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03" r:id="rId3"/>
    <p:sldId id="304" r:id="rId4"/>
    <p:sldId id="322" r:id="rId5"/>
    <p:sldId id="329" r:id="rId6"/>
    <p:sldId id="262" r:id="rId7"/>
    <p:sldId id="328" r:id="rId8"/>
    <p:sldId id="327" r:id="rId9"/>
    <p:sldId id="332" r:id="rId10"/>
    <p:sldId id="331" r:id="rId11"/>
    <p:sldId id="330" r:id="rId12"/>
    <p:sldId id="323" r:id="rId13"/>
    <p:sldId id="324" r:id="rId14"/>
    <p:sldId id="325" r:id="rId15"/>
    <p:sldId id="326" r:id="rId16"/>
    <p:sldId id="28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9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3/23/2018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8AA252-C9AE-46C6-9A7C-2D5F5070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17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3/23/2018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88A3AF-6CCE-4CAD-98F8-D0A9FB60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89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69CD-9F40-4F4F-A1E7-7DD4A24B7EE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Talk about new video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8A3AF-6CCE-4CAD-98F8-D0A9FB60D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PHOTO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508" indent="-284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70" indent="-228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869" indent="-228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050" indent="-228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E7F04-770F-4503-AA20-207D2F1C868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Huge advantage to TIM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8A3AF-6CCE-4CAD-98F8-D0A9FB60D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we use to capture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8A3AF-6CCE-4CAD-98F8-D0A9FB60D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4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CAD- point out what is good and what</a:t>
            </a:r>
            <a:r>
              <a:rPr lang="en-US" baseline="0" dirty="0" smtClean="0"/>
              <a:t> needs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954D9-515A-4849-B87F-B1F689F465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FBC7-ADA9-4CA5-A010-C1299F91C9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63D0-1ED6-47C3-963A-A1286B568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1000" y="653635"/>
            <a:ext cx="8305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buNone/>
            </a:pPr>
            <a:r>
              <a:rPr lang="en-US" sz="2400" b="1" dirty="0" smtClean="0"/>
              <a:t>  Traffic </a:t>
            </a:r>
            <a:r>
              <a:rPr lang="en-US" sz="2400" b="1" dirty="0"/>
              <a:t>Incident Management Performance Measures </a:t>
            </a:r>
            <a:endParaRPr lang="en-US" sz="2800" b="1" dirty="0"/>
          </a:p>
          <a:p>
            <a:pPr lvl="0">
              <a:buNone/>
            </a:pPr>
            <a:r>
              <a:rPr lang="en-US" sz="2800" b="1" dirty="0" smtClean="0"/>
              <a:t>    </a:t>
            </a:r>
            <a:r>
              <a:rPr lang="en-US" sz="2400" b="1" dirty="0" smtClean="0"/>
              <a:t>The </a:t>
            </a:r>
            <a:r>
              <a:rPr lang="en-US" sz="2400" b="1" dirty="0"/>
              <a:t>New Hampshire Every Day Counts Initiative </a:t>
            </a:r>
            <a:endParaRPr lang="en-US" sz="2400" dirty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23900" y="4854714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cs typeface="Arial" panose="020B0604020202020204" pitchFamily="34" charset="0"/>
              </a:rPr>
              <a:t>Nicholas King – TMC Operations Supervisor</a:t>
            </a:r>
          </a:p>
          <a:p>
            <a:pPr algn="ctr">
              <a:spcBef>
                <a:spcPts val="0"/>
              </a:spcBef>
              <a:buNone/>
            </a:pPr>
            <a:endParaRPr lang="en-US" sz="2000" b="1" dirty="0" smtClean="0">
              <a:cs typeface="Arial" panose="020B0604020202020204" pitchFamily="34" charset="0"/>
            </a:endParaRP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4" y="1981200"/>
            <a:ext cx="2497393" cy="24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1" y="5562600"/>
            <a:ext cx="7560159" cy="11128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I-95 by ME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/>
          <a:stretch/>
        </p:blipFill>
        <p:spPr bwMode="auto">
          <a:xfrm>
            <a:off x="2414954" y="990600"/>
            <a:ext cx="4314092" cy="56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England Compass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Autoreport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1445"/>
            <a:ext cx="8124093" cy="492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685800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gaps in reporting and develop options to eliminate gaps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83732"/>
              </p:ext>
            </p:extLst>
          </p:nvPr>
        </p:nvGraphicFramePr>
        <p:xfrm>
          <a:off x="533400" y="2209800"/>
          <a:ext cx="8077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Item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Compile</a:t>
                      </a:r>
                      <a:r>
                        <a:rPr lang="en-US" sz="1600" baseline="0" dirty="0" smtClean="0"/>
                        <a:t> and assess data reports </a:t>
                      </a:r>
                    </a:p>
                    <a:p>
                      <a:r>
                        <a:rPr lang="en-US" sz="1600" baseline="0" dirty="0" smtClean="0"/>
                        <a:t>(NHDOT, NH-ME, SP, I-93)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Assessment</a:t>
                      </a:r>
                      <a:r>
                        <a:rPr lang="en-US" sz="1600" baseline="0" dirty="0" smtClean="0"/>
                        <a:t> completed in September 2017 and summarized.</a:t>
                      </a:r>
                      <a:endParaRPr lang="en-US" sz="1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 gaps in reporting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Datasets have been evaluated</a:t>
                      </a:r>
                      <a:endParaRPr lang="en-US" sz="1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 “standard” data elements/fields to share (from NHSP to NHDOT) from data element list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Meeting was held in February 2018 to</a:t>
                      </a:r>
                      <a:r>
                        <a:rPr lang="en-US" sz="1600" baseline="0" dirty="0" smtClean="0"/>
                        <a:t> determine a standard data dictionary.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762000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assess, and compare crash statistics between NHDOT and NHSP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14905"/>
              </p:ext>
            </p:extLst>
          </p:nvPr>
        </p:nvGraphicFramePr>
        <p:xfrm>
          <a:off x="533400" y="2209800"/>
          <a:ext cx="8077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Item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Identify/assess</a:t>
                      </a:r>
                      <a:r>
                        <a:rPr lang="en-US" sz="1600" baseline="0" dirty="0" smtClean="0"/>
                        <a:t> what NHDOT and NHSP have for crashes and compare numbers for accuracy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TMC</a:t>
                      </a:r>
                      <a:r>
                        <a:rPr lang="en-US" sz="1600" baseline="0" dirty="0" smtClean="0"/>
                        <a:t> Operations Supervisor reviewed with SPHQ Supervisor </a:t>
                      </a:r>
                      <a:endParaRPr lang="en-US" sz="1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Secondary crashes – compare results generated from NH</a:t>
                      </a:r>
                      <a:r>
                        <a:rPr lang="en-US" sz="1600" baseline="0" dirty="0" smtClean="0"/>
                        <a:t>DOT to what’s being collected by NHSP on crash report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Ong</a:t>
                      </a:r>
                      <a:r>
                        <a:rPr lang="en-US" sz="1600" baseline="0" dirty="0" smtClean="0"/>
                        <a:t>oing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685800"/>
            <a:ext cx="8305800" cy="6858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if gap eliminating options are feasible and at what cost</a:t>
            </a:r>
            <a:endParaRPr lang="en-US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57410"/>
              </p:ext>
            </p:extLst>
          </p:nvPr>
        </p:nvGraphicFramePr>
        <p:xfrm>
          <a:off x="533400" y="1981200"/>
          <a:ext cx="8077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Item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to add</a:t>
                      </a:r>
                      <a:r>
                        <a:rPr lang="en-US" sz="1600" baseline="0" dirty="0" smtClean="0"/>
                        <a:t> fields in ATMS to capture RCT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 complete</a:t>
                      </a:r>
                      <a:endParaRPr lang="en-US" sz="1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to add fields in CAD to capture RCT and export to NHDOT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Upcoming meeting with SP to discuss</a:t>
                      </a:r>
                      <a:r>
                        <a:rPr lang="en-US" sz="1600" baseline="0" dirty="0" smtClean="0"/>
                        <a:t> details</a:t>
                      </a:r>
                      <a:endParaRPr lang="en-US" sz="1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 how</a:t>
                      </a:r>
                      <a:r>
                        <a:rPr lang="en-US" sz="1600" baseline="0" dirty="0" smtClean="0"/>
                        <a:t> NHDOT wants to present/report TIM PMs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process</a:t>
                      </a:r>
                      <a:endParaRPr lang="en-US" sz="1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Geo-location of incident locations from state police via CAD – explore whether this information can create an</a:t>
                      </a:r>
                      <a:r>
                        <a:rPr lang="en-US" sz="1600" baseline="0" dirty="0" smtClean="0"/>
                        <a:t> alert in ATMS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process</a:t>
                      </a:r>
                      <a:endParaRPr lang="en-US" sz="1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to add check boxes</a:t>
                      </a:r>
                      <a:r>
                        <a:rPr lang="en-US" sz="1600" baseline="0" dirty="0" smtClean="0"/>
                        <a:t> for time stamps (T</a:t>
                      </a:r>
                      <a:r>
                        <a:rPr lang="en-US" sz="1600" baseline="-25000" dirty="0" smtClean="0"/>
                        <a:t>5</a:t>
                      </a:r>
                      <a:r>
                        <a:rPr lang="en-US" sz="1600" baseline="0" dirty="0" smtClean="0"/>
                        <a:t> and T</a:t>
                      </a:r>
                      <a:r>
                        <a:rPr lang="en-US" sz="1600" baseline="-25000" dirty="0" smtClean="0"/>
                        <a:t>6</a:t>
                      </a:r>
                      <a:r>
                        <a:rPr lang="en-US" sz="1600" baseline="0" dirty="0" smtClean="0"/>
                        <a:t>) in CAD to capture RCT and ICT, as well as other desirable data elements (event ID, location)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process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762000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cost effective measures if funding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73647"/>
              </p:ext>
            </p:extLst>
          </p:nvPr>
        </p:nvGraphicFramePr>
        <p:xfrm>
          <a:off x="533400" y="1981200"/>
          <a:ext cx="8077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Item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Because RCT will be in the new MMUCC, NH will eventually incorporate it into the crash report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action needed at this time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56NHK\Desktop\13315442_1084905304899744_37358001314486208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69865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572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5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 rot="21162311">
            <a:off x="4115544" y="2896207"/>
            <a:ext cx="346514" cy="149591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1111353">
            <a:off x="6554626" y="3047173"/>
            <a:ext cx="301956" cy="15247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0525"/>
            <a:ext cx="9144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 Performance Measures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Roadway Clearance Time (T5-T1)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Clearance Time (T6-T1)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Crashes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37" y="2362200"/>
            <a:ext cx="7042726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0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on May 9, 2017 identified Five Goals</a:t>
            </a:r>
          </a:p>
          <a:p>
            <a:pPr marL="0" indent="0" algn="just"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 with stakeholders to determine existing process and document 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gaps in reporting and develop options to eliminate gaps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Identify, assess, and compare crash statistics between NHDOT and NHSP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if gap eliminating options are feasible and at what cost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cost effective measures if funding available</a:t>
            </a:r>
          </a:p>
          <a:p>
            <a:pPr marL="0" indent="0" algn="just"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Due October 2018</a:t>
            </a:r>
          </a:p>
        </p:txBody>
      </p:sp>
      <p:pic>
        <p:nvPicPr>
          <p:cNvPr id="3075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6725"/>
            <a:ext cx="9144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EDC 4 – Using Data to Improve TIM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28A-5997-4061-8B6E-2D3121CDAF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9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533400"/>
            <a:ext cx="8305800" cy="7620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 stakeholders to determine existing process and document 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99152"/>
              </p:ext>
            </p:extLst>
          </p:nvPr>
        </p:nvGraphicFramePr>
        <p:xfrm>
          <a:off x="533400" y="2209800"/>
          <a:ext cx="8077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Item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through</a:t>
                      </a:r>
                      <a:r>
                        <a:rPr lang="en-US" sz="1600" baseline="0" dirty="0" smtClean="0"/>
                        <a:t> TIM committee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Conducted the TIM Self-Assessment on July 12, 2017</a:t>
                      </a:r>
                      <a:endParaRPr lang="en-US" sz="1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through performance measures subcommittee of NH-ME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Quarterly meetings are being held to work through the data being collected and to strive to standardize the metrics being reported.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0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603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SPHQ and TMC in same room</a:t>
            </a:r>
          </a:p>
        </p:txBody>
      </p:sp>
      <p:pic>
        <p:nvPicPr>
          <p:cNvPr id="4" name="Picture 2" descr="C:\Users\n56nhk\Desktop\Photo 1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0" y="1154544"/>
            <a:ext cx="8725686" cy="4420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" y="1524000"/>
            <a:ext cx="9143999" cy="387442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 descr="M:\CADD\AppEng\LJP\PowerPoint Template\topbar_ar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86" y="437346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Transportation Management System (ATMS)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55" y="990600"/>
            <a:ext cx="6019801" cy="5651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05595" y="0"/>
            <a:ext cx="8305800" cy="164703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Current CAD integration Alarm Manager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1" y="914400"/>
            <a:ext cx="8640618" cy="57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Scattered Data &amp; Reporting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0308" y="1141445"/>
            <a:ext cx="8323384" cy="5411755"/>
            <a:chOff x="838200" y="1610232"/>
            <a:chExt cx="7485184" cy="4866768"/>
          </a:xfrm>
        </p:grpSpPr>
        <p:pic>
          <p:nvPicPr>
            <p:cNvPr id="1026" name="Picture 2" descr="C:\Users\n56kem\Downloads\Picture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3" t="5466" r="4572" b="6881"/>
            <a:stretch/>
          </p:blipFill>
          <p:spPr bwMode="auto">
            <a:xfrm rot="5400000">
              <a:off x="5246620" y="3400236"/>
              <a:ext cx="2547995" cy="36055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"/>
            <a:stretch/>
          </p:blipFill>
          <p:spPr bwMode="auto">
            <a:xfrm>
              <a:off x="838200" y="1610232"/>
              <a:ext cx="3739447" cy="486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1610232"/>
              <a:ext cx="3598983" cy="21830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95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CADD\AppEng\LJP\PowerPoint Template\topbar_ar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I-93 by Consultant 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n56kem\Downloads\Pictur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5466" r="4572" b="6881"/>
          <a:stretch/>
        </p:blipFill>
        <p:spPr bwMode="auto">
          <a:xfrm rot="5400000">
            <a:off x="2133599" y="183337"/>
            <a:ext cx="4876800" cy="6900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488</Words>
  <Application>Microsoft Office PowerPoint</Application>
  <PresentationFormat>On-screen Show (4:3)</PresentationFormat>
  <Paragraphs>103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Goal 1 Meet with stakeholders to determine existing process and document </vt:lpstr>
      <vt:lpstr>PowerPoint Presentation</vt:lpstr>
      <vt:lpstr>PowerPoint Presentation</vt:lpstr>
      <vt:lpstr>Current CAD integration Alarm Manager </vt:lpstr>
      <vt:lpstr>Scattered Data &amp; Reporting</vt:lpstr>
      <vt:lpstr>I-93 by Consultant </vt:lpstr>
      <vt:lpstr>I-95 by ME</vt:lpstr>
      <vt:lpstr>New England Compass Autoreport</vt:lpstr>
      <vt:lpstr>Goal 2 Identify gaps in reporting and develop options to eliminate gaps</vt:lpstr>
      <vt:lpstr>Goal 3 Identify, assess, and compare crash statistics between NHDOT and NHSP</vt:lpstr>
      <vt:lpstr>Goal 4 Determine if gap eliminating options are feasible and at what cost</vt:lpstr>
      <vt:lpstr>Goal 5 Implement cost effective measures if funding available</vt:lpstr>
      <vt:lpstr>PowerPoint Presentation</vt:lpstr>
    </vt:vector>
  </TitlesOfParts>
  <Company>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tech</cp:lastModifiedBy>
  <cp:revision>64</cp:revision>
  <cp:lastPrinted>2018-03-21T13:41:25Z</cp:lastPrinted>
  <dcterms:created xsi:type="dcterms:W3CDTF">2017-05-04T17:33:53Z</dcterms:created>
  <dcterms:modified xsi:type="dcterms:W3CDTF">2018-05-09T19:56:52Z</dcterms:modified>
</cp:coreProperties>
</file>