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 id="2147483648" r:id="rId5"/>
    <p:sldMasterId id="2147483914" r:id="rId6"/>
    <p:sldMasterId id="2147483906" r:id="rId7"/>
    <p:sldMasterId id="2147483666" r:id="rId8"/>
    <p:sldMasterId id="2147483785" r:id="rId9"/>
    <p:sldMasterId id="2147483851" r:id="rId10"/>
  </p:sldMasterIdLst>
  <p:notesMasterIdLst>
    <p:notesMasterId r:id="rId17"/>
  </p:notesMasterIdLst>
  <p:handoutMasterIdLst>
    <p:handoutMasterId r:id="rId18"/>
  </p:handoutMasterIdLst>
  <p:sldIdLst>
    <p:sldId id="307" r:id="rId11"/>
    <p:sldId id="318" r:id="rId12"/>
    <p:sldId id="313" r:id="rId13"/>
    <p:sldId id="314" r:id="rId14"/>
    <p:sldId id="319" r:id="rId15"/>
    <p:sldId id="320" r:id="rId1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799">
          <p15:clr>
            <a:srgbClr val="A4A3A4"/>
          </p15:clr>
        </p15:guide>
        <p15:guide id="3" pos="29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A82"/>
    <a:srgbClr val="00338D"/>
    <a:srgbClr val="B3B3B3"/>
    <a:srgbClr val="999999"/>
    <a:srgbClr val="CCCCCC"/>
    <a:srgbClr val="961334"/>
    <a:srgbClr val="6C6F70"/>
    <a:srgbClr val="597AB5"/>
    <a:srgbClr val="EE7B00"/>
    <a:srgbClr val="CFC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2" autoAdjust="0"/>
  </p:normalViewPr>
  <p:slideViewPr>
    <p:cSldViewPr>
      <p:cViewPr varScale="1">
        <p:scale>
          <a:sx n="131" d="100"/>
          <a:sy n="131" d="100"/>
        </p:scale>
        <p:origin x="96" y="221"/>
      </p:cViewPr>
      <p:guideLst>
        <p:guide orient="horz" pos="1620"/>
        <p:guide orient="horz" pos="2799"/>
        <p:guide pos="2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1" d="100"/>
          <a:sy n="61" d="100"/>
        </p:scale>
        <p:origin x="2400" y="43"/>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129DFB0-39C6-46CB-9010-D1344F0671B7}" type="datetimeFigureOut">
              <a:rPr lang="en-AU" smtClean="0"/>
              <a:t>3/05/2018</a:t>
            </a:fld>
            <a:endParaRPr lang="en-AU"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9FB7B34-2489-470D-9977-AB970587CF6F}" type="slidenum">
              <a:rPr lang="en-AU" smtClean="0"/>
              <a:t>‹#›</a:t>
            </a:fld>
            <a:endParaRPr lang="en-AU"/>
          </a:p>
        </p:txBody>
      </p:sp>
    </p:spTree>
    <p:extLst>
      <p:ext uri="{BB962C8B-B14F-4D97-AF65-F5344CB8AC3E}">
        <p14:creationId xmlns:p14="http://schemas.microsoft.com/office/powerpoint/2010/main" val="3025114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2E0E3A-835C-4E89-B822-40FBD8892F99}" type="datetimeFigureOut">
              <a:rPr lang="en-AU" smtClean="0"/>
              <a:t>3/05/2018</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C4D8CE-9714-47DA-9CA1-FFF496958A6C}" type="slidenum">
              <a:rPr lang="en-AU" smtClean="0"/>
              <a:t>‹#›</a:t>
            </a:fld>
            <a:endParaRPr lang="en-AU"/>
          </a:p>
        </p:txBody>
      </p:sp>
    </p:spTree>
    <p:extLst>
      <p:ext uri="{BB962C8B-B14F-4D97-AF65-F5344CB8AC3E}">
        <p14:creationId xmlns:p14="http://schemas.microsoft.com/office/powerpoint/2010/main" val="12176114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6" name="Rectangle 5"/>
          <p:cNvSpPr/>
          <p:nvPr userDrawn="1"/>
        </p:nvSpPr>
        <p:spPr bwMode="black">
          <a:xfrm>
            <a:off x="0" y="2086978"/>
            <a:ext cx="9144000" cy="970826"/>
          </a:xfrm>
          <a:prstGeom prst="rect">
            <a:avLst/>
          </a:prstGeom>
          <a:solidFill>
            <a:srgbClr val="2F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sp>
        <p:nvSpPr>
          <p:cNvPr id="9" name="Title 1"/>
          <p:cNvSpPr>
            <a:spLocks noGrp="1"/>
          </p:cNvSpPr>
          <p:nvPr>
            <p:ph type="ctrTitle" hasCustomPrompt="1"/>
          </p:nvPr>
        </p:nvSpPr>
        <p:spPr bwMode="black">
          <a:xfrm>
            <a:off x="323528" y="2178284"/>
            <a:ext cx="6153472" cy="432048"/>
          </a:xfrm>
          <a:prstGeom prst="rect">
            <a:avLst/>
          </a:prstGeom>
          <a:solidFill>
            <a:srgbClr val="2F4A82"/>
          </a:solidFill>
        </p:spPr>
        <p:txBody>
          <a:bodyPr lIns="0" tIns="0" rIns="0" bIns="0" anchor="b">
            <a:normAutofit/>
          </a:bodyPr>
          <a:lstStyle>
            <a:lvl1pPr algn="l">
              <a:defRPr sz="2100" b="1" baseline="0">
                <a:solidFill>
                  <a:schemeClr val="bg1"/>
                </a:solidFill>
                <a:latin typeface="Arial" pitchFamily="34" charset="0"/>
                <a:cs typeface="Arial" pitchFamily="34" charset="0"/>
              </a:defRPr>
            </a:lvl1pPr>
          </a:lstStyle>
          <a:p>
            <a:r>
              <a:rPr lang="en-US" dirty="0"/>
              <a:t>Rhode Island Department of Transportation</a:t>
            </a:r>
            <a:endParaRPr lang="en-AU" dirty="0"/>
          </a:p>
        </p:txBody>
      </p:sp>
      <p:sp>
        <p:nvSpPr>
          <p:cNvPr id="10" name="Subtitle 2"/>
          <p:cNvSpPr>
            <a:spLocks noGrp="1"/>
          </p:cNvSpPr>
          <p:nvPr>
            <p:ph type="subTitle" idx="1" hasCustomPrompt="1"/>
          </p:nvPr>
        </p:nvSpPr>
        <p:spPr bwMode="gray">
          <a:xfrm>
            <a:off x="324352" y="2619521"/>
            <a:ext cx="5352789" cy="216024"/>
          </a:xfrm>
          <a:prstGeom prst="rect">
            <a:avLst/>
          </a:prstGeom>
        </p:spPr>
        <p:txBody>
          <a:bodyPr lIns="0" tIns="0" rIns="0" bIns="0" anchor="ctr"/>
          <a:lstStyle>
            <a:lvl1pPr marL="0" indent="0" algn="l">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a:t>Traffic Incident Management </a:t>
            </a:r>
          </a:p>
        </p:txBody>
      </p:sp>
      <p:sp>
        <p:nvSpPr>
          <p:cNvPr id="11" name="Text Placeholder 10"/>
          <p:cNvSpPr>
            <a:spLocks noGrp="1"/>
          </p:cNvSpPr>
          <p:nvPr>
            <p:ph type="body" sz="quarter" idx="12" hasCustomPrompt="1"/>
          </p:nvPr>
        </p:nvSpPr>
        <p:spPr>
          <a:xfrm>
            <a:off x="324351" y="3165816"/>
            <a:ext cx="5352954" cy="325040"/>
          </a:xfrm>
          <a:prstGeom prst="rect">
            <a:avLst/>
          </a:prstGeom>
        </p:spPr>
        <p:txBody>
          <a:bodyPr lIns="18000" tIns="0" rIns="0" bIns="0" anchor="ctr"/>
          <a:lstStyle>
            <a:lvl1pPr marL="0" indent="0">
              <a:buNone/>
              <a:defRPr sz="1050" baseline="0">
                <a:solidFill>
                  <a:srgbClr val="2F4A82"/>
                </a:solidFill>
              </a:defRPr>
            </a:lvl1pPr>
          </a:lstStyle>
          <a:p>
            <a:pPr lvl="0"/>
            <a:r>
              <a:rPr lang="en-US" dirty="0"/>
              <a:t>May 10, 2018</a:t>
            </a:r>
            <a:endParaRPr lang="en-AU" dirty="0"/>
          </a:p>
        </p:txBody>
      </p:sp>
      <p:pic>
        <p:nvPicPr>
          <p:cNvPr id="12" name="SKMJACOBSLOGO"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5310" y="4191930"/>
            <a:ext cx="2679138" cy="324035"/>
          </a:xfrm>
          <a:prstGeom prst="rect">
            <a:avLst/>
          </a:prstGeom>
        </p:spPr>
      </p:pic>
      <p:pic>
        <p:nvPicPr>
          <p:cNvPr id="13" name="Picture 12" descr="JACOBSGUIMAR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8207" y="4172686"/>
            <a:ext cx="3002280" cy="271272"/>
          </a:xfrm>
          <a:prstGeom prst="rect">
            <a:avLst/>
          </a:prstGeom>
        </p:spPr>
      </p:pic>
      <p:pic>
        <p:nvPicPr>
          <p:cNvPr id="14" name="Picture 13" descr="JACOBSMATASIS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45911" y="4229454"/>
            <a:ext cx="3084576" cy="286512"/>
          </a:xfrm>
          <a:prstGeom prst="rect">
            <a:avLst/>
          </a:prstGeom>
        </p:spPr>
      </p:pic>
      <p:pic>
        <p:nvPicPr>
          <p:cNvPr id="15" name="Picture 14" descr="JACOBSZATELOGO" hidden="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27329" y="4206937"/>
            <a:ext cx="3316224" cy="292608"/>
          </a:xfrm>
          <a:prstGeom prst="rect">
            <a:avLst/>
          </a:prstGeom>
        </p:spPr>
      </p:pic>
      <p:pic>
        <p:nvPicPr>
          <p:cNvPr id="16" name="Picture 15" descr="JFSL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7383" y="4218633"/>
            <a:ext cx="1213104" cy="283464"/>
          </a:xfrm>
          <a:prstGeom prst="rect">
            <a:avLst/>
          </a:prstGeom>
        </p:spPr>
      </p:pic>
    </p:spTree>
    <p:extLst>
      <p:ext uri="{BB962C8B-B14F-4D97-AF65-F5344CB8AC3E}">
        <p14:creationId xmlns:p14="http://schemas.microsoft.com/office/powerpoint/2010/main" val="204904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915566"/>
            <a:ext cx="4040188"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181" y="1455773"/>
            <a:ext cx="4041208"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7" y="915566"/>
            <a:ext cx="4041775"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8" y="1455773"/>
            <a:ext cx="4042795"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
        <p:nvSpPr>
          <p:cNvPr id="7" name="Footer Placeholder 6"/>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842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
        <p:nvSpPr>
          <p:cNvPr id="3" name="Footer Placeholder 2"/>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60479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3575051" y="1009518"/>
            <a:ext cx="5111750" cy="3394800"/>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457201" y="1009518"/>
            <a:ext cx="3008313" cy="33948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05829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457200" y="789552"/>
            <a:ext cx="5410944" cy="3664389"/>
          </a:xfrm>
        </p:spPr>
        <p:txBody>
          <a:bodyPr/>
          <a:lstStyle>
            <a:lvl1pPr>
              <a:spcBef>
                <a:spcPts val="600"/>
              </a:spcBef>
              <a:spcAft>
                <a:spcPts val="0"/>
              </a:spcAft>
              <a:defRPr>
                <a:solidFill>
                  <a:schemeClr val="tx1"/>
                </a:solidFill>
              </a:defRPr>
            </a:lvl1pPr>
            <a:lvl2pPr>
              <a:spcBef>
                <a:spcPts val="600"/>
              </a:spcBef>
              <a:buClr>
                <a:srgbClr val="6C6F70"/>
              </a:buClr>
              <a:defRPr>
                <a:solidFill>
                  <a:schemeClr val="tx1"/>
                </a:solidFill>
              </a:defRPr>
            </a:lvl2pPr>
            <a:lvl3pPr>
              <a:spcBef>
                <a:spcPts val="600"/>
              </a:spcBef>
              <a:buClr>
                <a:srgbClr val="6C6F70"/>
              </a:buClr>
              <a:defRPr>
                <a:solidFill>
                  <a:schemeClr val="tx1"/>
                </a:solidFill>
              </a:defRPr>
            </a:lvl3pPr>
            <a:lvl4pPr>
              <a:spcBef>
                <a:spcPts val="600"/>
              </a:spcBef>
              <a:buClr>
                <a:srgbClr val="6C6F70"/>
              </a:buClr>
              <a:defRPr>
                <a:solidFill>
                  <a:schemeClr val="tx1"/>
                </a:solidFill>
              </a:defRPr>
            </a:lvl4pPr>
            <a:lvl5pPr>
              <a:spcBef>
                <a:spcPts val="600"/>
              </a:spcBef>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6156177" y="789750"/>
            <a:ext cx="2520280" cy="3672211"/>
          </a:xfrm>
        </p:spPr>
        <p:txBody>
          <a:bodyPr/>
          <a:lstStyle>
            <a:lvl1pPr marL="0" indent="0" algn="ctr">
              <a:buFontTx/>
              <a:buNone/>
              <a:defRPr/>
            </a:lvl1pPr>
          </a:lstStyle>
          <a:p>
            <a:r>
              <a:rPr lang="en-US" dirty="0"/>
              <a:t>Click icon to add picture</a:t>
            </a:r>
            <a:endParaRPr lang="en-AU" dirty="0"/>
          </a:p>
        </p:txBody>
      </p:sp>
      <p:sp>
        <p:nvSpPr>
          <p:cNvPr id="4" name="Footer Placeholder 3"/>
          <p:cNvSpPr>
            <a:spLocks noGrp="1"/>
          </p:cNvSpPr>
          <p:nvPr>
            <p:ph type="ftr" sz="quarter" idx="15"/>
          </p:nvPr>
        </p:nvSpPr>
        <p:spPr/>
        <p:txBody>
          <a:bodyPr/>
          <a:lstStyle/>
          <a:p>
            <a:endParaRPr lang="en-AU"/>
          </a:p>
        </p:txBody>
      </p:sp>
    </p:spTree>
    <p:extLst>
      <p:ext uri="{BB962C8B-B14F-4D97-AF65-F5344CB8AC3E}">
        <p14:creationId xmlns:p14="http://schemas.microsoft.com/office/powerpoint/2010/main" val="4200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Footer Placeholder 7"/>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36930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5" name="Picture Placeholder 2"/>
          <p:cNvSpPr>
            <a:spLocks noGrp="1"/>
          </p:cNvSpPr>
          <p:nvPr>
            <p:ph type="pic" idx="11"/>
          </p:nvPr>
        </p:nvSpPr>
        <p:spPr>
          <a:xfrm>
            <a:off x="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6" name="Picture Placeholder 2"/>
          <p:cNvSpPr>
            <a:spLocks noGrp="1"/>
          </p:cNvSpPr>
          <p:nvPr>
            <p:ph type="pic" idx="12"/>
          </p:nvPr>
        </p:nvSpPr>
        <p:spPr>
          <a:xfrm>
            <a:off x="457200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7" name="Picture Placeholder 2"/>
          <p:cNvSpPr>
            <a:spLocks noGrp="1"/>
          </p:cNvSpPr>
          <p:nvPr>
            <p:ph type="pic" idx="13"/>
          </p:nvPr>
        </p:nvSpPr>
        <p:spPr>
          <a:xfrm>
            <a:off x="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8" name="Rectangle 7"/>
          <p:cNvSpPr/>
          <p:nvPr userDrawn="1"/>
        </p:nvSpPr>
        <p:spPr bwMode="black">
          <a:xfrm>
            <a:off x="0" y="2463738"/>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Rectangle 8"/>
          <p:cNvSpPr/>
          <p:nvPr userDrawn="1"/>
        </p:nvSpPr>
        <p:spPr bwMode="black">
          <a:xfrm>
            <a:off x="0" y="4299942"/>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 Placeholder 11"/>
          <p:cNvSpPr>
            <a:spLocks noGrp="1"/>
          </p:cNvSpPr>
          <p:nvPr>
            <p:ph type="body" sz="quarter" idx="14"/>
          </p:nvPr>
        </p:nvSpPr>
        <p:spPr bwMode="white">
          <a:xfrm>
            <a:off x="476251" y="2459810"/>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1" name="Text Placeholder 11"/>
          <p:cNvSpPr>
            <a:spLocks noGrp="1"/>
          </p:cNvSpPr>
          <p:nvPr>
            <p:ph type="body" sz="quarter" idx="15"/>
          </p:nvPr>
        </p:nvSpPr>
        <p:spPr bwMode="white">
          <a:xfrm>
            <a:off x="4932145" y="2463738"/>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2" name="Text Placeholder 11"/>
          <p:cNvSpPr>
            <a:spLocks noGrp="1"/>
          </p:cNvSpPr>
          <p:nvPr>
            <p:ph type="body" sz="quarter" idx="16"/>
          </p:nvPr>
        </p:nvSpPr>
        <p:spPr bwMode="white">
          <a:xfrm>
            <a:off x="476251" y="4296014"/>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3" name="Text Placeholder 11"/>
          <p:cNvSpPr>
            <a:spLocks noGrp="1"/>
          </p:cNvSpPr>
          <p:nvPr>
            <p:ph type="body" sz="quarter" idx="17"/>
          </p:nvPr>
        </p:nvSpPr>
        <p:spPr bwMode="white">
          <a:xfrm>
            <a:off x="4932145" y="4299942"/>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4" name="Footer Placeholder 13"/>
          <p:cNvSpPr>
            <a:spLocks noGrp="1"/>
          </p:cNvSpPr>
          <p:nvPr>
            <p:ph type="ftr" sz="quarter" idx="18"/>
          </p:nvPr>
        </p:nvSpPr>
        <p:spPr/>
        <p:txBody>
          <a:bodyPr/>
          <a:lstStyle/>
          <a:p>
            <a:endParaRPr lang="en-AU"/>
          </a:p>
        </p:txBody>
      </p:sp>
    </p:spTree>
    <p:extLst>
      <p:ext uri="{BB962C8B-B14F-4D97-AF65-F5344CB8AC3E}">
        <p14:creationId xmlns:p14="http://schemas.microsoft.com/office/powerpoint/2010/main" val="99713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9" name="Picture Placeholder 2"/>
          <p:cNvSpPr>
            <a:spLocks noGrp="1"/>
          </p:cNvSpPr>
          <p:nvPr>
            <p:ph type="pic" idx="11"/>
          </p:nvPr>
        </p:nvSpPr>
        <p:spPr>
          <a:xfrm>
            <a:off x="0" y="968524"/>
            <a:ext cx="9144000" cy="3438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Footer Placeholder 3"/>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113433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a:solidFill>
                  <a:schemeClr val="tx1"/>
                </a:solidFill>
              </a:defRPr>
            </a:lvl1pPr>
            <a:lvl2pPr marL="756000">
              <a:spcBef>
                <a:spcPts val="600"/>
              </a:spcBef>
              <a:defRPr sz="2400">
                <a:solidFill>
                  <a:schemeClr val="tx1"/>
                </a:solidFill>
              </a:defRPr>
            </a:lvl2pPr>
            <a:lvl3pPr marL="972000">
              <a:spcBef>
                <a:spcPts val="600"/>
              </a:spcBef>
              <a:defRPr sz="2400">
                <a:solidFill>
                  <a:schemeClr val="tx1"/>
                </a:solidFill>
              </a:defRPr>
            </a:lvl3pPr>
            <a:lvl4pPr marL="1260000">
              <a:spcBef>
                <a:spcPts val="600"/>
              </a:spcBef>
              <a:defRPr>
                <a:solidFill>
                  <a:schemeClr val="tx1"/>
                </a:solidFill>
              </a:defRPr>
            </a:lvl4pPr>
            <a:lvl5pPr marL="1512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25087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802061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0996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sp>
        <p:nvSpPr>
          <p:cNvPr id="9" name="Rectangle 8"/>
          <p:cNvSpPr/>
          <p:nvPr userDrawn="1"/>
        </p:nvSpPr>
        <p:spPr bwMode="black">
          <a:xfrm>
            <a:off x="0" y="0"/>
            <a:ext cx="9144000" cy="51435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pic>
        <p:nvPicPr>
          <p:cNvPr id="5"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88224" y="4191930"/>
            <a:ext cx="2016224" cy="324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bwMode="white">
          <a:xfrm>
            <a:off x="5679112" y="4617508"/>
            <a:ext cx="2853181"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prstClr val="white"/>
                </a:solidFill>
                <a:cs typeface="Arial" pitchFamily="34" charset="0"/>
              </a:rPr>
              <a:t> www.jacobs.com | worldwide</a:t>
            </a:r>
          </a:p>
        </p:txBody>
      </p:sp>
      <p:sp>
        <p:nvSpPr>
          <p:cNvPr id="8" name="Title 1"/>
          <p:cNvSpPr>
            <a:spLocks noGrp="1"/>
          </p:cNvSpPr>
          <p:nvPr>
            <p:ph type="ctrTitle"/>
          </p:nvPr>
        </p:nvSpPr>
        <p:spPr bwMode="white">
          <a:xfrm>
            <a:off x="546376" y="951570"/>
            <a:ext cx="7200000" cy="972108"/>
          </a:xfrm>
          <a:prstGeom prst="rect">
            <a:avLst/>
          </a:prstGeom>
        </p:spPr>
        <p:txBody>
          <a:bodyPr lIns="0" tIns="0" rIns="0" bIns="0" anchor="b"/>
          <a:lstStyle>
            <a:lvl1pPr algn="l">
              <a:defRPr sz="24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11" name="Subtitle 2"/>
          <p:cNvSpPr>
            <a:spLocks noGrp="1"/>
          </p:cNvSpPr>
          <p:nvPr>
            <p:ph type="subTitle" idx="1"/>
          </p:nvPr>
        </p:nvSpPr>
        <p:spPr bwMode="gray">
          <a:xfrm>
            <a:off x="547200" y="1977684"/>
            <a:ext cx="7200000" cy="594066"/>
          </a:xfrm>
          <a:prstGeom prst="rect">
            <a:avLst/>
          </a:prstGeom>
        </p:spPr>
        <p:txBody>
          <a:bodyPr lIns="18000" tIns="0" rIns="0" bIns="0" anchor="t"/>
          <a:lstStyle>
            <a:lvl1pPr marL="0" indent="0" algn="l">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pic>
        <p:nvPicPr>
          <p:cNvPr id="7"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162945" y="4157341"/>
            <a:ext cx="3395058" cy="358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30007" y="4218311"/>
            <a:ext cx="3002286" cy="271273"/>
          </a:xfrm>
          <a:prstGeom prst="rect">
            <a:avLst/>
          </a:prstGeom>
        </p:spPr>
      </p:pic>
      <p:pic>
        <p:nvPicPr>
          <p:cNvPr id="14" name="Picture 13"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711" y="4229453"/>
            <a:ext cx="3084582" cy="286513"/>
          </a:xfrm>
          <a:prstGeom prst="rect">
            <a:avLst/>
          </a:prstGeom>
        </p:spPr>
      </p:pic>
      <p:pic>
        <p:nvPicPr>
          <p:cNvPr id="15" name="Picture 14"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16343" y="4207656"/>
            <a:ext cx="3315950" cy="292584"/>
          </a:xfrm>
          <a:prstGeom prst="rect">
            <a:avLst/>
          </a:prstGeom>
        </p:spPr>
      </p:pic>
      <p:pic>
        <p:nvPicPr>
          <p:cNvPr id="16" name="Picture 15"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6139" y="4210691"/>
            <a:ext cx="1216154" cy="286513"/>
          </a:xfrm>
          <a:prstGeom prst="rect">
            <a:avLst/>
          </a:prstGeom>
        </p:spPr>
      </p:pic>
      <p:sp>
        <p:nvSpPr>
          <p:cNvPr id="17" name="Rectangle 16"/>
          <p:cNvSpPr/>
          <p:nvPr userDrawn="1"/>
        </p:nvSpPr>
        <p:spPr>
          <a:xfrm>
            <a:off x="553918" y="4662091"/>
            <a:ext cx="605935" cy="115416"/>
          </a:xfrm>
          <a:prstGeom prst="rect">
            <a:avLst/>
          </a:prstGeom>
        </p:spPr>
        <p:txBody>
          <a:bodyPr wrap="none" lIns="0" tIns="0" rIns="0" bIns="0" anchor="b">
            <a:spAutoFit/>
          </a:bodyPr>
          <a:lstStyle/>
          <a:p>
            <a:pPr algn="l"/>
            <a:fld id="{C3A37E12-0F4F-497E-9683-4E31336C494A}" type="datetime4">
              <a:rPr lang="en-US" sz="750" smtClean="0">
                <a:solidFill>
                  <a:schemeClr val="bg1"/>
                </a:solidFill>
                <a:latin typeface="Arial" panose="020B0604020202020204" pitchFamily="34" charset="0"/>
                <a:cs typeface="Arial" panose="020B0604020202020204" pitchFamily="34" charset="0"/>
              </a:rPr>
              <a:t>May 3, 2018</a:t>
            </a:fld>
            <a:endParaRPr lang="en-AU" sz="750" dirty="0">
              <a:solidFill>
                <a:schemeClr val="bg1"/>
              </a:solidFill>
              <a:latin typeface="Arial" panose="020B0604020202020204" pitchFamily="34" charset="0"/>
              <a:cs typeface="Arial" panose="020B0604020202020204" pitchFamily="34" charset="0"/>
            </a:endParaRPr>
          </a:p>
        </p:txBody>
      </p:sp>
      <p:sp>
        <p:nvSpPr>
          <p:cNvPr id="18" name="Rectangle 17"/>
          <p:cNvSpPr/>
          <p:nvPr userDrawn="1"/>
        </p:nvSpPr>
        <p:spPr>
          <a:xfrm>
            <a:off x="561566" y="4502092"/>
            <a:ext cx="912476" cy="115416"/>
          </a:xfrm>
          <a:prstGeom prst="rect">
            <a:avLst/>
          </a:prstGeom>
          <a:solidFill>
            <a:srgbClr val="00338D"/>
          </a:solidFill>
        </p:spPr>
        <p:txBody>
          <a:bodyPr wrap="square" lIns="0" tIns="0" rIns="0" bIns="0" anchor="b">
            <a:spAutoFit/>
          </a:bodyPr>
          <a:lstStyle/>
          <a:p>
            <a:pPr algn="l"/>
            <a:r>
              <a:rPr lang="en-AU" sz="750" dirty="0">
                <a:solidFill>
                  <a:schemeClr val="bg1"/>
                </a:solidFill>
                <a:latin typeface="Arial" panose="020B0604020202020204" pitchFamily="34" charset="0"/>
                <a:cs typeface="Arial" panose="020B0604020202020204" pitchFamily="34" charset="0"/>
              </a:rPr>
              <a:t>© Copyright</a:t>
            </a:r>
            <a:r>
              <a:rPr lang="en-AU" sz="750" baseline="0" dirty="0">
                <a:solidFill>
                  <a:schemeClr val="bg1"/>
                </a:solidFill>
                <a:latin typeface="Arial" panose="020B0604020202020204" pitchFamily="34" charset="0"/>
                <a:cs typeface="Arial" panose="020B0604020202020204" pitchFamily="34" charset="0"/>
              </a:rPr>
              <a:t> Jacobs</a:t>
            </a:r>
            <a:r>
              <a:rPr lang="en-AU" sz="75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526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93790"/>
            <a:ext cx="8227881" cy="426600"/>
          </a:xfrm>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b="0">
                <a:solidFill>
                  <a:schemeClr val="tx1"/>
                </a:solidFill>
              </a:defRPr>
            </a:lvl1pPr>
            <a:lvl2pPr marL="709200" indent="-457200">
              <a:spcBef>
                <a:spcPts val="600"/>
              </a:spcBef>
              <a:buFont typeface="+mj-lt"/>
              <a:buAutoNum type="arabicPeriod"/>
              <a:defRPr sz="2400">
                <a:solidFill>
                  <a:schemeClr val="tx1"/>
                </a:solidFill>
              </a:defRPr>
            </a:lvl2pPr>
            <a:lvl3pPr marL="961200" indent="-457200">
              <a:spcBef>
                <a:spcPts val="600"/>
              </a:spcBef>
              <a:buFont typeface="+mj-lt"/>
              <a:buAutoNum type="arabicPeriod"/>
              <a:defRPr sz="2400">
                <a:solidFill>
                  <a:schemeClr val="tx1"/>
                </a:solidFill>
              </a:defRPr>
            </a:lvl3pPr>
            <a:lvl4pPr marL="1200600" indent="-457200">
              <a:spcBef>
                <a:spcPts val="600"/>
              </a:spcBef>
              <a:buFont typeface="+mj-lt"/>
              <a:buAutoNum type="arabicPeriod"/>
              <a:defRPr>
                <a:solidFill>
                  <a:schemeClr val="tx1"/>
                </a:solidFill>
              </a:defRPr>
            </a:lvl4pPr>
            <a:lvl5pPr marL="1452600" indent="-457200">
              <a:spcBef>
                <a:spcPts val="600"/>
              </a:spcBef>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66908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53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4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5" name="Footer Placeholder 4"/>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55391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915566"/>
            <a:ext cx="4040188"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181" y="1455773"/>
            <a:ext cx="4041208"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7" y="915566"/>
            <a:ext cx="4041775"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8" y="1455773"/>
            <a:ext cx="4042795"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
        <p:nvSpPr>
          <p:cNvPr id="7" name="Footer Placeholder 6"/>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6558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
        <p:nvSpPr>
          <p:cNvPr id="3" name="Footer Placeholder 2"/>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979323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3575051" y="1009518"/>
            <a:ext cx="5111750" cy="3394800"/>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457201" y="1009518"/>
            <a:ext cx="3008313" cy="33948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283765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457200" y="789552"/>
            <a:ext cx="5410944" cy="3664389"/>
          </a:xfrm>
        </p:spPr>
        <p:txBody>
          <a:bodyPr/>
          <a:lstStyle>
            <a:lvl1pPr>
              <a:spcBef>
                <a:spcPts val="600"/>
              </a:spcBef>
              <a:spcAft>
                <a:spcPts val="0"/>
              </a:spcAft>
              <a:defRPr>
                <a:solidFill>
                  <a:schemeClr val="tx1"/>
                </a:solidFill>
              </a:defRPr>
            </a:lvl1pPr>
            <a:lvl2pPr>
              <a:spcBef>
                <a:spcPts val="600"/>
              </a:spcBef>
              <a:buClr>
                <a:srgbClr val="6C6F70"/>
              </a:buClr>
              <a:defRPr>
                <a:solidFill>
                  <a:schemeClr val="tx1"/>
                </a:solidFill>
              </a:defRPr>
            </a:lvl2pPr>
            <a:lvl3pPr>
              <a:spcBef>
                <a:spcPts val="600"/>
              </a:spcBef>
              <a:buClr>
                <a:srgbClr val="6C6F70"/>
              </a:buClr>
              <a:defRPr>
                <a:solidFill>
                  <a:schemeClr val="tx1"/>
                </a:solidFill>
              </a:defRPr>
            </a:lvl3pPr>
            <a:lvl4pPr>
              <a:spcBef>
                <a:spcPts val="600"/>
              </a:spcBef>
              <a:buClr>
                <a:srgbClr val="6C6F70"/>
              </a:buClr>
              <a:defRPr>
                <a:solidFill>
                  <a:schemeClr val="tx1"/>
                </a:solidFill>
              </a:defRPr>
            </a:lvl4pPr>
            <a:lvl5pPr>
              <a:spcBef>
                <a:spcPts val="600"/>
              </a:spcBef>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6156177" y="789750"/>
            <a:ext cx="2520280" cy="3672211"/>
          </a:xfrm>
        </p:spPr>
        <p:txBody>
          <a:bodyPr/>
          <a:lstStyle>
            <a:lvl1pPr marL="0" indent="0" algn="ctr">
              <a:buFontTx/>
              <a:buNone/>
              <a:defRPr/>
            </a:lvl1pPr>
          </a:lstStyle>
          <a:p>
            <a:r>
              <a:rPr lang="en-US" dirty="0"/>
              <a:t>Click icon to add picture</a:t>
            </a:r>
            <a:endParaRPr lang="en-AU" dirty="0"/>
          </a:p>
        </p:txBody>
      </p:sp>
      <p:sp>
        <p:nvSpPr>
          <p:cNvPr id="4" name="Footer Placeholder 3"/>
          <p:cNvSpPr>
            <a:spLocks noGrp="1"/>
          </p:cNvSpPr>
          <p:nvPr>
            <p:ph type="ftr" sz="quarter" idx="15"/>
          </p:nvPr>
        </p:nvSpPr>
        <p:spPr/>
        <p:txBody>
          <a:bodyPr/>
          <a:lstStyle/>
          <a:p>
            <a:endParaRPr lang="en-AU"/>
          </a:p>
        </p:txBody>
      </p:sp>
    </p:spTree>
    <p:extLst>
      <p:ext uri="{BB962C8B-B14F-4D97-AF65-F5344CB8AC3E}">
        <p14:creationId xmlns:p14="http://schemas.microsoft.com/office/powerpoint/2010/main" val="3444144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Footer Placeholder 7"/>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2949863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5" name="Picture Placeholder 2"/>
          <p:cNvSpPr>
            <a:spLocks noGrp="1"/>
          </p:cNvSpPr>
          <p:nvPr>
            <p:ph type="pic" idx="11"/>
          </p:nvPr>
        </p:nvSpPr>
        <p:spPr>
          <a:xfrm>
            <a:off x="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6" name="Picture Placeholder 2"/>
          <p:cNvSpPr>
            <a:spLocks noGrp="1"/>
          </p:cNvSpPr>
          <p:nvPr>
            <p:ph type="pic" idx="12"/>
          </p:nvPr>
        </p:nvSpPr>
        <p:spPr>
          <a:xfrm>
            <a:off x="457200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7" name="Picture Placeholder 2"/>
          <p:cNvSpPr>
            <a:spLocks noGrp="1"/>
          </p:cNvSpPr>
          <p:nvPr>
            <p:ph type="pic" idx="13"/>
          </p:nvPr>
        </p:nvSpPr>
        <p:spPr>
          <a:xfrm>
            <a:off x="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8" name="Rectangle 7"/>
          <p:cNvSpPr/>
          <p:nvPr userDrawn="1"/>
        </p:nvSpPr>
        <p:spPr bwMode="black">
          <a:xfrm>
            <a:off x="0" y="2463738"/>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Rectangle 8"/>
          <p:cNvSpPr/>
          <p:nvPr userDrawn="1"/>
        </p:nvSpPr>
        <p:spPr bwMode="black">
          <a:xfrm>
            <a:off x="0" y="4299942"/>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 Placeholder 11"/>
          <p:cNvSpPr>
            <a:spLocks noGrp="1"/>
          </p:cNvSpPr>
          <p:nvPr>
            <p:ph type="body" sz="quarter" idx="14"/>
          </p:nvPr>
        </p:nvSpPr>
        <p:spPr bwMode="white">
          <a:xfrm>
            <a:off x="476251" y="2459810"/>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1" name="Text Placeholder 11"/>
          <p:cNvSpPr>
            <a:spLocks noGrp="1"/>
          </p:cNvSpPr>
          <p:nvPr>
            <p:ph type="body" sz="quarter" idx="15"/>
          </p:nvPr>
        </p:nvSpPr>
        <p:spPr bwMode="white">
          <a:xfrm>
            <a:off x="4932145" y="2463738"/>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2" name="Text Placeholder 11"/>
          <p:cNvSpPr>
            <a:spLocks noGrp="1"/>
          </p:cNvSpPr>
          <p:nvPr>
            <p:ph type="body" sz="quarter" idx="16"/>
          </p:nvPr>
        </p:nvSpPr>
        <p:spPr bwMode="white">
          <a:xfrm>
            <a:off x="476251" y="4296014"/>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3" name="Text Placeholder 11"/>
          <p:cNvSpPr>
            <a:spLocks noGrp="1"/>
          </p:cNvSpPr>
          <p:nvPr>
            <p:ph type="body" sz="quarter" idx="17"/>
          </p:nvPr>
        </p:nvSpPr>
        <p:spPr bwMode="white">
          <a:xfrm>
            <a:off x="4932145" y="4299942"/>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4" name="Footer Placeholder 13"/>
          <p:cNvSpPr>
            <a:spLocks noGrp="1"/>
          </p:cNvSpPr>
          <p:nvPr>
            <p:ph type="ftr" sz="quarter" idx="18"/>
          </p:nvPr>
        </p:nvSpPr>
        <p:spPr/>
        <p:txBody>
          <a:bodyPr/>
          <a:lstStyle/>
          <a:p>
            <a:endParaRPr lang="en-AU"/>
          </a:p>
        </p:txBody>
      </p:sp>
    </p:spTree>
    <p:extLst>
      <p:ext uri="{BB962C8B-B14F-4D97-AF65-F5344CB8AC3E}">
        <p14:creationId xmlns:p14="http://schemas.microsoft.com/office/powerpoint/2010/main" val="1791783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9" name="Picture Placeholder 2"/>
          <p:cNvSpPr>
            <a:spLocks noGrp="1"/>
          </p:cNvSpPr>
          <p:nvPr>
            <p:ph type="pic" idx="11"/>
          </p:nvPr>
        </p:nvSpPr>
        <p:spPr>
          <a:xfrm>
            <a:off x="0" y="968524"/>
            <a:ext cx="9144000" cy="3438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Footer Placeholder 3"/>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3061662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tx2"/>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294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3" name="Rectangle 2"/>
          <p:cNvSpPr/>
          <p:nvPr userDrawn="1"/>
        </p:nvSpPr>
        <p:spPr bwMode="black">
          <a:xfrm>
            <a:off x="0" y="3597864"/>
            <a:ext cx="9144000" cy="154563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4" name="Picture Placeholder 4"/>
          <p:cNvSpPr>
            <a:spLocks noGrp="1"/>
          </p:cNvSpPr>
          <p:nvPr>
            <p:ph type="pic" sz="quarter" idx="10" hasCustomPrompt="1"/>
          </p:nvPr>
        </p:nvSpPr>
        <p:spPr>
          <a:xfrm>
            <a:off x="0" y="-205"/>
            <a:ext cx="9144000" cy="3598069"/>
          </a:xfrm>
          <a:prstGeom prst="rect">
            <a:avLst/>
          </a:prstGeom>
        </p:spPr>
        <p:txBody>
          <a:bodyPr anchor="t" anchorCtr="1"/>
          <a:lstStyle>
            <a:lvl1pPr marL="0" indent="0" algn="ctr">
              <a:buFontTx/>
              <a:buNone/>
              <a:defRPr/>
            </a:lvl1pPr>
          </a:lstStyle>
          <a:p>
            <a:r>
              <a:rPr lang="en-AU" dirty="0"/>
              <a:t>Click icon to add picture. For image options refer to the PowerPoint guidelines on JacobsConnect.</a:t>
            </a:r>
          </a:p>
        </p:txBody>
      </p:sp>
      <p:sp>
        <p:nvSpPr>
          <p:cNvPr id="5" name="Title 1"/>
          <p:cNvSpPr>
            <a:spLocks noGrp="1"/>
          </p:cNvSpPr>
          <p:nvPr>
            <p:ph type="ctrTitle"/>
          </p:nvPr>
        </p:nvSpPr>
        <p:spPr bwMode="white">
          <a:xfrm>
            <a:off x="546376" y="3759883"/>
            <a:ext cx="7772400" cy="324035"/>
          </a:xfrm>
          <a:prstGeom prst="rect">
            <a:avLst/>
          </a:prstGeom>
        </p:spPr>
        <p:txBody>
          <a:bodyPr lIns="0" tIns="0" rIns="0" bIns="0"/>
          <a:lstStyle>
            <a:lvl1pPr algn="r">
              <a:defRPr sz="18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6" name="Subtitle 2"/>
          <p:cNvSpPr>
            <a:spLocks noGrp="1"/>
          </p:cNvSpPr>
          <p:nvPr>
            <p:ph type="subTitle" idx="1"/>
          </p:nvPr>
        </p:nvSpPr>
        <p:spPr bwMode="gray">
          <a:xfrm>
            <a:off x="547464" y="4083918"/>
            <a:ext cx="7768952" cy="216024"/>
          </a:xfrm>
          <a:prstGeom prst="rect">
            <a:avLst/>
          </a:prstGeom>
        </p:spPr>
        <p:txBody>
          <a:bodyPr lIns="0" tIns="0" rIns="0" bIns="0"/>
          <a:lstStyle>
            <a:lvl1pPr marL="0" indent="0" algn="r">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pic>
        <p:nvPicPr>
          <p:cNvPr id="8" name="JACOBS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7027" y="4624973"/>
            <a:ext cx="1370786" cy="204952"/>
          </a:xfrm>
          <a:prstGeom prst="rect">
            <a:avLst/>
          </a:prstGeom>
        </p:spPr>
      </p:pic>
      <p:pic>
        <p:nvPicPr>
          <p:cNvPr id="9"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40577" y="4595258"/>
            <a:ext cx="2297236" cy="264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96944" y="4665694"/>
            <a:ext cx="2340869" cy="210312"/>
          </a:xfrm>
          <a:prstGeom prst="rect">
            <a:avLst/>
          </a:prstGeom>
        </p:spPr>
      </p:pic>
      <p:pic>
        <p:nvPicPr>
          <p:cNvPr id="11" name="Picture 10"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20147" y="4659598"/>
            <a:ext cx="2310389" cy="216408"/>
          </a:xfrm>
          <a:prstGeom prst="rect">
            <a:avLst/>
          </a:prstGeom>
        </p:spPr>
      </p:pic>
      <p:pic>
        <p:nvPicPr>
          <p:cNvPr id="12" name="Picture 11"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88575" y="4608942"/>
            <a:ext cx="2249238" cy="195056"/>
          </a:xfrm>
          <a:prstGeom prst="rect">
            <a:avLst/>
          </a:prstGeom>
        </p:spPr>
      </p:pic>
      <p:pic>
        <p:nvPicPr>
          <p:cNvPr id="13" name="Picture 12"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53891" y="4622661"/>
            <a:ext cx="883922" cy="207264"/>
          </a:xfrm>
          <a:prstGeom prst="rect">
            <a:avLst/>
          </a:prstGeom>
        </p:spPr>
      </p:pic>
      <p:sp>
        <p:nvSpPr>
          <p:cNvPr id="14" name="Text Placeholder 10"/>
          <p:cNvSpPr>
            <a:spLocks noGrp="1"/>
          </p:cNvSpPr>
          <p:nvPr>
            <p:ph type="body" sz="quarter" idx="12" hasCustomPrompt="1"/>
          </p:nvPr>
        </p:nvSpPr>
        <p:spPr>
          <a:xfrm>
            <a:off x="2963462" y="4299942"/>
            <a:ext cx="5352954" cy="216024"/>
          </a:xfrm>
          <a:prstGeom prst="rect">
            <a:avLst/>
          </a:prstGeom>
        </p:spPr>
        <p:txBody>
          <a:bodyPr lIns="18000" tIns="0" rIns="0" bIns="0" anchor="ctr"/>
          <a:lstStyle>
            <a:lvl1pPr marL="0" indent="0" algn="r">
              <a:buNone/>
              <a:defRPr sz="1050" baseline="0">
                <a:solidFill>
                  <a:schemeClr val="bg1"/>
                </a:solidFill>
              </a:defRPr>
            </a:lvl1pPr>
          </a:lstStyle>
          <a:p>
            <a:pPr lvl="0"/>
            <a:r>
              <a:rPr lang="en-US" dirty="0"/>
              <a:t>Insert date</a:t>
            </a:r>
            <a:endParaRPr lang="en-AU" dirty="0"/>
          </a:p>
        </p:txBody>
      </p:sp>
    </p:spTree>
    <p:extLst>
      <p:ext uri="{BB962C8B-B14F-4D97-AF65-F5344CB8AC3E}">
        <p14:creationId xmlns:p14="http://schemas.microsoft.com/office/powerpoint/2010/main" val="1076464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1"/>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467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2"/>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47032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3"/>
          </a:solidFill>
        </p:spPr>
        <p:txBody>
          <a:bodyPr anchor="ctr"/>
          <a:lstStyle>
            <a:lvl1pPr>
              <a:defRPr sz="2800" b="1">
                <a:solidFill>
                  <a:schemeClr val="tx1">
                    <a:lumMod val="85000"/>
                    <a:lumOff val="15000"/>
                  </a:schemeClr>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28461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4"/>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20439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5"/>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8480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6"/>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5745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0" y="0"/>
            <a:ext cx="9144000" cy="5143500"/>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3094651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6217" y="1141260"/>
            <a:ext cx="5637677" cy="2805303"/>
          </a:xfrm>
          <a:prstGeom prst="rect">
            <a:avLst/>
          </a:prstGeom>
        </p:spPr>
      </p:pic>
    </p:spTree>
    <p:extLst>
      <p:ext uri="{BB962C8B-B14F-4D97-AF65-F5344CB8AC3E}">
        <p14:creationId xmlns:p14="http://schemas.microsoft.com/office/powerpoint/2010/main" val="404994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TextBox 3"/>
          <p:cNvSpPr txBox="1"/>
          <p:nvPr userDrawn="1"/>
        </p:nvSpPr>
        <p:spPr>
          <a:xfrm>
            <a:off x="485546" y="1016737"/>
            <a:ext cx="8190910" cy="3452227"/>
          </a:xfrm>
          <a:prstGeom prst="rect">
            <a:avLst/>
          </a:prstGeom>
          <a:noFill/>
        </p:spPr>
        <p:txBody>
          <a:bodyPr wrap="square" lIns="0" tIns="0" rIns="0" bIns="0" rtlCol="0">
            <a:noAutofit/>
          </a:bodyPr>
          <a:lstStyle/>
          <a:p>
            <a:pPr lvl="0">
              <a:spcBef>
                <a:spcPts val="1200"/>
              </a:spcBef>
              <a:spcAft>
                <a:spcPts val="0"/>
              </a:spcAft>
            </a:pPr>
            <a:r>
              <a:rPr lang="en-AU" sz="1600" b="1" dirty="0">
                <a:solidFill>
                  <a:schemeClr val="tx1"/>
                </a:solidFill>
                <a:latin typeface="Arial" panose="020B0604020202020204" pitchFamily="34" charset="0"/>
                <a:cs typeface="Arial" panose="020B0604020202020204" pitchFamily="34" charset="0"/>
              </a:rPr>
              <a:t>Important</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The material in this presentation has been prepared by Jacobs</a:t>
            </a:r>
            <a:r>
              <a:rPr lang="en-AU" sz="1600" baseline="30000" dirty="0">
                <a:solidFill>
                  <a:schemeClr val="tx1"/>
                </a:solidFill>
                <a:latin typeface="Arial" panose="020B0604020202020204" pitchFamily="34" charset="0"/>
                <a:cs typeface="Arial" panose="020B0604020202020204" pitchFamily="34" charset="0"/>
              </a:rPr>
              <a:t>®</a:t>
            </a:r>
            <a:r>
              <a:rPr lang="en-AU" sz="1600" dirty="0">
                <a:solidFill>
                  <a:schemeClr val="tx1"/>
                </a:solidFill>
                <a:latin typeface="Arial" panose="020B0604020202020204" pitchFamily="34" charset="0"/>
                <a:cs typeface="Arial" panose="020B0604020202020204" pitchFamily="34" charset="0"/>
              </a:rPr>
              <a:t>.</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Copyright and other intellectual property rights in this presentation vest exclusively with</a:t>
            </a:r>
            <a:r>
              <a:rPr lang="en-AU" sz="1600" baseline="0" dirty="0">
                <a:solidFill>
                  <a:schemeClr val="tx1"/>
                </a:solidFill>
                <a:latin typeface="Arial" panose="020B0604020202020204" pitchFamily="34" charset="0"/>
                <a:cs typeface="Arial" panose="020B0604020202020204" pitchFamily="34" charset="0"/>
              </a:rPr>
              <a:t> </a:t>
            </a:r>
            <a:r>
              <a:rPr lang="en-AU" sz="1600" dirty="0">
                <a:solidFill>
                  <a:schemeClr val="tx1"/>
                </a:solidFill>
                <a:latin typeface="Arial" panose="020B0604020202020204" pitchFamily="34" charset="0"/>
                <a:cs typeface="Arial" panose="020B0604020202020204" pitchFamily="34" charset="0"/>
              </a:rPr>
              <a:t>Jacobs. Apart from any use permitted under applicable copyright legislation, no part of this work may in any form or by any means (electronic, graphic, mechanical, photocopying, recording or otherwise) be reproduced, copied, stored in a retrieval system or transmitted without prior written permission.</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Jacobs is a trademark of Jacobs Engineering Group Inc.</a:t>
            </a:r>
          </a:p>
          <a:p>
            <a:pPr lvl="0">
              <a:spcBef>
                <a:spcPts val="1800"/>
              </a:spcBef>
              <a:spcAft>
                <a:spcPts val="0"/>
              </a:spcAft>
            </a:pPr>
            <a:r>
              <a:rPr lang="en-AU" sz="1600" dirty="0">
                <a:solidFill>
                  <a:schemeClr val="tx1"/>
                </a:solidFill>
                <a:latin typeface="Arial" panose="020B0604020202020204" pitchFamily="34" charset="0"/>
                <a:cs typeface="Arial" panose="020B0604020202020204" pitchFamily="34" charset="0"/>
              </a:rPr>
              <a:t>    Copyright </a:t>
            </a:r>
          </a:p>
          <a:p>
            <a:pPr lvl="0">
              <a:spcBef>
                <a:spcPts val="200"/>
              </a:spcBef>
              <a:spcAft>
                <a:spcPts val="0"/>
              </a:spcAft>
            </a:pPr>
            <a:fld id="{F6BA3311-23EB-4AA9-8443-088421AED02B}" type="datetime4">
              <a:rPr lang="en-US" sz="1600" smtClean="0">
                <a:solidFill>
                  <a:schemeClr val="tx1"/>
                </a:solidFill>
                <a:latin typeface="Arial" panose="020B0604020202020204" pitchFamily="34" charset="0"/>
                <a:cs typeface="Arial" panose="020B0604020202020204" pitchFamily="34" charset="0"/>
              </a:rPr>
              <a:t>May 3, 2018</a:t>
            </a:fld>
            <a:endParaRPr lang="en-US" sz="1600" dirty="0">
              <a:solidFill>
                <a:schemeClr val="tx1"/>
              </a:solidFill>
              <a:latin typeface="Arial" panose="020B0604020202020204" pitchFamily="34" charset="0"/>
              <a:cs typeface="Arial" panose="020B0604020202020204" pitchFamily="34" charset="0"/>
            </a:endParaRPr>
          </a:p>
          <a:p>
            <a:pPr lvl="0">
              <a:spcBef>
                <a:spcPts val="200"/>
              </a:spcBef>
              <a:spcAft>
                <a:spcPts val="0"/>
              </a:spcAft>
            </a:pPr>
            <a:r>
              <a:rPr lang="en-AU" sz="1600" dirty="0">
                <a:solidFill>
                  <a:schemeClr val="tx1"/>
                </a:solidFill>
                <a:latin typeface="Arial" panose="020B0604020202020204" pitchFamily="34" charset="0"/>
                <a:cs typeface="Arial" panose="020B0604020202020204" pitchFamily="34" charset="0"/>
              </a:rPr>
              <a:t>Jacobs Engineering Group Inc. All rights reserved.</a:t>
            </a:r>
          </a:p>
        </p:txBody>
      </p:sp>
      <p:sp>
        <p:nvSpPr>
          <p:cNvPr id="5" name="TextBox 4"/>
          <p:cNvSpPr txBox="1"/>
          <p:nvPr userDrawn="1"/>
        </p:nvSpPr>
        <p:spPr>
          <a:xfrm>
            <a:off x="467544" y="339129"/>
            <a:ext cx="8229600" cy="430887"/>
          </a:xfrm>
          <a:prstGeom prst="rect">
            <a:avLst/>
          </a:prstGeom>
          <a:noFill/>
        </p:spPr>
        <p:txBody>
          <a:bodyPr wrap="square" lIns="0" tIns="0" rIns="0" bIns="0" rtlCol="0" anchor="ctr">
            <a:spAutoFit/>
          </a:bodyPr>
          <a:lstStyle/>
          <a:p>
            <a:r>
              <a:rPr lang="en-AU" sz="2800" b="1" baseline="0" dirty="0">
                <a:solidFill>
                  <a:schemeClr val="tx2"/>
                </a:solidFill>
                <a:latin typeface="Arial" panose="020B0604020202020204" pitchFamily="34" charset="0"/>
                <a:cs typeface="Arial" panose="020B0604020202020204" pitchFamily="34" charset="0"/>
              </a:rPr>
              <a:t>Disclaimer</a:t>
            </a:r>
            <a:endParaRPr lang="en-AU" sz="2800" b="1" dirty="0">
              <a:solidFill>
                <a:schemeClr val="tx2"/>
              </a:solidFill>
              <a:latin typeface="Arial" panose="020B0604020202020204" pitchFamily="34" charset="0"/>
              <a:cs typeface="Arial" panose="020B0604020202020204" pitchFamily="34" charset="0"/>
            </a:endParaRPr>
          </a:p>
        </p:txBody>
      </p:sp>
      <p:sp>
        <p:nvSpPr>
          <p:cNvPr id="2" name="TextBox 1"/>
          <p:cNvSpPr txBox="1"/>
          <p:nvPr userDrawn="1"/>
        </p:nvSpPr>
        <p:spPr>
          <a:xfrm>
            <a:off x="395536" y="3601348"/>
            <a:ext cx="241968" cy="338554"/>
          </a:xfrm>
          <a:prstGeom prst="rect">
            <a:avLst/>
          </a:prstGeom>
          <a:noFill/>
        </p:spPr>
        <p:txBody>
          <a:bodyPr wrap="square" lIns="90000" rIns="0" rtlCol="0">
            <a:spAutoFit/>
          </a:bodyPr>
          <a:lstStyle/>
          <a:p>
            <a:r>
              <a:rPr lang="en-AU" sz="1600" dirty="0">
                <a:solidFill>
                  <a:schemeClr val="tx1"/>
                </a:solidFill>
                <a:latin typeface="Arial" panose="020B0604020202020204" pitchFamily="34" charset="0"/>
                <a:cs typeface="Arial" panose="020B0604020202020204" pitchFamily="34" charset="0"/>
              </a:rPr>
              <a:t>© </a:t>
            </a:r>
            <a:endParaRPr lang="en-AU" sz="1600" dirty="0">
              <a:solidFill>
                <a:schemeClr val="tx1"/>
              </a:solidFill>
            </a:endParaRPr>
          </a:p>
        </p:txBody>
      </p:sp>
    </p:spTree>
    <p:extLst>
      <p:ext uri="{BB962C8B-B14F-4D97-AF65-F5344CB8AC3E}">
        <p14:creationId xmlns:p14="http://schemas.microsoft.com/office/powerpoint/2010/main" val="2729953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ward Looking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6" name="TextBox 5"/>
          <p:cNvSpPr txBox="1"/>
          <p:nvPr userDrawn="1"/>
        </p:nvSpPr>
        <p:spPr>
          <a:xfrm>
            <a:off x="485546" y="1016737"/>
            <a:ext cx="8190910" cy="2800767"/>
          </a:xfrm>
          <a:prstGeom prst="rect">
            <a:avLst/>
          </a:prstGeom>
          <a:noFill/>
        </p:spPr>
        <p:txBody>
          <a:bodyPr wrap="square" lIns="0" tIns="0" rIns="0" bIns="0" rtlCol="0">
            <a:noAutofit/>
          </a:bodyPr>
          <a:lstStyle/>
          <a:p>
            <a:pPr lvl="0">
              <a:spcAft>
                <a:spcPts val="600"/>
              </a:spcAft>
            </a:pPr>
            <a:r>
              <a:rPr lang="en-AU" sz="1400" dirty="0">
                <a:solidFill>
                  <a:schemeClr val="tx1"/>
                </a:solidFill>
                <a:latin typeface="Arial" panose="020B0604020202020204" pitchFamily="34" charset="0"/>
                <a:cs typeface="Arial" panose="020B0604020202020204" pitchFamily="34" charset="0"/>
              </a:rPr>
              <a:t>Statements included in this presentation that are not based on historical facts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of the risks, uncertainties and other factors that may occur that could cause actual results to differ from our forward-looking statements see our Annual Report on Form 10-K for the period ended September 26, 2014, and in particular the discussions contained in Item 1 – Business, Item 1A - Risk Factors, Item 3 – Legal Proceedings, and Item 7 – Management’s Discussion and Analysis of Financial Condition and Results of Operations, as well as the Company’s other filings with the Securities and Exchange Commission. We also caution the readers of this presentation that we do not undertake to update any forward-looking statements made herein.</a:t>
            </a:r>
            <a:endParaRPr lang="en-AU" sz="1400" kern="1200" dirty="0">
              <a:solidFill>
                <a:schemeClr val="tx1"/>
              </a:solidFill>
              <a:effectLst/>
              <a:latin typeface="Arial" panose="020B0604020202020204" pitchFamily="34" charset="0"/>
              <a:ea typeface="+mn-ea"/>
              <a:cs typeface="Arial" panose="020B0604020202020204" pitchFamily="34" charset="0"/>
            </a:endParaRPr>
          </a:p>
        </p:txBody>
      </p:sp>
      <p:sp>
        <p:nvSpPr>
          <p:cNvPr id="7" name="TextBox 6"/>
          <p:cNvSpPr txBox="1"/>
          <p:nvPr userDrawn="1"/>
        </p:nvSpPr>
        <p:spPr>
          <a:xfrm>
            <a:off x="467544" y="339129"/>
            <a:ext cx="8229600" cy="430887"/>
          </a:xfrm>
          <a:prstGeom prst="rect">
            <a:avLst/>
          </a:prstGeom>
          <a:noFill/>
        </p:spPr>
        <p:txBody>
          <a:bodyPr wrap="square" lIns="0" tIns="0" rIns="0" bIns="0" rtlCol="0" anchor="ctr">
            <a:spAutoFit/>
          </a:bodyPr>
          <a:lstStyle/>
          <a:p>
            <a:r>
              <a:rPr lang="en-AU" sz="2800" b="1" baseline="0" dirty="0">
                <a:solidFill>
                  <a:schemeClr val="tx2"/>
                </a:solidFill>
                <a:latin typeface="Arial" panose="020B0604020202020204" pitchFamily="34" charset="0"/>
                <a:cs typeface="Arial" panose="020B0604020202020204" pitchFamily="34" charset="0"/>
              </a:rPr>
              <a:t>Forward-Looking Statement Disclaimer</a:t>
            </a:r>
            <a:endParaRPr lang="en-AU"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58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sp>
        <p:nvSpPr>
          <p:cNvPr id="7" name="Rectangle 6"/>
          <p:cNvSpPr/>
          <p:nvPr userDrawn="1"/>
        </p:nvSpPr>
        <p:spPr bwMode="black">
          <a:xfrm>
            <a:off x="0" y="0"/>
            <a:ext cx="9144000" cy="51435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3" name="Title 1"/>
          <p:cNvSpPr>
            <a:spLocks noGrp="1"/>
          </p:cNvSpPr>
          <p:nvPr>
            <p:ph type="ctrTitle"/>
          </p:nvPr>
        </p:nvSpPr>
        <p:spPr bwMode="white">
          <a:xfrm>
            <a:off x="496423" y="1815667"/>
            <a:ext cx="7814005" cy="810089"/>
          </a:xfrm>
          <a:prstGeom prst="rect">
            <a:avLst/>
          </a:prstGeom>
        </p:spPr>
        <p:txBody>
          <a:bodyPr lIns="0" tIns="0" rIns="0" bIns="0" anchor="b">
            <a:normAutofit/>
          </a:bodyPr>
          <a:lstStyle>
            <a:lvl1pPr algn="r">
              <a:defRPr sz="21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4" name="Subtitle 2"/>
          <p:cNvSpPr>
            <a:spLocks noGrp="1"/>
          </p:cNvSpPr>
          <p:nvPr>
            <p:ph type="subTitle" idx="1"/>
          </p:nvPr>
        </p:nvSpPr>
        <p:spPr bwMode="gray">
          <a:xfrm>
            <a:off x="496423" y="2686906"/>
            <a:ext cx="7814005" cy="540060"/>
          </a:xfrm>
          <a:prstGeom prst="rect">
            <a:avLst/>
          </a:prstGeom>
        </p:spPr>
        <p:txBody>
          <a:bodyPr lIns="0" tIns="0" rIns="0" bIns="0">
            <a:normAutofit/>
          </a:bodyPr>
          <a:lstStyle>
            <a:lvl1pPr marL="0" indent="0" algn="r">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5" name="TextBox 4"/>
          <p:cNvSpPr txBox="1"/>
          <p:nvPr userDrawn="1"/>
        </p:nvSpPr>
        <p:spPr bwMode="white">
          <a:xfrm>
            <a:off x="5156690" y="4617508"/>
            <a:ext cx="3141214"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prstClr val="white"/>
                </a:solidFill>
                <a:cs typeface="Arial" pitchFamily="34" charset="0"/>
              </a:rPr>
              <a:t>  www.jacobs.com  |  worldwide</a:t>
            </a:r>
          </a:p>
        </p:txBody>
      </p:sp>
      <p:pic>
        <p:nvPicPr>
          <p:cNvPr id="9" name="JACOBS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7118" y="4300285"/>
            <a:ext cx="1370786" cy="204952"/>
          </a:xfrm>
          <a:prstGeom prst="rect">
            <a:avLst/>
          </a:prstGeom>
        </p:spPr>
      </p:pic>
      <p:pic>
        <p:nvPicPr>
          <p:cNvPr id="10"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994270" y="4270570"/>
            <a:ext cx="2297236" cy="2643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53918" y="4662091"/>
            <a:ext cx="605935" cy="115416"/>
          </a:xfrm>
          <a:prstGeom prst="rect">
            <a:avLst/>
          </a:prstGeom>
        </p:spPr>
        <p:txBody>
          <a:bodyPr wrap="none" lIns="0" tIns="0" rIns="0" bIns="0" anchor="b">
            <a:spAutoFit/>
          </a:bodyPr>
          <a:lstStyle/>
          <a:p>
            <a:pPr algn="l"/>
            <a:fld id="{B0061440-B8F0-45A5-93B4-80FFCA20062F}" type="datetime4">
              <a:rPr lang="en-US" sz="750" smtClean="0">
                <a:solidFill>
                  <a:schemeClr val="bg1"/>
                </a:solidFill>
                <a:latin typeface="Arial" panose="020B0604020202020204" pitchFamily="34" charset="0"/>
                <a:cs typeface="Arial" panose="020B0604020202020204" pitchFamily="34" charset="0"/>
              </a:rPr>
              <a:t>May 3, 2018</a:t>
            </a:fld>
            <a:endParaRPr lang="en-AU" sz="750" dirty="0">
              <a:solidFill>
                <a:schemeClr val="bg1"/>
              </a:solidFill>
              <a:latin typeface="Arial" panose="020B0604020202020204" pitchFamily="34" charset="0"/>
              <a:cs typeface="Arial" panose="020B0604020202020204" pitchFamily="34" charset="0"/>
            </a:endParaRPr>
          </a:p>
        </p:txBody>
      </p:sp>
      <p:pic>
        <p:nvPicPr>
          <p:cNvPr id="13" name="Picture 12"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57035" y="4312552"/>
            <a:ext cx="2340869" cy="210312"/>
          </a:xfrm>
          <a:prstGeom prst="rect">
            <a:avLst/>
          </a:prstGeom>
        </p:spPr>
      </p:pic>
      <p:pic>
        <p:nvPicPr>
          <p:cNvPr id="14" name="Picture 13"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87515" y="4299558"/>
            <a:ext cx="2310389" cy="216408"/>
          </a:xfrm>
          <a:prstGeom prst="rect">
            <a:avLst/>
          </a:prstGeom>
        </p:spPr>
      </p:pic>
      <p:pic>
        <p:nvPicPr>
          <p:cNvPr id="15" name="Picture 14"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48666" y="4320910"/>
            <a:ext cx="2249238" cy="195056"/>
          </a:xfrm>
          <a:prstGeom prst="rect">
            <a:avLst/>
          </a:prstGeom>
        </p:spPr>
      </p:pic>
      <p:pic>
        <p:nvPicPr>
          <p:cNvPr id="16" name="Picture 15"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3982" y="4297973"/>
            <a:ext cx="883922" cy="207264"/>
          </a:xfrm>
          <a:prstGeom prst="rect">
            <a:avLst/>
          </a:prstGeom>
        </p:spPr>
      </p:pic>
      <p:sp>
        <p:nvSpPr>
          <p:cNvPr id="17" name="Rectangle 16"/>
          <p:cNvSpPr/>
          <p:nvPr userDrawn="1"/>
        </p:nvSpPr>
        <p:spPr>
          <a:xfrm>
            <a:off x="561566" y="4502092"/>
            <a:ext cx="912476" cy="115416"/>
          </a:xfrm>
          <a:prstGeom prst="rect">
            <a:avLst/>
          </a:prstGeom>
          <a:solidFill>
            <a:srgbClr val="00338D"/>
          </a:solidFill>
        </p:spPr>
        <p:txBody>
          <a:bodyPr wrap="square" lIns="0" tIns="0" rIns="0" bIns="0" anchor="b">
            <a:spAutoFit/>
          </a:bodyPr>
          <a:lstStyle/>
          <a:p>
            <a:pPr algn="l"/>
            <a:r>
              <a:rPr lang="en-AU" sz="750" dirty="0">
                <a:solidFill>
                  <a:schemeClr val="bg1"/>
                </a:solidFill>
                <a:latin typeface="Arial" panose="020B0604020202020204" pitchFamily="34" charset="0"/>
                <a:cs typeface="Arial" panose="020B0604020202020204" pitchFamily="34" charset="0"/>
              </a:rPr>
              <a:t>© Copyright</a:t>
            </a:r>
            <a:r>
              <a:rPr lang="en-AU" sz="750" baseline="0" dirty="0">
                <a:solidFill>
                  <a:schemeClr val="bg1"/>
                </a:solidFill>
                <a:latin typeface="Arial" panose="020B0604020202020204" pitchFamily="34" charset="0"/>
                <a:cs typeface="Arial" panose="020B0604020202020204" pitchFamily="34" charset="0"/>
              </a:rPr>
              <a:t> Jacobs</a:t>
            </a:r>
            <a:r>
              <a:rPr lang="en-AU" sz="75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796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1" name="Rectangle 20"/>
          <p:cNvSpPr/>
          <p:nvPr userDrawn="1"/>
        </p:nvSpPr>
        <p:spPr bwMode="black">
          <a:xfrm>
            <a:off x="0" y="0"/>
            <a:ext cx="9144000" cy="681540"/>
          </a:xfrm>
          <a:prstGeom prst="rect">
            <a:avLst/>
          </a:prstGeom>
          <a:solidFill>
            <a:srgbClr val="597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827874" y="0"/>
            <a:ext cx="8229600" cy="681540"/>
          </a:xfrm>
          <a:prstGeom prst="rect">
            <a:avLst/>
          </a:prstGeom>
        </p:spPr>
        <p:txBody>
          <a:bodyPr anchor="ctr"/>
          <a:lstStyle>
            <a:lvl1pPr>
              <a:defRPr baseline="0"/>
            </a:lvl1pPr>
          </a:lstStyle>
          <a:p>
            <a:r>
              <a:rPr lang="en-US" dirty="0"/>
              <a:t>Instructions for using this template</a:t>
            </a:r>
            <a:endParaRPr lang="en-AU" dirty="0"/>
          </a:p>
        </p:txBody>
      </p:sp>
      <p:sp>
        <p:nvSpPr>
          <p:cNvPr id="3" name="Rectangle 2"/>
          <p:cNvSpPr/>
          <p:nvPr userDrawn="1"/>
        </p:nvSpPr>
        <p:spPr>
          <a:xfrm>
            <a:off x="830267" y="1125759"/>
            <a:ext cx="6048672" cy="230832"/>
          </a:xfrm>
          <a:prstGeom prst="rect">
            <a:avLst/>
          </a:prstGeom>
        </p:spPr>
        <p:txBody>
          <a:bodyPr wrap="square" lIns="0" tIns="0" rIns="0">
            <a:spAutoFit/>
          </a:bodyPr>
          <a:lstStyle/>
          <a:p>
            <a:pPr lvl="0"/>
            <a:r>
              <a:rPr lang="en-AU" sz="1200" b="1" dirty="0">
                <a:solidFill>
                  <a:srgbClr val="961334"/>
                </a:solidFill>
                <a:latin typeface="Arial" pitchFamily="34" charset="0"/>
                <a:cs typeface="Arial" pitchFamily="34" charset="0"/>
              </a:rPr>
              <a:t>** Delete this slide before finalising your presentation **</a:t>
            </a:r>
          </a:p>
        </p:txBody>
      </p:sp>
      <p:sp>
        <p:nvSpPr>
          <p:cNvPr id="4" name="TextBox 3"/>
          <p:cNvSpPr txBox="1"/>
          <p:nvPr userDrawn="1"/>
        </p:nvSpPr>
        <p:spPr>
          <a:xfrm>
            <a:off x="1198258" y="1491630"/>
            <a:ext cx="3373742" cy="1192634"/>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LAYOUT</a:t>
            </a:r>
            <a:r>
              <a:rPr lang="en-AU" sz="1000" b="1" cap="all" baseline="0" dirty="0">
                <a:solidFill>
                  <a:srgbClr val="597AB5"/>
                </a:solidFill>
                <a:latin typeface="Arial" pitchFamily="34" charset="0"/>
                <a:cs typeface="Arial" pitchFamily="34" charset="0"/>
              </a:rPr>
              <a:t> OPTIONS</a:t>
            </a:r>
          </a:p>
          <a:p>
            <a:pPr lvl="0">
              <a:spcAft>
                <a:spcPts val="300"/>
              </a:spcAft>
            </a:pPr>
            <a:r>
              <a:rPr lang="en-AU" sz="1000" b="0" baseline="0" dirty="0">
                <a:solidFill>
                  <a:srgbClr val="6C6F70"/>
                </a:solidFill>
                <a:latin typeface="Arial" pitchFamily="34" charset="0"/>
                <a:cs typeface="Arial" pitchFamily="34" charset="0"/>
              </a:rPr>
              <a:t>Right click an existing slide in the side bar menu.</a:t>
            </a:r>
          </a:p>
          <a:p>
            <a:pPr lvl="0">
              <a:spcAft>
                <a:spcPts val="300"/>
              </a:spcAft>
            </a:pPr>
            <a:r>
              <a:rPr lang="en-AU" sz="1000" b="0" baseline="0" dirty="0">
                <a:solidFill>
                  <a:srgbClr val="6C6F70"/>
                </a:solidFill>
                <a:latin typeface="Arial" pitchFamily="34" charset="0"/>
                <a:cs typeface="Arial" pitchFamily="34" charset="0"/>
              </a:rPr>
              <a:t>Choose </a:t>
            </a:r>
            <a:r>
              <a:rPr lang="en-AU" sz="1000" b="0" i="1" baseline="0" dirty="0">
                <a:solidFill>
                  <a:srgbClr val="6C6F70"/>
                </a:solidFill>
                <a:latin typeface="Arial" pitchFamily="34" charset="0"/>
                <a:cs typeface="Arial" pitchFamily="34" charset="0"/>
              </a:rPr>
              <a:t>Layout &gt;</a:t>
            </a:r>
            <a:r>
              <a:rPr lang="en-AU" sz="1000" b="0" baseline="0" dirty="0">
                <a:solidFill>
                  <a:srgbClr val="6C6F70"/>
                </a:solidFill>
                <a:latin typeface="Arial" pitchFamily="34" charset="0"/>
                <a:cs typeface="Arial" pitchFamily="34" charset="0"/>
              </a:rPr>
              <a:t> then select one of the various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slide options that appear.</a:t>
            </a:r>
          </a:p>
          <a:p>
            <a:r>
              <a:rPr lang="en-AU" sz="1000" b="0" kern="1200" baseline="0" dirty="0">
                <a:solidFill>
                  <a:srgbClr val="6C6F70"/>
                </a:solidFill>
                <a:latin typeface="Arial" pitchFamily="34" charset="0"/>
                <a:ea typeface="+mn-ea"/>
                <a:cs typeface="Arial" pitchFamily="34" charset="0"/>
              </a:rPr>
              <a:t>To view the Guidelines which define the layout designs go to </a:t>
            </a:r>
            <a:r>
              <a:rPr lang="en-AU" sz="1000" b="0" kern="1200" baseline="0" dirty="0" err="1">
                <a:solidFill>
                  <a:srgbClr val="6C6F70"/>
                </a:solidFill>
                <a:latin typeface="Arial" pitchFamily="34" charset="0"/>
                <a:ea typeface="+mn-ea"/>
                <a:cs typeface="Arial" pitchFamily="34" charset="0"/>
              </a:rPr>
              <a:t>JacobsConnect</a:t>
            </a:r>
            <a:r>
              <a:rPr lang="en-AU" sz="1000" b="0" kern="1200" baseline="0" dirty="0">
                <a:solidFill>
                  <a:srgbClr val="6C6F70"/>
                </a:solidFill>
                <a:latin typeface="Arial" pitchFamily="34" charset="0"/>
                <a:ea typeface="+mn-ea"/>
                <a:cs typeface="Arial" pitchFamily="34" charset="0"/>
              </a:rPr>
              <a:t>, then search </a:t>
            </a:r>
            <a:r>
              <a:rPr lang="en-AU" sz="1000" b="0" i="1" kern="1200" baseline="0" dirty="0">
                <a:solidFill>
                  <a:srgbClr val="6C6F70"/>
                </a:solidFill>
                <a:latin typeface="Arial" pitchFamily="34" charset="0"/>
                <a:ea typeface="+mn-ea"/>
                <a:cs typeface="Arial" pitchFamily="34" charset="0"/>
              </a:rPr>
              <a:t>Document Template Guidelines</a:t>
            </a:r>
          </a:p>
        </p:txBody>
      </p:sp>
      <p:sp>
        <p:nvSpPr>
          <p:cNvPr id="5" name="TextBox 4"/>
          <p:cNvSpPr txBox="1"/>
          <p:nvPr userDrawn="1"/>
        </p:nvSpPr>
        <p:spPr>
          <a:xfrm>
            <a:off x="838218" y="141962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1</a:t>
            </a:r>
          </a:p>
        </p:txBody>
      </p:sp>
      <p:sp>
        <p:nvSpPr>
          <p:cNvPr id="6" name="TextBox 5"/>
          <p:cNvSpPr txBox="1"/>
          <p:nvPr userDrawn="1"/>
        </p:nvSpPr>
        <p:spPr>
          <a:xfrm>
            <a:off x="1198258" y="2931790"/>
            <a:ext cx="3229726" cy="692497"/>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Pasting content</a:t>
            </a:r>
            <a:endParaRPr lang="en-AU" sz="1000" b="0" kern="1200" baseline="0" dirty="0">
              <a:solidFill>
                <a:srgbClr val="6C6F70"/>
              </a:solidFill>
              <a:latin typeface="Arial" pitchFamily="34" charset="0"/>
              <a:ea typeface="+mn-ea"/>
              <a:cs typeface="Arial" pitchFamily="34" charset="0"/>
            </a:endParaRPr>
          </a:p>
          <a:p>
            <a:pPr lvl="0">
              <a:spcAft>
                <a:spcPts val="300"/>
              </a:spcAft>
            </a:pPr>
            <a:r>
              <a:rPr lang="en-AU" sz="1000" b="0" baseline="0" dirty="0">
                <a:solidFill>
                  <a:srgbClr val="6C6F70"/>
                </a:solidFill>
                <a:latin typeface="Arial" pitchFamily="34" charset="0"/>
                <a:cs typeface="Arial" pitchFamily="34" charset="0"/>
              </a:rPr>
              <a:t>When pasting content from other presentations,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always use: </a:t>
            </a:r>
          </a:p>
          <a:p>
            <a:pPr lvl="0">
              <a:spcAft>
                <a:spcPts val="300"/>
              </a:spcAft>
            </a:pPr>
            <a:r>
              <a:rPr lang="en-AU" sz="1000" b="0" i="1" baseline="0" dirty="0">
                <a:solidFill>
                  <a:srgbClr val="6C6F70"/>
                </a:solidFill>
                <a:latin typeface="Arial" pitchFamily="34" charset="0"/>
                <a:cs typeface="Arial" pitchFamily="34" charset="0"/>
              </a:rPr>
              <a:t>Paste Options: Use destination theme, </a:t>
            </a:r>
            <a:r>
              <a:rPr lang="en-AU" sz="1000" b="0" baseline="0" dirty="0">
                <a:solidFill>
                  <a:srgbClr val="6C6F70"/>
                </a:solidFill>
                <a:latin typeface="Arial" pitchFamily="34" charset="0"/>
                <a:cs typeface="Arial" pitchFamily="34" charset="0"/>
              </a:rPr>
              <a:t>or </a:t>
            </a:r>
            <a:r>
              <a:rPr lang="en-AU" sz="1000" b="0" i="1" baseline="0" dirty="0">
                <a:solidFill>
                  <a:srgbClr val="6C6F70"/>
                </a:solidFill>
                <a:latin typeface="Arial" pitchFamily="34" charset="0"/>
                <a:cs typeface="Arial" pitchFamily="34" charset="0"/>
              </a:rPr>
              <a:t>Keep text only</a:t>
            </a:r>
            <a:endParaRPr lang="en-AU" sz="1000" b="0" i="1" dirty="0">
              <a:solidFill>
                <a:srgbClr val="6C6F70"/>
              </a:solidFill>
              <a:latin typeface="Arial" pitchFamily="34" charset="0"/>
              <a:cs typeface="Arial" pitchFamily="34" charset="0"/>
            </a:endParaRPr>
          </a:p>
        </p:txBody>
      </p:sp>
      <p:sp>
        <p:nvSpPr>
          <p:cNvPr id="7" name="TextBox 6"/>
          <p:cNvSpPr txBox="1"/>
          <p:nvPr userDrawn="1"/>
        </p:nvSpPr>
        <p:spPr>
          <a:xfrm>
            <a:off x="838218" y="285978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2</a:t>
            </a:r>
          </a:p>
        </p:txBody>
      </p:sp>
      <p:pic>
        <p:nvPicPr>
          <p:cNvPr id="8" name="Picture 2" descr="I:\GMKT\Admin\Graphics\POWERPOINT\Corporate template\Guidelines\paste options_edit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5057" y="3772033"/>
            <a:ext cx="1552523" cy="6842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292080" y="1491630"/>
            <a:ext cx="3456384" cy="153888"/>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Inserting content</a:t>
            </a:r>
          </a:p>
        </p:txBody>
      </p:sp>
      <p:sp>
        <p:nvSpPr>
          <p:cNvPr id="10" name="TextBox 9"/>
          <p:cNvSpPr txBox="1"/>
          <p:nvPr userDrawn="1"/>
        </p:nvSpPr>
        <p:spPr>
          <a:xfrm>
            <a:off x="4932040" y="141962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3</a:t>
            </a:r>
          </a:p>
        </p:txBody>
      </p:sp>
      <p:sp>
        <p:nvSpPr>
          <p:cNvPr id="14" name="TextBox 13"/>
          <p:cNvSpPr txBox="1"/>
          <p:nvPr userDrawn="1"/>
        </p:nvSpPr>
        <p:spPr>
          <a:xfrm>
            <a:off x="5292080" y="2632521"/>
            <a:ext cx="3456384" cy="884858"/>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GLOBAL Image Library</a:t>
            </a:r>
          </a:p>
          <a:p>
            <a:pPr lvl="0">
              <a:spcAft>
                <a:spcPts val="300"/>
              </a:spcAft>
            </a:pPr>
            <a:r>
              <a:rPr lang="en-AU" sz="1000" b="0" i="0" baseline="0" dirty="0">
                <a:solidFill>
                  <a:srgbClr val="6C6F70"/>
                </a:solidFill>
                <a:latin typeface="Arial" pitchFamily="34" charset="0"/>
                <a:cs typeface="Arial" pitchFamily="34" charset="0"/>
              </a:rPr>
              <a:t>To access the Global Image Library, go to </a:t>
            </a:r>
            <a:r>
              <a:rPr lang="en-AU" sz="1000" b="0" i="0" kern="1200" baseline="0" dirty="0" err="1">
                <a:solidFill>
                  <a:srgbClr val="6C6F70"/>
                </a:solidFill>
                <a:latin typeface="Arial" pitchFamily="34" charset="0"/>
                <a:ea typeface="+mn-ea"/>
                <a:cs typeface="Arial" pitchFamily="34" charset="0"/>
              </a:rPr>
              <a:t>JacobsConnect</a:t>
            </a:r>
            <a:r>
              <a:rPr lang="en-AU" sz="1000" b="0" i="0" kern="1200" baseline="0" dirty="0">
                <a:solidFill>
                  <a:srgbClr val="6C6F70"/>
                </a:solidFill>
                <a:latin typeface="Arial" pitchFamily="34" charset="0"/>
                <a:ea typeface="+mn-ea"/>
                <a:cs typeface="Arial" pitchFamily="34" charset="0"/>
              </a:rPr>
              <a:t> then search </a:t>
            </a:r>
            <a:r>
              <a:rPr lang="en-AU" sz="1000" b="0" i="1" kern="1200" baseline="0" dirty="0">
                <a:solidFill>
                  <a:srgbClr val="6C6F70"/>
                </a:solidFill>
                <a:latin typeface="Arial" pitchFamily="34" charset="0"/>
                <a:ea typeface="+mn-ea"/>
                <a:cs typeface="Arial" pitchFamily="34" charset="0"/>
              </a:rPr>
              <a:t>Global Image Library</a:t>
            </a:r>
          </a:p>
          <a:p>
            <a:pPr lvl="0">
              <a:spcAft>
                <a:spcPts val="300"/>
              </a:spcAft>
            </a:pPr>
            <a:r>
              <a:rPr lang="en-AU" sz="1000" b="0" baseline="0" dirty="0">
                <a:solidFill>
                  <a:srgbClr val="6C6F70"/>
                </a:solidFill>
                <a:latin typeface="Arial" pitchFamily="34" charset="0"/>
                <a:cs typeface="Arial" pitchFamily="34" charset="0"/>
              </a:rPr>
              <a:t>Or access it locally from the templates:</a:t>
            </a:r>
          </a:p>
          <a:p>
            <a:pPr lvl="0">
              <a:spcAft>
                <a:spcPts val="300"/>
              </a:spcAft>
            </a:pPr>
            <a:r>
              <a:rPr lang="en-AU" sz="1000" b="0" i="1" baseline="0" dirty="0">
                <a:solidFill>
                  <a:srgbClr val="6C6F70"/>
                </a:solidFill>
                <a:latin typeface="Arial" pitchFamily="34" charset="0"/>
                <a:cs typeface="Arial" pitchFamily="34" charset="0"/>
              </a:rPr>
              <a:t>C:\Users\Public\Pictures\Brand approved imagery</a:t>
            </a:r>
            <a:endParaRPr lang="en-AU" sz="1000" b="0" i="1" dirty="0">
              <a:solidFill>
                <a:srgbClr val="6C6F70"/>
              </a:solidFill>
              <a:latin typeface="Arial" pitchFamily="34" charset="0"/>
              <a:cs typeface="Arial" pitchFamily="34" charset="0"/>
            </a:endParaRPr>
          </a:p>
        </p:txBody>
      </p:sp>
      <p:sp>
        <p:nvSpPr>
          <p:cNvPr id="15" name="TextBox 14"/>
          <p:cNvSpPr txBox="1"/>
          <p:nvPr userDrawn="1"/>
        </p:nvSpPr>
        <p:spPr>
          <a:xfrm>
            <a:off x="4932040" y="2560513"/>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4</a:t>
            </a:r>
          </a:p>
        </p:txBody>
      </p:sp>
      <p:sp>
        <p:nvSpPr>
          <p:cNvPr id="16" name="TextBox 15"/>
          <p:cNvSpPr txBox="1"/>
          <p:nvPr userDrawn="1"/>
        </p:nvSpPr>
        <p:spPr>
          <a:xfrm>
            <a:off x="5292080" y="3771230"/>
            <a:ext cx="3456384" cy="500137"/>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PowerPoint Guidelines</a:t>
            </a:r>
          </a:p>
          <a:p>
            <a:pPr lvl="0">
              <a:spcAft>
                <a:spcPts val="300"/>
              </a:spcAft>
            </a:pPr>
            <a:r>
              <a:rPr lang="en-AU" sz="1000" b="0" i="0" kern="1200" baseline="0" dirty="0">
                <a:solidFill>
                  <a:srgbClr val="6C6F70"/>
                </a:solidFill>
                <a:latin typeface="Arial" pitchFamily="34" charset="0"/>
                <a:ea typeface="+mn-ea"/>
                <a:cs typeface="Arial" pitchFamily="34" charset="0"/>
              </a:rPr>
              <a:t>To view the Guidelines on </a:t>
            </a:r>
            <a:r>
              <a:rPr lang="en-AU" sz="1000" b="0" i="0" kern="1200" baseline="0" dirty="0" err="1">
                <a:solidFill>
                  <a:srgbClr val="6C6F70"/>
                </a:solidFill>
                <a:latin typeface="Arial" pitchFamily="34" charset="0"/>
                <a:ea typeface="+mn-ea"/>
                <a:cs typeface="Arial" pitchFamily="34" charset="0"/>
              </a:rPr>
              <a:t>JacobsConnect</a:t>
            </a:r>
            <a:r>
              <a:rPr lang="en-AU" sz="1000" b="0" i="0" kern="1200" baseline="0" dirty="0">
                <a:solidFill>
                  <a:srgbClr val="6C6F70"/>
                </a:solidFill>
                <a:latin typeface="Arial" pitchFamily="34" charset="0"/>
                <a:ea typeface="+mn-ea"/>
                <a:cs typeface="Arial" pitchFamily="34" charset="0"/>
              </a:rPr>
              <a:t>, search </a:t>
            </a:r>
            <a:r>
              <a:rPr lang="en-AU" sz="1000" b="0" i="1" kern="1200" baseline="0" dirty="0">
                <a:solidFill>
                  <a:srgbClr val="6C6F70"/>
                </a:solidFill>
                <a:latin typeface="Arial" pitchFamily="34" charset="0"/>
                <a:ea typeface="+mn-ea"/>
                <a:cs typeface="Arial" pitchFamily="34" charset="0"/>
              </a:rPr>
              <a:t>Document Template Guidelines</a:t>
            </a:r>
          </a:p>
        </p:txBody>
      </p:sp>
      <p:sp>
        <p:nvSpPr>
          <p:cNvPr id="17" name="TextBox 16"/>
          <p:cNvSpPr txBox="1"/>
          <p:nvPr userDrawn="1"/>
        </p:nvSpPr>
        <p:spPr>
          <a:xfrm>
            <a:off x="4932040" y="369922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5</a:t>
            </a:r>
          </a:p>
        </p:txBody>
      </p:sp>
      <p:sp>
        <p:nvSpPr>
          <p:cNvPr id="18" name="Rectangle 17"/>
          <p:cNvSpPr/>
          <p:nvPr userDrawn="1"/>
        </p:nvSpPr>
        <p:spPr>
          <a:xfrm>
            <a:off x="5843842" y="1721882"/>
            <a:ext cx="2904622" cy="654025"/>
          </a:xfrm>
          <a:prstGeom prst="rect">
            <a:avLst/>
          </a:prstGeom>
        </p:spPr>
        <p:txBody>
          <a:bodyPr wrap="square" lIns="0" tIns="0" rIns="0" bIns="0">
            <a:spAutoFit/>
          </a:bodyPr>
          <a:lstStyle/>
          <a:p>
            <a:pPr lvl="0">
              <a:spcAft>
                <a:spcPts val="300"/>
              </a:spcAft>
            </a:pPr>
            <a:r>
              <a:rPr lang="en-AU" sz="1000" b="0" baseline="0" dirty="0">
                <a:solidFill>
                  <a:srgbClr val="6C6F70"/>
                </a:solidFill>
                <a:latin typeface="Arial" pitchFamily="34" charset="0"/>
                <a:cs typeface="Arial" pitchFamily="34" charset="0"/>
              </a:rPr>
              <a:t>Go to the </a:t>
            </a:r>
            <a:r>
              <a:rPr lang="en-AU" sz="1000" b="0" i="1" baseline="0" dirty="0">
                <a:solidFill>
                  <a:srgbClr val="6C6F70"/>
                </a:solidFill>
                <a:latin typeface="Arial" pitchFamily="34" charset="0"/>
                <a:cs typeface="Arial" pitchFamily="34" charset="0"/>
              </a:rPr>
              <a:t>Insert</a:t>
            </a:r>
            <a:r>
              <a:rPr lang="en-AU" sz="1000" b="0" baseline="0" dirty="0">
                <a:solidFill>
                  <a:srgbClr val="6C6F70"/>
                </a:solidFill>
                <a:latin typeface="Arial" pitchFamily="34" charset="0"/>
                <a:cs typeface="Arial" pitchFamily="34" charset="0"/>
              </a:rPr>
              <a:t> tab, and select the blue </a:t>
            </a:r>
            <a:br>
              <a:rPr lang="en-AU" sz="1000" b="0" baseline="0" dirty="0">
                <a:solidFill>
                  <a:srgbClr val="6C6F70"/>
                </a:solidFill>
                <a:latin typeface="Arial" pitchFamily="34" charset="0"/>
                <a:cs typeface="Arial" pitchFamily="34" charset="0"/>
              </a:rPr>
            </a:br>
            <a:r>
              <a:rPr lang="en-AU" sz="1000" b="0" i="1" baseline="0" dirty="0">
                <a:solidFill>
                  <a:srgbClr val="6C6F70"/>
                </a:solidFill>
                <a:latin typeface="Arial" pitchFamily="34" charset="0"/>
                <a:cs typeface="Arial" pitchFamily="34" charset="0"/>
              </a:rPr>
              <a:t>Jacobs Content </a:t>
            </a:r>
            <a:r>
              <a:rPr lang="en-AU" sz="1000" b="0" i="0" baseline="0" dirty="0">
                <a:solidFill>
                  <a:srgbClr val="6C6F70"/>
                </a:solidFill>
                <a:latin typeface="Arial" pitchFamily="34" charset="0"/>
                <a:cs typeface="Arial" pitchFamily="34" charset="0"/>
              </a:rPr>
              <a:t>box</a:t>
            </a:r>
            <a:r>
              <a:rPr lang="en-AU" sz="1000" b="0" i="1" baseline="0" dirty="0">
                <a:solidFill>
                  <a:srgbClr val="6C6F70"/>
                </a:solidFill>
                <a:latin typeface="Arial" pitchFamily="34" charset="0"/>
                <a:cs typeface="Arial" pitchFamily="34" charset="0"/>
              </a:rPr>
              <a:t>.</a:t>
            </a:r>
          </a:p>
          <a:p>
            <a:pPr lvl="0">
              <a:spcAft>
                <a:spcPts val="1200"/>
              </a:spcAft>
            </a:pPr>
            <a:r>
              <a:rPr lang="en-AU" sz="1000" b="0" baseline="0" dirty="0">
                <a:solidFill>
                  <a:srgbClr val="6C6F70"/>
                </a:solidFill>
                <a:latin typeface="Arial" pitchFamily="34" charset="0"/>
                <a:cs typeface="Arial" pitchFamily="34" charset="0"/>
              </a:rPr>
              <a:t>You will be given a choice of designed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content (such as tables and charts) to use.</a:t>
            </a:r>
            <a:endParaRPr lang="en-AU" sz="1000" b="0" dirty="0">
              <a:solidFill>
                <a:srgbClr val="6C6F70"/>
              </a:solidFill>
              <a:latin typeface="Arial" pitchFamily="34" charset="0"/>
              <a:cs typeface="Arial" pitchFamily="34" charset="0"/>
            </a:endParaRPr>
          </a:p>
        </p:txBody>
      </p:sp>
      <p:sp>
        <p:nvSpPr>
          <p:cNvPr id="20" name="Rectangle 19"/>
          <p:cNvSpPr/>
          <p:nvPr userDrawn="1"/>
        </p:nvSpPr>
        <p:spPr>
          <a:xfrm>
            <a:off x="5302722" y="1758265"/>
            <a:ext cx="410772" cy="41727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userDrawn="1"/>
        </p:nvSpPr>
        <p:spPr>
          <a:xfrm>
            <a:off x="1198258" y="4653686"/>
            <a:ext cx="7550206" cy="153888"/>
          </a:xfrm>
          <a:prstGeom prst="rect">
            <a:avLst/>
          </a:prstGeom>
          <a:noFill/>
        </p:spPr>
        <p:txBody>
          <a:bodyPr wrap="square" lIns="0" tIns="0" rIns="0" bIns="0" rtlCol="0">
            <a:spAutoFit/>
          </a:bodyPr>
          <a:lstStyle/>
          <a:p>
            <a:pPr lvl="0">
              <a:spcAft>
                <a:spcPts val="300"/>
              </a:spcAft>
            </a:pPr>
            <a:r>
              <a:rPr lang="en-AU" sz="1000" b="0" kern="1200" baseline="0" dirty="0">
                <a:solidFill>
                  <a:srgbClr val="6C6F70"/>
                </a:solidFill>
                <a:latin typeface="Arial" pitchFamily="34" charset="0"/>
                <a:ea typeface="+mn-ea"/>
                <a:cs typeface="Arial" pitchFamily="34" charset="0"/>
              </a:rPr>
              <a:t>For further information around Jacobs styles and brand, go to </a:t>
            </a:r>
            <a:r>
              <a:rPr lang="en-AU" sz="1000" b="0" kern="1200" baseline="0" dirty="0" err="1">
                <a:solidFill>
                  <a:srgbClr val="6C6F70"/>
                </a:solidFill>
                <a:latin typeface="Arial" pitchFamily="34" charset="0"/>
                <a:ea typeface="+mn-ea"/>
                <a:cs typeface="Arial" pitchFamily="34" charset="0"/>
              </a:rPr>
              <a:t>JacobsConnect</a:t>
            </a:r>
            <a:r>
              <a:rPr lang="en-AU" sz="1000" b="0" kern="1200" baseline="0" dirty="0">
                <a:solidFill>
                  <a:srgbClr val="6C6F70"/>
                </a:solidFill>
                <a:latin typeface="Arial" pitchFamily="34" charset="0"/>
                <a:ea typeface="+mn-ea"/>
                <a:cs typeface="Arial" pitchFamily="34" charset="0"/>
              </a:rPr>
              <a:t> and search </a:t>
            </a:r>
            <a:r>
              <a:rPr lang="en-AU" sz="1000" b="0" i="1" kern="1200" baseline="0" dirty="0">
                <a:solidFill>
                  <a:srgbClr val="6C6F70"/>
                </a:solidFill>
                <a:latin typeface="Arial" pitchFamily="34" charset="0"/>
                <a:ea typeface="+mn-ea"/>
                <a:cs typeface="Arial" pitchFamily="34" charset="0"/>
              </a:rPr>
              <a:t>Brand Central</a:t>
            </a:r>
          </a:p>
        </p:txBody>
      </p:sp>
    </p:spTree>
    <p:extLst>
      <p:ext uri="{BB962C8B-B14F-4D97-AF65-F5344CB8AC3E}">
        <p14:creationId xmlns:p14="http://schemas.microsoft.com/office/powerpoint/2010/main" val="46868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7"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a:solidFill>
                  <a:schemeClr val="tx1"/>
                </a:solidFill>
              </a:defRPr>
            </a:lvl1pPr>
            <a:lvl2pPr marL="756000">
              <a:spcBef>
                <a:spcPts val="600"/>
              </a:spcBef>
              <a:defRPr sz="2400">
                <a:solidFill>
                  <a:schemeClr val="tx1"/>
                </a:solidFill>
              </a:defRPr>
            </a:lvl2pPr>
            <a:lvl3pPr marL="972000">
              <a:spcBef>
                <a:spcPts val="600"/>
              </a:spcBef>
              <a:defRPr sz="2400">
                <a:solidFill>
                  <a:schemeClr val="tx1"/>
                </a:solidFill>
              </a:defRPr>
            </a:lvl3pPr>
            <a:lvl4pPr marL="1260000">
              <a:spcBef>
                <a:spcPts val="600"/>
              </a:spcBef>
              <a:defRPr>
                <a:solidFill>
                  <a:schemeClr val="tx1"/>
                </a:solidFill>
              </a:defRPr>
            </a:lvl4pPr>
            <a:lvl5pPr marL="1512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695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0640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26523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93790"/>
            <a:ext cx="8227881" cy="426600"/>
          </a:xfrm>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b="0">
                <a:solidFill>
                  <a:schemeClr val="tx1"/>
                </a:solidFill>
              </a:defRPr>
            </a:lvl1pPr>
            <a:lvl2pPr marL="709200" indent="-457200">
              <a:spcBef>
                <a:spcPts val="600"/>
              </a:spcBef>
              <a:buFont typeface="+mj-lt"/>
              <a:buAutoNum type="arabicPeriod"/>
              <a:defRPr sz="2400">
                <a:solidFill>
                  <a:schemeClr val="tx1"/>
                </a:solidFill>
              </a:defRPr>
            </a:lvl2pPr>
            <a:lvl3pPr marL="961200" indent="-457200">
              <a:spcBef>
                <a:spcPts val="600"/>
              </a:spcBef>
              <a:buFont typeface="+mj-lt"/>
              <a:buAutoNum type="arabicPeriod"/>
              <a:defRPr sz="2400">
                <a:solidFill>
                  <a:schemeClr val="tx1"/>
                </a:solidFill>
              </a:defRPr>
            </a:lvl3pPr>
            <a:lvl4pPr marL="1200600" indent="-457200">
              <a:spcBef>
                <a:spcPts val="600"/>
              </a:spcBef>
              <a:buFont typeface="+mj-lt"/>
              <a:buAutoNum type="arabicPeriod"/>
              <a:defRPr>
                <a:solidFill>
                  <a:schemeClr val="tx1"/>
                </a:solidFill>
              </a:defRPr>
            </a:lvl4pPr>
            <a:lvl5pPr marL="1452600" indent="-457200">
              <a:spcBef>
                <a:spcPts val="600"/>
              </a:spcBef>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11747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53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4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5" name="Footer Placeholder 4"/>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97231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18" Type="http://schemas.openxmlformats.org/officeDocument/2006/relationships/image" Target="../media/image23.jpeg"/><Relationship Id="rId3" Type="http://schemas.openxmlformats.org/officeDocument/2006/relationships/slideLayout" Target="../slideLayouts/slideLayout7.xml"/><Relationship Id="rId21" Type="http://schemas.openxmlformats.org/officeDocument/2006/relationships/image" Target="../media/image26.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jpeg"/><Relationship Id="rId2" Type="http://schemas.openxmlformats.org/officeDocument/2006/relationships/slideLayout" Target="../slideLayouts/slideLayout6.xml"/><Relationship Id="rId16" Type="http://schemas.openxmlformats.org/officeDocument/2006/relationships/image" Target="../media/image22.png"/><Relationship Id="rId20" Type="http://schemas.openxmlformats.org/officeDocument/2006/relationships/image" Target="../media/image25.jp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1.png"/><Relationship Id="rId10" Type="http://schemas.openxmlformats.org/officeDocument/2006/relationships/slideLayout" Target="../slideLayouts/slideLayout14.xml"/><Relationship Id="rId19" Type="http://schemas.openxmlformats.org/officeDocument/2006/relationships/image" Target="../media/image24.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18" Type="http://schemas.openxmlformats.org/officeDocument/2006/relationships/image" Target="../media/image23.jpeg"/><Relationship Id="rId3" Type="http://schemas.openxmlformats.org/officeDocument/2006/relationships/slideLayout" Target="../slideLayouts/slideLayout19.xml"/><Relationship Id="rId21" Type="http://schemas.openxmlformats.org/officeDocument/2006/relationships/image" Target="../media/image26.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jpeg"/><Relationship Id="rId2" Type="http://schemas.openxmlformats.org/officeDocument/2006/relationships/slideLayout" Target="../slideLayouts/slideLayout18.xml"/><Relationship Id="rId16" Type="http://schemas.openxmlformats.org/officeDocument/2006/relationships/image" Target="../media/image22.png"/><Relationship Id="rId20" Type="http://schemas.openxmlformats.org/officeDocument/2006/relationships/image" Target="../media/image25.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1.png"/><Relationship Id="rId10" Type="http://schemas.openxmlformats.org/officeDocument/2006/relationships/slideLayout" Target="../slideLayouts/slideLayout26.xml"/><Relationship Id="rId19" Type="http://schemas.openxmlformats.org/officeDocument/2006/relationships/image" Target="../media/image24.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0.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heme" Target="../theme/theme5.xml"/><Relationship Id="rId7" Type="http://schemas.openxmlformats.org/officeDocument/2006/relationships/image" Target="../media/image27.jpeg"/><Relationship Id="rId12" Type="http://schemas.openxmlformats.org/officeDocument/2006/relationships/image" Target="../media/image26.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2.png"/><Relationship Id="rId11" Type="http://schemas.openxmlformats.org/officeDocument/2006/relationships/image" Target="../media/image25.jpg"/><Relationship Id="rId5" Type="http://schemas.openxmlformats.org/officeDocument/2006/relationships/image" Target="../media/image21.png"/><Relationship Id="rId10" Type="http://schemas.openxmlformats.org/officeDocument/2006/relationships/image" Target="../media/image24.jpeg"/><Relationship Id="rId4" Type="http://schemas.openxmlformats.org/officeDocument/2006/relationships/image" Target="../media/image20.png"/><Relationship Id="rId9" Type="http://schemas.openxmlformats.org/officeDocument/2006/relationships/image" Target="../media/image23.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heme" Target="../theme/theme6.xml"/><Relationship Id="rId7" Type="http://schemas.openxmlformats.org/officeDocument/2006/relationships/image" Target="../media/image32.png"/><Relationship Id="rId12" Type="http://schemas.openxmlformats.org/officeDocument/2006/relationships/image" Target="../media/image19.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1.pn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theme" Target="../theme/theme7.xml"/><Relationship Id="rId1" Type="http://schemas.openxmlformats.org/officeDocument/2006/relationships/slideLayout" Target="../slideLayouts/slideLayout40.xml"/><Relationship Id="rId5" Type="http://schemas.openxmlformats.org/officeDocument/2006/relationships/image" Target="../media/image31.png"/><Relationship Id="rId4" Type="http://schemas.openxmlformats.org/officeDocument/2006/relationships/image" Target="../media/image3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pic>
        <p:nvPicPr>
          <p:cNvPr id="4"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2037" y="4630340"/>
            <a:ext cx="2119801" cy="513160"/>
          </a:xfrm>
          <a:prstGeom prst="rect">
            <a:avLst/>
          </a:prstGeom>
        </p:spPr>
      </p:pic>
      <p:pic>
        <p:nvPicPr>
          <p:cNvPr id="5" name="SKMCB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199" y="4630341"/>
            <a:ext cx="2006477" cy="236664"/>
          </a:xfrm>
          <a:prstGeom prst="rect">
            <a:avLst/>
          </a:prstGeom>
        </p:spPr>
      </p:pic>
      <p:pic>
        <p:nvPicPr>
          <p:cNvPr id="6" name="SKMENVIROS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4630341"/>
            <a:ext cx="1979638" cy="285338"/>
          </a:xfrm>
          <a:prstGeom prst="rect">
            <a:avLst/>
          </a:prstGeom>
        </p:spPr>
      </p:pic>
    </p:spTree>
    <p:extLst>
      <p:ext uri="{BB962C8B-B14F-4D97-AF65-F5344CB8AC3E}">
        <p14:creationId xmlns:p14="http://schemas.microsoft.com/office/powerpoint/2010/main" val="53129673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457199" y="259590"/>
            <a:ext cx="8253453" cy="468001"/>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915566"/>
            <a:ext cx="8229600" cy="34844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457200" y="4587974"/>
            <a:ext cx="586408" cy="273844"/>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CB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8264" y="4726818"/>
            <a:ext cx="1281515" cy="201540"/>
          </a:xfrm>
          <a:prstGeom prst="rect">
            <a:avLst/>
          </a:prstGeom>
        </p:spPr>
      </p:pic>
      <p:pic>
        <p:nvPicPr>
          <p:cNvPr id="11" name="SKMMMA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26319" y="4682436"/>
            <a:ext cx="1310774" cy="423082"/>
          </a:xfrm>
          <a:prstGeom prst="rect">
            <a:avLst/>
          </a:prstGeom>
        </p:spPr>
      </p:pic>
      <p:pic>
        <p:nvPicPr>
          <p:cNvPr id="12" name="SKMENVIROS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11689" y="4691604"/>
            <a:ext cx="1296144" cy="249095"/>
          </a:xfrm>
          <a:prstGeom prst="rect">
            <a:avLst/>
          </a:prstGeom>
        </p:spPr>
      </p:pic>
      <p:pic>
        <p:nvPicPr>
          <p:cNvPr id="15" name="SKMJACOBSLOGO" hidden="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77041" y="4669147"/>
            <a:ext cx="1733612" cy="209676"/>
          </a:xfrm>
          <a:prstGeom prst="rect">
            <a:avLst/>
          </a:prstGeom>
        </p:spPr>
      </p:pic>
      <p:pic>
        <p:nvPicPr>
          <p:cNvPr id="13" name="Picture 12" descr="JACOBSGUIMARLOGO"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24069" y="4659598"/>
            <a:ext cx="2386584" cy="216408"/>
          </a:xfrm>
          <a:prstGeom prst="rect">
            <a:avLst/>
          </a:prstGeom>
        </p:spPr>
      </p:pic>
      <p:pic>
        <p:nvPicPr>
          <p:cNvPr id="16" name="Picture 15" descr="JACOBSMATASISLOGO" hidden="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93732" y="4659598"/>
            <a:ext cx="2310384" cy="216408"/>
          </a:xfrm>
          <a:prstGeom prst="rect">
            <a:avLst/>
          </a:prstGeom>
        </p:spPr>
      </p:pic>
      <p:pic>
        <p:nvPicPr>
          <p:cNvPr id="17" name="Picture 16" descr="JACOBSZATELOGO" hidden="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61229" y="4680934"/>
            <a:ext cx="2249424" cy="195072"/>
          </a:xfrm>
          <a:prstGeom prst="rect">
            <a:avLst/>
          </a:prstGeom>
        </p:spPr>
      </p:pic>
      <p:pic>
        <p:nvPicPr>
          <p:cNvPr id="18" name="Picture 17" descr="JFSLLOGO"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26733" y="4671559"/>
            <a:ext cx="883920" cy="207264"/>
          </a:xfrm>
          <a:prstGeom prst="rect">
            <a:avLst/>
          </a:prstGeom>
        </p:spPr>
      </p:pic>
      <p:sp>
        <p:nvSpPr>
          <p:cNvPr id="4" name="Footer Placeholder 3"/>
          <p:cNvSpPr>
            <a:spLocks noGrp="1"/>
          </p:cNvSpPr>
          <p:nvPr>
            <p:ph type="ftr" sz="quarter" idx="3"/>
          </p:nvPr>
        </p:nvSpPr>
        <p:spPr>
          <a:xfrm>
            <a:off x="1043607" y="4587974"/>
            <a:ext cx="6296259" cy="274637"/>
          </a:xfrm>
          <a:prstGeom prst="rect">
            <a:avLst/>
          </a:prstGeom>
        </p:spPr>
        <p:txBody>
          <a:bodyPr vert="horz" lIns="91440" tIns="45720" rIns="91440" bIns="0" rtlCol="0" anchor="b" anchorCtr="0"/>
          <a:lstStyle>
            <a:lvl1pPr algn="ctr">
              <a:defRPr sz="1000">
                <a:solidFill>
                  <a:schemeClr val="tx1">
                    <a:tint val="75000"/>
                  </a:schemeClr>
                </a:solidFill>
              </a:defRPr>
            </a:lvl1pPr>
          </a:lstStyle>
          <a:p>
            <a:endParaRPr lang="en-AU"/>
          </a:p>
        </p:txBody>
      </p:sp>
    </p:spTree>
    <p:extLst>
      <p:ext uri="{BB962C8B-B14F-4D97-AF65-F5344CB8AC3E}">
        <p14:creationId xmlns:p14="http://schemas.microsoft.com/office/powerpoint/2010/main" val="2372065543"/>
      </p:ext>
    </p:extLst>
  </p:cSld>
  <p:clrMap bg1="lt1" tx1="dk1" bg2="lt2" tx2="dk2" accent1="accent1" accent2="accent2" accent3="accent3" accent4="accent4" accent5="accent5" accent6="accent6" hlink="hlink" folHlink="folHlink"/>
  <p:sldLayoutIdLst>
    <p:sldLayoutId id="2147483888" r:id="rId1"/>
    <p:sldLayoutId id="2147483904" r:id="rId2"/>
    <p:sldLayoutId id="2147483886" r:id="rId3"/>
    <p:sldLayoutId id="2147483887" r:id="rId4"/>
    <p:sldLayoutId id="2147483652" r:id="rId5"/>
    <p:sldLayoutId id="2147483653" r:id="rId6"/>
    <p:sldLayoutId id="2147483654" r:id="rId7"/>
    <p:sldLayoutId id="2147483857" r:id="rId8"/>
    <p:sldLayoutId id="2147483890" r:id="rId9"/>
    <p:sldLayoutId id="2147483873" r:id="rId10"/>
    <p:sldLayoutId id="2147483891" r:id="rId11"/>
    <p:sldLayoutId id="2147483875" r:id="rId12"/>
  </p:sldLayoutIdLst>
  <p:hf hdr="0" dt="0"/>
  <p:txStyles>
    <p:titleStyle>
      <a:lvl1pPr algn="l" defTabSz="914400" rtl="0" eaLnBrk="1" latinLnBrk="0" hangingPunct="1">
        <a:spcBef>
          <a:spcPct val="0"/>
        </a:spcBef>
        <a:buNone/>
        <a:defRPr sz="2800" b="1" kern="1200">
          <a:solidFill>
            <a:srgbClr val="2F4A82"/>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468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684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972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24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457199" y="259590"/>
            <a:ext cx="8253453" cy="468001"/>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915566"/>
            <a:ext cx="8229600" cy="34844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457200" y="4587974"/>
            <a:ext cx="586408" cy="273844"/>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CB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8264" y="4726818"/>
            <a:ext cx="1281515" cy="201540"/>
          </a:xfrm>
          <a:prstGeom prst="rect">
            <a:avLst/>
          </a:prstGeom>
        </p:spPr>
      </p:pic>
      <p:pic>
        <p:nvPicPr>
          <p:cNvPr id="11" name="SKMMMA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26319" y="4682436"/>
            <a:ext cx="1310774" cy="423082"/>
          </a:xfrm>
          <a:prstGeom prst="rect">
            <a:avLst/>
          </a:prstGeom>
        </p:spPr>
      </p:pic>
      <p:pic>
        <p:nvPicPr>
          <p:cNvPr id="12" name="SKMENVIROS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11689" y="4691604"/>
            <a:ext cx="1296144" cy="249095"/>
          </a:xfrm>
          <a:prstGeom prst="rect">
            <a:avLst/>
          </a:prstGeom>
        </p:spPr>
      </p:pic>
      <p:pic>
        <p:nvPicPr>
          <p:cNvPr id="15" name="SKMJACOBSLOGO" hidden="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77041" y="4669147"/>
            <a:ext cx="1733612" cy="209676"/>
          </a:xfrm>
          <a:prstGeom prst="rect">
            <a:avLst/>
          </a:prstGeom>
        </p:spPr>
      </p:pic>
      <p:pic>
        <p:nvPicPr>
          <p:cNvPr id="13" name="Picture 12" descr="JACOBSGUIMARLOGO"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24069" y="4659598"/>
            <a:ext cx="2386584" cy="216408"/>
          </a:xfrm>
          <a:prstGeom prst="rect">
            <a:avLst/>
          </a:prstGeom>
        </p:spPr>
      </p:pic>
      <p:pic>
        <p:nvPicPr>
          <p:cNvPr id="16" name="Picture 15" descr="JACOBSMATASISLOGO" hidden="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93732" y="4659598"/>
            <a:ext cx="2310384" cy="216408"/>
          </a:xfrm>
          <a:prstGeom prst="rect">
            <a:avLst/>
          </a:prstGeom>
        </p:spPr>
      </p:pic>
      <p:pic>
        <p:nvPicPr>
          <p:cNvPr id="17" name="Picture 16" descr="JACOBSZATELOGO" hidden="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61229" y="4680934"/>
            <a:ext cx="2249424" cy="195072"/>
          </a:xfrm>
          <a:prstGeom prst="rect">
            <a:avLst/>
          </a:prstGeom>
        </p:spPr>
      </p:pic>
      <p:pic>
        <p:nvPicPr>
          <p:cNvPr id="18" name="Picture 17" descr="JFSLLOGO"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26733" y="4671559"/>
            <a:ext cx="883920" cy="207264"/>
          </a:xfrm>
          <a:prstGeom prst="rect">
            <a:avLst/>
          </a:prstGeom>
        </p:spPr>
      </p:pic>
      <p:sp>
        <p:nvSpPr>
          <p:cNvPr id="4" name="Footer Placeholder 3"/>
          <p:cNvSpPr>
            <a:spLocks noGrp="1"/>
          </p:cNvSpPr>
          <p:nvPr>
            <p:ph type="ftr" sz="quarter" idx="3"/>
          </p:nvPr>
        </p:nvSpPr>
        <p:spPr>
          <a:xfrm>
            <a:off x="1043607" y="4587974"/>
            <a:ext cx="6296259" cy="274637"/>
          </a:xfrm>
          <a:prstGeom prst="rect">
            <a:avLst/>
          </a:prstGeom>
        </p:spPr>
        <p:txBody>
          <a:bodyPr vert="horz" lIns="91440" tIns="45720" rIns="91440" bIns="0" rtlCol="0" anchor="b" anchorCtr="0"/>
          <a:lstStyle>
            <a:lvl1pPr algn="ctr">
              <a:defRPr sz="1000">
                <a:solidFill>
                  <a:schemeClr val="tx1">
                    <a:tint val="75000"/>
                  </a:schemeClr>
                </a:solidFill>
              </a:defRPr>
            </a:lvl1pPr>
          </a:lstStyle>
          <a:p>
            <a:endParaRPr lang="en-AU"/>
          </a:p>
        </p:txBody>
      </p:sp>
    </p:spTree>
    <p:extLst>
      <p:ext uri="{BB962C8B-B14F-4D97-AF65-F5344CB8AC3E}">
        <p14:creationId xmlns:p14="http://schemas.microsoft.com/office/powerpoint/2010/main" val="96236437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hf hdr="0" dt="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468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684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972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24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527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SKMCB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4726818"/>
            <a:ext cx="1281515" cy="201540"/>
          </a:xfrm>
          <a:prstGeom prst="rect">
            <a:avLst/>
          </a:prstGeom>
        </p:spPr>
      </p:pic>
      <p:pic>
        <p:nvPicPr>
          <p:cNvPr id="14" name="SKMMMA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319" y="4682436"/>
            <a:ext cx="1310774" cy="423082"/>
          </a:xfrm>
          <a:prstGeom prst="rect">
            <a:avLst/>
          </a:prstGeom>
        </p:spPr>
      </p:pic>
      <p:pic>
        <p:nvPicPr>
          <p:cNvPr id="15" name="SKMENVIROS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689" y="4691604"/>
            <a:ext cx="1296144" cy="249095"/>
          </a:xfrm>
          <a:prstGeom prst="rect">
            <a:avLst/>
          </a:prstGeom>
        </p:spPr>
      </p:pic>
      <p:sp>
        <p:nvSpPr>
          <p:cNvPr id="11" name="Slide Number Placeholder 5"/>
          <p:cNvSpPr>
            <a:spLocks noGrp="1"/>
          </p:cNvSpPr>
          <p:nvPr>
            <p:ph type="sldNum" sz="quarter" idx="4"/>
          </p:nvPr>
        </p:nvSpPr>
        <p:spPr>
          <a:xfrm>
            <a:off x="457200" y="4587974"/>
            <a:ext cx="586408" cy="273844"/>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9"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9867" y="4667933"/>
            <a:ext cx="1370786" cy="210890"/>
          </a:xfrm>
          <a:prstGeom prst="rect">
            <a:avLst/>
          </a:prstGeom>
        </p:spPr>
      </p:pic>
      <p:pic>
        <p:nvPicPr>
          <p:cNvPr id="6" name="SKMJACOBS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7041" y="4669147"/>
            <a:ext cx="1733612" cy="209676"/>
          </a:xfrm>
          <a:prstGeom prst="rect">
            <a:avLst/>
          </a:prstGeom>
        </p:spPr>
      </p:pic>
      <p:pic>
        <p:nvPicPr>
          <p:cNvPr id="8" name="Picture 7" descr="JACOBSGUIMAR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069" y="4659598"/>
            <a:ext cx="2386584" cy="216408"/>
          </a:xfrm>
          <a:prstGeom prst="rect">
            <a:avLst/>
          </a:prstGeom>
        </p:spPr>
      </p:pic>
      <p:pic>
        <p:nvPicPr>
          <p:cNvPr id="10" name="Picture 9" descr="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17899" y="4659598"/>
            <a:ext cx="2310384" cy="216408"/>
          </a:xfrm>
          <a:prstGeom prst="rect">
            <a:avLst/>
          </a:prstGeom>
        </p:spPr>
      </p:pic>
      <p:pic>
        <p:nvPicPr>
          <p:cNvPr id="12" name="Picture 11" descr="JACOBSZATELOGO" hidden="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1229" y="4680934"/>
            <a:ext cx="2249424" cy="195072"/>
          </a:xfrm>
          <a:prstGeom prst="rect">
            <a:avLst/>
          </a:prstGeom>
        </p:spPr>
      </p:pic>
      <p:pic>
        <p:nvPicPr>
          <p:cNvPr id="16" name="Picture 15" descr="JFSLLOGO"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4157" y="4671559"/>
            <a:ext cx="883920" cy="207264"/>
          </a:xfrm>
          <a:prstGeom prst="rect">
            <a:avLst/>
          </a:prstGeom>
        </p:spPr>
      </p:pic>
    </p:spTree>
    <p:extLst>
      <p:ext uri="{BB962C8B-B14F-4D97-AF65-F5344CB8AC3E}">
        <p14:creationId xmlns:p14="http://schemas.microsoft.com/office/powerpoint/2010/main" val="3787041173"/>
      </p:ext>
    </p:extLst>
  </p:cSld>
  <p:clrMap bg1="lt1" tx1="dk1" bg2="lt2" tx2="dk2" accent1="accent1" accent2="accent2" accent3="accent3" accent4="accent4" accent5="accent5" accent6="accent6" hlink="hlink" folHlink="folHlink"/>
  <p:sldLayoutIdLst>
    <p:sldLayoutId id="2147483876" r:id="rId1"/>
    <p:sldLayoutId id="2147483877"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black">
          <a:xfrm>
            <a:off x="0" y="-3363"/>
            <a:ext cx="9144000" cy="516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SKMENVIROS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7229" y="4549360"/>
            <a:ext cx="1359044" cy="352999"/>
          </a:xfrm>
          <a:prstGeom prst="rect">
            <a:avLst/>
          </a:prstGeom>
        </p:spPr>
      </p:pic>
      <p:pic>
        <p:nvPicPr>
          <p:cNvPr id="11" name="SKMCB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456" y="4629876"/>
            <a:ext cx="1369472" cy="210689"/>
          </a:xfrm>
          <a:prstGeom prst="rect">
            <a:avLst/>
          </a:prstGeom>
        </p:spPr>
      </p:pic>
      <p:pic>
        <p:nvPicPr>
          <p:cNvPr id="12"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3788" y="4577158"/>
            <a:ext cx="1335250" cy="296721"/>
          </a:xfrm>
          <a:prstGeom prst="rect">
            <a:avLst/>
          </a:prstGeom>
        </p:spPr>
      </p:pic>
      <p:sp>
        <p:nvSpPr>
          <p:cNvPr id="14" name="Slide Number Placeholder 5"/>
          <p:cNvSpPr>
            <a:spLocks noGrp="1"/>
          </p:cNvSpPr>
          <p:nvPr>
            <p:ph type="sldNum" sz="quarter" idx="4"/>
          </p:nvPr>
        </p:nvSpPr>
        <p:spPr>
          <a:xfrm>
            <a:off x="457200" y="4587974"/>
            <a:ext cx="586408" cy="273844"/>
          </a:xfrm>
          <a:prstGeom prst="rect">
            <a:avLst/>
          </a:prstGeom>
          <a:noFill/>
        </p:spPr>
        <p:txBody>
          <a:bodyPr vert="horz" lIns="0" tIns="0" rIns="0" bIns="0" rtlCol="0" anchor="b"/>
          <a:lstStyle>
            <a:lvl1pPr algn="l">
              <a:defRPr sz="900">
                <a:solidFill>
                  <a:schemeClr val="tx1"/>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9867" y="4671448"/>
            <a:ext cx="1370786" cy="203860"/>
          </a:xfrm>
          <a:prstGeom prst="rect">
            <a:avLst/>
          </a:prstGeom>
        </p:spPr>
      </p:pic>
      <p:pic>
        <p:nvPicPr>
          <p:cNvPr id="9" name="SKMJACOBSLOGO" hidden="1"/>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41409" y="4637043"/>
            <a:ext cx="2369244" cy="272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9784" y="4665694"/>
            <a:ext cx="2340869" cy="210312"/>
          </a:xfrm>
          <a:prstGeom prst="rect">
            <a:avLst/>
          </a:prstGeom>
        </p:spPr>
      </p:pic>
      <p:pic>
        <p:nvPicPr>
          <p:cNvPr id="16" name="Picture 15" descr="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2200" y="4659598"/>
            <a:ext cx="2310389" cy="216408"/>
          </a:xfrm>
          <a:prstGeom prst="rect">
            <a:avLst/>
          </a:prstGeom>
        </p:spPr>
      </p:pic>
      <p:pic>
        <p:nvPicPr>
          <p:cNvPr id="17" name="Picture 16" descr="JACOBSZATELOGO" hidden="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44208" y="4680950"/>
            <a:ext cx="2249238" cy="195056"/>
          </a:xfrm>
          <a:prstGeom prst="rect">
            <a:avLst/>
          </a:prstGeom>
        </p:spPr>
      </p:pic>
      <p:pic>
        <p:nvPicPr>
          <p:cNvPr id="18" name="Picture 17" descr="JFSLLOGO"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6731" y="4670902"/>
            <a:ext cx="883922" cy="207264"/>
          </a:xfrm>
          <a:prstGeom prst="rect">
            <a:avLst/>
          </a:prstGeom>
        </p:spPr>
      </p:pic>
    </p:spTree>
    <p:extLst>
      <p:ext uri="{BB962C8B-B14F-4D97-AF65-F5344CB8AC3E}">
        <p14:creationId xmlns:p14="http://schemas.microsoft.com/office/powerpoint/2010/main" val="3077154608"/>
      </p:ext>
    </p:extLst>
  </p:cSld>
  <p:clrMap bg1="lt1" tx1="dk1" bg2="lt2" tx2="dk2" accent1="accent1" accent2="accent2" accent3="accent3" accent4="accent4" accent5="accent5" accent6="accent6" hlink="hlink" folHlink="folHlink"/>
  <p:sldLayoutIdLst>
    <p:sldLayoutId id="2147483879" r:id="rId1"/>
    <p:sldLayoutId id="214748388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SKMENVIROS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229" y="4549360"/>
            <a:ext cx="1359044" cy="352999"/>
          </a:xfrm>
          <a:prstGeom prst="rect">
            <a:avLst/>
          </a:prstGeom>
        </p:spPr>
      </p:pic>
      <p:pic>
        <p:nvPicPr>
          <p:cNvPr id="11" name="SKMCB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8456" y="4629876"/>
            <a:ext cx="1369472" cy="210689"/>
          </a:xfrm>
          <a:prstGeom prst="rect">
            <a:avLst/>
          </a:prstGeom>
        </p:spPr>
      </p:pic>
      <p:pic>
        <p:nvPicPr>
          <p:cNvPr id="12" name="SKMMMA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3788" y="4577158"/>
            <a:ext cx="1335250" cy="296721"/>
          </a:xfrm>
          <a:prstGeom prst="rect">
            <a:avLst/>
          </a:prstGeom>
        </p:spPr>
      </p:pic>
    </p:spTree>
    <p:extLst>
      <p:ext uri="{BB962C8B-B14F-4D97-AF65-F5344CB8AC3E}">
        <p14:creationId xmlns:p14="http://schemas.microsoft.com/office/powerpoint/2010/main" val="1377490337"/>
      </p:ext>
    </p:extLst>
  </p:cSld>
  <p:clrMap bg1="lt1" tx1="dk1" bg2="lt2" tx2="dk2" accent1="accent1" accent2="accent2" accent3="accent3" accent4="accent4" accent5="accent5" accent6="accent6" hlink="hlink" folHlink="folHlink"/>
  <p:sldLayoutIdLst>
    <p:sldLayoutId id="2147483854" r:id="rId1"/>
  </p:sldLayoutIdLst>
  <p:hf hd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hyperlink" Target="http://www.crashmgt.com/" TargetMode="Externa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314" r="251" b="33256"/>
          <a:stretch/>
        </p:blipFill>
        <p:spPr>
          <a:xfrm>
            <a:off x="-22511" y="3028950"/>
            <a:ext cx="9166511" cy="2114550"/>
          </a:xfrm>
          <a:prstGeom prst="rect">
            <a:avLst/>
          </a:prstGeom>
        </p:spPr>
      </p:pic>
      <p:sp>
        <p:nvSpPr>
          <p:cNvPr id="5" name="Title 4"/>
          <p:cNvSpPr>
            <a:spLocks noGrp="1"/>
          </p:cNvSpPr>
          <p:nvPr>
            <p:ph type="ctrTitle"/>
          </p:nvPr>
        </p:nvSpPr>
        <p:spPr>
          <a:ln>
            <a:noFill/>
          </a:ln>
        </p:spPr>
        <p:txBody>
          <a:bodyPr/>
          <a:lstStyle/>
          <a:p>
            <a:endParaRPr lang="en-AU" dirty="0"/>
          </a:p>
        </p:txBody>
      </p:sp>
      <p:sp>
        <p:nvSpPr>
          <p:cNvPr id="6" name="Subtitle 5"/>
          <p:cNvSpPr>
            <a:spLocks noGrp="1"/>
          </p:cNvSpPr>
          <p:nvPr>
            <p:ph type="subTitle" idx="1"/>
          </p:nvPr>
        </p:nvSpPr>
        <p:spPr/>
        <p:txBody>
          <a:bodyPr/>
          <a:lstStyle/>
          <a:p>
            <a:endParaRPr lang="en-AU" dirty="0"/>
          </a:p>
        </p:txBody>
      </p:sp>
      <p:sp>
        <p:nvSpPr>
          <p:cNvPr id="8" name="Text Placeholder 7"/>
          <p:cNvSpPr>
            <a:spLocks noGrp="1"/>
          </p:cNvSpPr>
          <p:nvPr>
            <p:ph type="body" sz="quarter" idx="12"/>
          </p:nvPr>
        </p:nvSpPr>
        <p:spPr/>
        <p:txBody>
          <a:bodyPr/>
          <a:lstStyle/>
          <a:p>
            <a:r>
              <a:rPr lang="en-AU" dirty="0">
                <a:solidFill>
                  <a:schemeClr val="bg1"/>
                </a:solidFill>
              </a:rPr>
              <a:t>Michael </a:t>
            </a:r>
            <a:r>
              <a:rPr lang="en-AU" dirty="0" err="1">
                <a:solidFill>
                  <a:schemeClr val="bg1"/>
                </a:solidFill>
              </a:rPr>
              <a:t>Wreh</a:t>
            </a:r>
            <a:endParaRPr lang="en-AU" dirty="0">
              <a:solidFill>
                <a:schemeClr val="bg1"/>
              </a:solidFill>
            </a:endParaRPr>
          </a:p>
          <a:p>
            <a:r>
              <a:rPr lang="en-AU" dirty="0">
                <a:solidFill>
                  <a:schemeClr val="bg1"/>
                </a:solidFill>
              </a:rPr>
              <a:t>May 10, 2018</a:t>
            </a:r>
          </a:p>
          <a:p>
            <a:endParaRPr lang="en-AU"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3499"/>
            <a:ext cx="2438897" cy="11667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341685"/>
            <a:ext cx="1223387" cy="1223387"/>
          </a:xfrm>
          <a:prstGeom prst="rect">
            <a:avLst/>
          </a:prstGeom>
        </p:spPr>
      </p:pic>
    </p:spTree>
    <p:extLst>
      <p:ext uri="{BB962C8B-B14F-4D97-AF65-F5344CB8AC3E}">
        <p14:creationId xmlns:p14="http://schemas.microsoft.com/office/powerpoint/2010/main" val="142319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sz="2400" b="1" dirty="0"/>
              <a:t>Safety: </a:t>
            </a:r>
            <a:r>
              <a:rPr lang="en-US" sz="2400" dirty="0"/>
              <a:t>TIM training isn’t just for severe incidents but 365 operations and improves the safety of all responders on the roadway. </a:t>
            </a:r>
          </a:p>
          <a:p>
            <a:r>
              <a:rPr lang="en-US" sz="2400" b="1" dirty="0"/>
              <a:t>Communication: </a:t>
            </a:r>
            <a:r>
              <a:rPr lang="en-US" sz="2400" dirty="0"/>
              <a:t>Rhode Island is in a unique position to improve safety by putting faces to names and forging relationships between stakeholders from other agencies.  </a:t>
            </a:r>
            <a:r>
              <a:rPr lang="en-US" sz="2400" dirty="0" err="1"/>
              <a:t>IMTF</a:t>
            </a:r>
            <a:r>
              <a:rPr lang="en-US" sz="2400" dirty="0"/>
              <a:t> helps foster this environment. </a:t>
            </a:r>
          </a:p>
          <a:p>
            <a:r>
              <a:rPr lang="en-US" sz="2400" b="1" dirty="0"/>
              <a:t>Mobility: </a:t>
            </a:r>
            <a:r>
              <a:rPr lang="en-US" sz="2400" dirty="0"/>
              <a:t>Decrease incident clearance time and secondary crashes.</a:t>
            </a:r>
            <a:endParaRPr lang="en-US" sz="2400" b="1" dirty="0"/>
          </a:p>
        </p:txBody>
      </p:sp>
      <p:pic>
        <p:nvPicPr>
          <p:cNvPr id="11"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7205" y="168008"/>
            <a:ext cx="559878" cy="559878"/>
          </a:xfrm>
          <a:prstGeom prst="rect">
            <a:avLst/>
          </a:prstGeom>
        </p:spPr>
      </p:pic>
      <p:sp>
        <p:nvSpPr>
          <p:cNvPr id="14" name="TextBox 13"/>
          <p:cNvSpPr txBox="1"/>
          <p:nvPr/>
        </p:nvSpPr>
        <p:spPr>
          <a:xfrm>
            <a:off x="467544" y="186141"/>
            <a:ext cx="8229600" cy="430887"/>
          </a:xfrm>
          <a:prstGeom prst="rect">
            <a:avLst/>
          </a:prstGeom>
          <a:noFill/>
        </p:spPr>
        <p:txBody>
          <a:bodyPr wrap="square" lIns="0" tIns="0" rIns="0" bIns="0" rtlCol="0" anchor="ctr">
            <a:spAutoFit/>
          </a:bodyPr>
          <a:lstStyle/>
          <a:p>
            <a:r>
              <a:rPr lang="en-AU" sz="2800" b="1" dirty="0">
                <a:solidFill>
                  <a:srgbClr val="2F4A82"/>
                </a:solidFill>
                <a:latin typeface="Arial" panose="020B0604020202020204" pitchFamily="34" charset="0"/>
                <a:cs typeface="Arial" panose="020B0604020202020204" pitchFamily="34" charset="0"/>
              </a:rPr>
              <a:t>Our Take</a:t>
            </a:r>
          </a:p>
        </p:txBody>
      </p:sp>
      <p:pic>
        <p:nvPicPr>
          <p:cNvPr id="9" name="Picture 8"/>
          <p:cNvPicPr>
            <a:picLocks noChangeAspect="1"/>
          </p:cNvPicPr>
          <p:nvPr/>
        </p:nvPicPr>
        <p:blipFill>
          <a:blip r:embed="rId3"/>
          <a:stretch>
            <a:fillRect/>
          </a:stretch>
        </p:blipFill>
        <p:spPr>
          <a:xfrm>
            <a:off x="8153400" y="4933950"/>
            <a:ext cx="930010" cy="146094"/>
          </a:xfrm>
          <a:prstGeom prst="rect">
            <a:avLst/>
          </a:prstGeom>
        </p:spPr>
      </p:pic>
    </p:spTree>
    <p:extLst>
      <p:ext uri="{BB962C8B-B14F-4D97-AF65-F5344CB8AC3E}">
        <p14:creationId xmlns:p14="http://schemas.microsoft.com/office/powerpoint/2010/main" val="172142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US" dirty="0"/>
              <a:t>RI </a:t>
            </a:r>
            <a:r>
              <a:rPr lang="en-US" b="1" dirty="0"/>
              <a:t>52.4% * vs. </a:t>
            </a:r>
            <a:r>
              <a:rPr lang="en-US" dirty="0"/>
              <a:t>National </a:t>
            </a:r>
            <a:r>
              <a:rPr lang="en-US" b="1" dirty="0"/>
              <a:t>28.6%</a:t>
            </a:r>
          </a:p>
          <a:p>
            <a:pPr lvl="1"/>
            <a:r>
              <a:rPr lang="en-US" dirty="0"/>
              <a:t>448 Law Enforcement Personnel</a:t>
            </a:r>
          </a:p>
          <a:p>
            <a:pPr lvl="1"/>
            <a:r>
              <a:rPr lang="en-US" dirty="0"/>
              <a:t>1,431 Fire Rescue</a:t>
            </a:r>
          </a:p>
          <a:p>
            <a:pPr lvl="1"/>
            <a:r>
              <a:rPr lang="en-US" dirty="0"/>
              <a:t>10 Towing &amp; Recovery</a:t>
            </a:r>
          </a:p>
          <a:p>
            <a:pPr lvl="1"/>
            <a:r>
              <a:rPr lang="en-US" dirty="0"/>
              <a:t>15 EMS</a:t>
            </a:r>
          </a:p>
          <a:p>
            <a:pPr lvl="1"/>
            <a:r>
              <a:rPr lang="en-US" dirty="0"/>
              <a:t>187 Transportation/PW</a:t>
            </a:r>
          </a:p>
          <a:p>
            <a:pPr lvl="1"/>
            <a:r>
              <a:rPr lang="en-US" dirty="0"/>
              <a:t>46 Other Disciplines</a:t>
            </a:r>
          </a:p>
          <a:p>
            <a:pPr marL="0" indent="0">
              <a:buNone/>
            </a:pPr>
            <a:r>
              <a:rPr lang="en-US" dirty="0"/>
              <a:t>Completed 2 Train-the-Trainer Sessions</a:t>
            </a:r>
          </a:p>
        </p:txBody>
      </p:sp>
      <p:pic>
        <p:nvPicPr>
          <p:cNvPr id="12" name="Picture 11"/>
          <p:cNvPicPr>
            <a:picLocks noChangeAspect="1"/>
          </p:cNvPicPr>
          <p:nvPr/>
        </p:nvPicPr>
        <p:blipFill rotWithShape="1">
          <a:blip r:embed="rId2"/>
          <a:srcRect l="69085" t="32593" r="17500" b="45185"/>
          <a:stretch/>
        </p:blipFill>
        <p:spPr>
          <a:xfrm>
            <a:off x="5867400" y="1352550"/>
            <a:ext cx="2590800" cy="2414032"/>
          </a:xfrm>
          <a:prstGeom prst="rect">
            <a:avLst/>
          </a:prstGeom>
        </p:spPr>
      </p:pic>
      <p:sp>
        <p:nvSpPr>
          <p:cNvPr id="13" name="Content Placeholder 9"/>
          <p:cNvSpPr txBox="1">
            <a:spLocks/>
          </p:cNvSpPr>
          <p:nvPr/>
        </p:nvSpPr>
        <p:spPr>
          <a:xfrm>
            <a:off x="457200" y="4819778"/>
            <a:ext cx="1447800" cy="234528"/>
          </a:xfrm>
          <a:prstGeom prst="rect">
            <a:avLst/>
          </a:prstGeom>
        </p:spPr>
        <p:txBody>
          <a:bodyPr vert="horz" lIns="0" tIns="0" rIns="0" bIns="0" rtlCol="0">
            <a:noAutofit/>
          </a:bodyPr>
          <a:lstStyle>
            <a:lvl1pPr marL="514350" indent="-514350" algn="l" defTabSz="914400" rtl="0" eaLnBrk="1" latinLnBrk="0" hangingPunct="1">
              <a:spcBef>
                <a:spcPts val="600"/>
              </a:spcBef>
              <a:spcAft>
                <a:spcPts val="0"/>
              </a:spcAft>
              <a:buClr>
                <a:srgbClr val="00338D"/>
              </a:buClr>
              <a:buSzPct val="110000"/>
              <a:buFont typeface="+mj-lt"/>
              <a:buAutoNum type="arabicPeriod"/>
              <a:defRPr sz="2800" kern="1200">
                <a:solidFill>
                  <a:schemeClr val="tx1"/>
                </a:solidFill>
                <a:latin typeface="Arial" pitchFamily="34" charset="0"/>
                <a:ea typeface="+mn-ea"/>
                <a:cs typeface="Arial" pitchFamily="34" charset="0"/>
              </a:defRPr>
            </a:lvl1pPr>
            <a:lvl2pPr marL="756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972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1260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512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b="1" dirty="0"/>
              <a:t>*</a:t>
            </a:r>
            <a:r>
              <a:rPr lang="en-US" sz="1050" b="1" i="1" dirty="0"/>
              <a:t>As of April 16,2018</a:t>
            </a:r>
            <a:endParaRPr lang="en-US" sz="1050" b="1" dirty="0"/>
          </a:p>
          <a:p>
            <a:endParaRPr lang="en-US" sz="1050" dirty="0"/>
          </a:p>
        </p:txBody>
      </p:sp>
      <p:sp>
        <p:nvSpPr>
          <p:cNvPr id="14" name="TextBox 13"/>
          <p:cNvSpPr txBox="1"/>
          <p:nvPr/>
        </p:nvSpPr>
        <p:spPr>
          <a:xfrm>
            <a:off x="467544" y="186141"/>
            <a:ext cx="8229600" cy="430887"/>
          </a:xfrm>
          <a:prstGeom prst="rect">
            <a:avLst/>
          </a:prstGeom>
          <a:noFill/>
        </p:spPr>
        <p:txBody>
          <a:bodyPr wrap="square" lIns="0" tIns="0" rIns="0" bIns="0" rtlCol="0" anchor="ctr">
            <a:spAutoFit/>
          </a:bodyPr>
          <a:lstStyle/>
          <a:p>
            <a:r>
              <a:rPr lang="en-AU" sz="2800" b="1" dirty="0">
                <a:solidFill>
                  <a:srgbClr val="2F4A82"/>
                </a:solidFill>
                <a:latin typeface="Arial" panose="020B0604020202020204" pitchFamily="34" charset="0"/>
                <a:cs typeface="Arial" panose="020B0604020202020204" pitchFamily="34" charset="0"/>
              </a:rPr>
              <a:t>TIM Training in Rhode Island </a:t>
            </a:r>
          </a:p>
        </p:txBody>
      </p:sp>
      <p:pic>
        <p:nvPicPr>
          <p:cNvPr id="16"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205" y="168008"/>
            <a:ext cx="559878" cy="559878"/>
          </a:xfrm>
          <a:prstGeom prst="rect">
            <a:avLst/>
          </a:prstGeom>
        </p:spPr>
      </p:pic>
      <p:pic>
        <p:nvPicPr>
          <p:cNvPr id="17" name="Picture 16"/>
          <p:cNvPicPr>
            <a:picLocks noChangeAspect="1"/>
          </p:cNvPicPr>
          <p:nvPr/>
        </p:nvPicPr>
        <p:blipFill>
          <a:blip r:embed="rId4"/>
          <a:stretch>
            <a:fillRect/>
          </a:stretch>
        </p:blipFill>
        <p:spPr>
          <a:xfrm>
            <a:off x="8153400" y="4933950"/>
            <a:ext cx="930010" cy="146094"/>
          </a:xfrm>
          <a:prstGeom prst="rect">
            <a:avLst/>
          </a:prstGeom>
        </p:spPr>
      </p:pic>
    </p:spTree>
    <p:extLst>
      <p:ext uri="{BB962C8B-B14F-4D97-AF65-F5344CB8AC3E}">
        <p14:creationId xmlns:p14="http://schemas.microsoft.com/office/powerpoint/2010/main" val="175316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746019"/>
            <a:ext cx="8419363" cy="3490398"/>
          </a:xfrm>
        </p:spPr>
        <p:txBody>
          <a:bodyPr/>
          <a:lstStyle/>
          <a:p>
            <a:r>
              <a:rPr lang="en-US" sz="1400" dirty="0"/>
              <a:t>Incident Management Task Force (</a:t>
            </a:r>
            <a:r>
              <a:rPr lang="en-US" sz="1400" dirty="0" err="1"/>
              <a:t>IMTF</a:t>
            </a:r>
            <a:r>
              <a:rPr lang="en-US" sz="1400" dirty="0"/>
              <a:t>) goal to Increase Participation in TIM Programs</a:t>
            </a:r>
            <a:br>
              <a:rPr lang="en-US" sz="1400" dirty="0"/>
            </a:br>
            <a:r>
              <a:rPr lang="en-US" sz="1400" dirty="0"/>
              <a:t> and Awareness of their Benefits</a:t>
            </a:r>
          </a:p>
          <a:p>
            <a:r>
              <a:rPr lang="en-US" sz="1400" dirty="0"/>
              <a:t>Unified Response Manual update</a:t>
            </a:r>
          </a:p>
          <a:p>
            <a:r>
              <a:rPr lang="en-US" sz="1400" dirty="0"/>
              <a:t>Package training materials and feedback sheet to be used in the future </a:t>
            </a:r>
          </a:p>
          <a:p>
            <a:r>
              <a:rPr lang="en-US" sz="1400" dirty="0"/>
              <a:t>Created website </a:t>
            </a:r>
            <a:r>
              <a:rPr lang="en-US" sz="1400" dirty="0">
                <a:hlinkClick r:id="rId2"/>
              </a:rPr>
              <a:t>www.crashmgt.com</a:t>
            </a:r>
            <a:endParaRPr lang="en-US" sz="1400" dirty="0"/>
          </a:p>
          <a:p>
            <a:endParaRPr lang="en-US" sz="1400" dirty="0"/>
          </a:p>
        </p:txBody>
      </p:sp>
      <p:sp>
        <p:nvSpPr>
          <p:cNvPr id="5" name="TextBox 4"/>
          <p:cNvSpPr txBox="1"/>
          <p:nvPr/>
        </p:nvSpPr>
        <p:spPr>
          <a:xfrm>
            <a:off x="467544" y="186141"/>
            <a:ext cx="8229600" cy="430887"/>
          </a:xfrm>
          <a:prstGeom prst="rect">
            <a:avLst/>
          </a:prstGeom>
          <a:noFill/>
        </p:spPr>
        <p:txBody>
          <a:bodyPr wrap="square" lIns="0" tIns="0" rIns="0" bIns="0" rtlCol="0" anchor="ctr">
            <a:spAutoFit/>
          </a:bodyPr>
          <a:lstStyle/>
          <a:p>
            <a:r>
              <a:rPr lang="en-AU" sz="2800" b="1" dirty="0">
                <a:solidFill>
                  <a:srgbClr val="2F4A82"/>
                </a:solidFill>
                <a:latin typeface="Arial" panose="020B0604020202020204" pitchFamily="34" charset="0"/>
                <a:cs typeface="Arial" panose="020B0604020202020204" pitchFamily="34" charset="0"/>
              </a:rPr>
              <a:t>TIM Support- </a:t>
            </a:r>
            <a:r>
              <a:rPr lang="en-AU" sz="2800" b="1" dirty="0" err="1">
                <a:solidFill>
                  <a:srgbClr val="2F4A82"/>
                </a:solidFill>
                <a:latin typeface="Arial" panose="020B0604020202020204" pitchFamily="34" charset="0"/>
                <a:cs typeface="Arial" panose="020B0604020202020204" pitchFamily="34" charset="0"/>
              </a:rPr>
              <a:t>IMTF</a:t>
            </a:r>
            <a:r>
              <a:rPr lang="en-AU" sz="2800" b="1" dirty="0">
                <a:solidFill>
                  <a:srgbClr val="2F4A82"/>
                </a:solidFill>
                <a:latin typeface="Arial" panose="020B0604020202020204" pitchFamily="34" charset="0"/>
                <a:cs typeface="Arial" panose="020B0604020202020204" pitchFamily="34" charset="0"/>
              </a:rPr>
              <a:t> </a:t>
            </a:r>
          </a:p>
        </p:txBody>
      </p:sp>
      <p:grpSp>
        <p:nvGrpSpPr>
          <p:cNvPr id="10" name="Group 9"/>
          <p:cNvGrpSpPr/>
          <p:nvPr/>
        </p:nvGrpSpPr>
        <p:grpSpPr>
          <a:xfrm>
            <a:off x="357158" y="2190750"/>
            <a:ext cx="5510242" cy="2514600"/>
            <a:chOff x="-2895600" y="1733550"/>
            <a:chExt cx="15773400" cy="7410946"/>
          </a:xfrm>
        </p:grpSpPr>
        <p:pic>
          <p:nvPicPr>
            <p:cNvPr id="11" name="Picture 10"/>
            <p:cNvPicPr>
              <a:picLocks noChangeAspect="1"/>
            </p:cNvPicPr>
            <p:nvPr/>
          </p:nvPicPr>
          <p:blipFill rotWithShape="1">
            <a:blip r:embed="rId3"/>
            <a:srcRect l="9166" t="1860" r="4584" b="94444"/>
            <a:stretch/>
          </p:blipFill>
          <p:spPr>
            <a:xfrm>
              <a:off x="-2895600" y="1733550"/>
              <a:ext cx="15773400" cy="380207"/>
            </a:xfrm>
            <a:prstGeom prst="rect">
              <a:avLst/>
            </a:prstGeom>
          </p:spPr>
        </p:pic>
        <p:pic>
          <p:nvPicPr>
            <p:cNvPr id="12" name="Picture 11"/>
            <p:cNvPicPr>
              <a:picLocks noChangeAspect="1"/>
            </p:cNvPicPr>
            <p:nvPr/>
          </p:nvPicPr>
          <p:blipFill rotWithShape="1">
            <a:blip r:embed="rId3"/>
            <a:srcRect l="9166" t="20181" r="4584" b="11481"/>
            <a:stretch/>
          </p:blipFill>
          <p:spPr>
            <a:xfrm>
              <a:off x="-2895600" y="2114550"/>
              <a:ext cx="15773400" cy="7029946"/>
            </a:xfrm>
            <a:prstGeom prst="rect">
              <a:avLst/>
            </a:prstGeom>
          </p:spPr>
        </p:pic>
      </p:grpSp>
      <p:pic>
        <p:nvPicPr>
          <p:cNvPr id="13" name="Picture 12"/>
          <p:cNvPicPr>
            <a:picLocks noChangeAspect="1"/>
          </p:cNvPicPr>
          <p:nvPr/>
        </p:nvPicPr>
        <p:blipFill rotWithShape="1">
          <a:blip r:embed="rId4"/>
          <a:srcRect l="16775" t="19682" r="9677" b="14781"/>
          <a:stretch/>
        </p:blipFill>
        <p:spPr>
          <a:xfrm>
            <a:off x="6306834" y="2266950"/>
            <a:ext cx="2250234" cy="1127873"/>
          </a:xfrm>
          <a:prstGeom prst="rect">
            <a:avLst/>
          </a:prstGeom>
        </p:spPr>
      </p:pic>
      <p:pic>
        <p:nvPicPr>
          <p:cNvPr id="14" name="Picture 13"/>
          <p:cNvPicPr>
            <a:picLocks noChangeAspect="1"/>
          </p:cNvPicPr>
          <p:nvPr/>
        </p:nvPicPr>
        <p:blipFill rotWithShape="1">
          <a:blip r:embed="rId5"/>
          <a:srcRect l="11174" t="16666" r="3741" b="5887"/>
          <a:stretch/>
        </p:blipFill>
        <p:spPr>
          <a:xfrm>
            <a:off x="6324600" y="3562350"/>
            <a:ext cx="2232468" cy="1143000"/>
          </a:xfrm>
          <a:prstGeom prst="rect">
            <a:avLst/>
          </a:prstGeom>
        </p:spPr>
      </p:pic>
      <p:sp>
        <p:nvSpPr>
          <p:cNvPr id="15" name="Rectangle 14"/>
          <p:cNvSpPr/>
          <p:nvPr/>
        </p:nvSpPr>
        <p:spPr>
          <a:xfrm>
            <a:off x="1905000" y="4686573"/>
            <a:ext cx="2185278" cy="369332"/>
          </a:xfrm>
          <a:prstGeom prst="rect">
            <a:avLst/>
          </a:prstGeom>
        </p:spPr>
        <p:txBody>
          <a:bodyPr wrap="none">
            <a:spAutoFit/>
          </a:bodyPr>
          <a:lstStyle/>
          <a:p>
            <a:r>
              <a:rPr lang="en-US" dirty="0">
                <a:solidFill>
                  <a:schemeClr val="tx2"/>
                </a:solidFill>
                <a:hlinkClick r:id="rId2"/>
              </a:rPr>
              <a:t>www.crashmgt.com</a:t>
            </a:r>
            <a:endParaRPr lang="en-US" dirty="0">
              <a:solidFill>
                <a:schemeClr val="tx2"/>
              </a:solidFill>
            </a:endParaRPr>
          </a:p>
        </p:txBody>
      </p:sp>
      <p:pic>
        <p:nvPicPr>
          <p:cNvPr id="16" name="Content Placeholder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205" y="168008"/>
            <a:ext cx="559878" cy="559878"/>
          </a:xfrm>
          <a:prstGeom prst="rect">
            <a:avLst/>
          </a:prstGeom>
        </p:spPr>
      </p:pic>
      <p:pic>
        <p:nvPicPr>
          <p:cNvPr id="17" name="Picture 16"/>
          <p:cNvPicPr>
            <a:picLocks noChangeAspect="1"/>
          </p:cNvPicPr>
          <p:nvPr/>
        </p:nvPicPr>
        <p:blipFill>
          <a:blip r:embed="rId7"/>
          <a:stretch>
            <a:fillRect/>
          </a:stretch>
        </p:blipFill>
        <p:spPr>
          <a:xfrm>
            <a:off x="8153400" y="4933950"/>
            <a:ext cx="930010" cy="146094"/>
          </a:xfrm>
          <a:prstGeom prst="rect">
            <a:avLst/>
          </a:prstGeom>
        </p:spPr>
      </p:pic>
    </p:spTree>
    <p:extLst>
      <p:ext uri="{BB962C8B-B14F-4D97-AF65-F5344CB8AC3E}">
        <p14:creationId xmlns:p14="http://schemas.microsoft.com/office/powerpoint/2010/main" val="108268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400" dirty="0"/>
              <a:t>Transportation Management Center (</a:t>
            </a:r>
            <a:r>
              <a:rPr lang="en-US" sz="1400" dirty="0" err="1"/>
              <a:t>TMC</a:t>
            </a:r>
            <a:r>
              <a:rPr lang="en-US" sz="1400" dirty="0"/>
              <a:t>) Operators have all completed the TIM training program</a:t>
            </a:r>
          </a:p>
          <a:p>
            <a:r>
              <a:rPr lang="en-US" sz="1400" dirty="0"/>
              <a:t>24/7 Operations with State Police in Providence, RI</a:t>
            </a:r>
          </a:p>
          <a:p>
            <a:r>
              <a:rPr lang="en-US" sz="1400" dirty="0"/>
              <a:t>Visual incident detection and verification for dispatch</a:t>
            </a:r>
          </a:p>
          <a:p>
            <a:r>
              <a:rPr lang="en-US" sz="1400" dirty="0"/>
              <a:t>Enter incident data into </a:t>
            </a:r>
            <a:r>
              <a:rPr lang="en-US" sz="1400" dirty="0" err="1"/>
              <a:t>RhodeWAYS</a:t>
            </a:r>
            <a:r>
              <a:rPr lang="en-US" sz="1400" dirty="0"/>
              <a:t> database for performance measurement</a:t>
            </a:r>
          </a:p>
          <a:p>
            <a:r>
              <a:rPr lang="en-US" sz="1400" dirty="0"/>
              <a:t>Electronic message board display control to communicate with the motorist</a:t>
            </a:r>
          </a:p>
          <a:p>
            <a:r>
              <a:rPr lang="en-US" sz="1400" dirty="0"/>
              <a:t>Organized and hosted Train-the-Trainer Session </a:t>
            </a:r>
          </a:p>
          <a:p>
            <a:endParaRPr lang="en-US" sz="1400" dirty="0"/>
          </a:p>
          <a:p>
            <a:endParaRPr lang="en-US" sz="1400" dirty="0"/>
          </a:p>
        </p:txBody>
      </p:sp>
      <p:sp>
        <p:nvSpPr>
          <p:cNvPr id="3" name="Slide Number Placeholder 2"/>
          <p:cNvSpPr>
            <a:spLocks noGrp="1"/>
          </p:cNvSpPr>
          <p:nvPr>
            <p:ph type="sldNum" sz="quarter" idx="12"/>
          </p:nvPr>
        </p:nvSpPr>
        <p:spPr/>
        <p:txBody>
          <a:bodyPr/>
          <a:lstStyle/>
          <a:p>
            <a:fld id="{9B3E39EC-4BE2-4DEA-81C0-4ABC0AAB4AC0}" type="slidenum">
              <a:rPr lang="en-AU" smtClean="0"/>
              <a:t>5</a:t>
            </a:fld>
            <a:endParaRPr lang="en-AU" dirty="0"/>
          </a:p>
        </p:txBody>
      </p:sp>
      <p:sp>
        <p:nvSpPr>
          <p:cNvPr id="5" name="TextBox 4"/>
          <p:cNvSpPr txBox="1"/>
          <p:nvPr/>
        </p:nvSpPr>
        <p:spPr>
          <a:xfrm>
            <a:off x="467544" y="186141"/>
            <a:ext cx="8229600" cy="430887"/>
          </a:xfrm>
          <a:prstGeom prst="rect">
            <a:avLst/>
          </a:prstGeom>
          <a:noFill/>
        </p:spPr>
        <p:txBody>
          <a:bodyPr wrap="square" lIns="0" tIns="0" rIns="0" bIns="0" rtlCol="0" anchor="ctr">
            <a:spAutoFit/>
          </a:bodyPr>
          <a:lstStyle/>
          <a:p>
            <a:r>
              <a:rPr lang="en-AU" sz="2800" b="1" dirty="0">
                <a:solidFill>
                  <a:srgbClr val="2F4A82"/>
                </a:solidFill>
                <a:latin typeface="Arial" panose="020B0604020202020204" pitchFamily="34" charset="0"/>
                <a:cs typeface="Arial" panose="020B0604020202020204" pitchFamily="34" charset="0"/>
              </a:rPr>
              <a:t>TIM Support- </a:t>
            </a:r>
            <a:r>
              <a:rPr lang="en-AU" sz="2800" b="1" dirty="0" err="1">
                <a:solidFill>
                  <a:srgbClr val="2F4A82"/>
                </a:solidFill>
                <a:latin typeface="Arial" panose="020B0604020202020204" pitchFamily="34" charset="0"/>
                <a:cs typeface="Arial" panose="020B0604020202020204" pitchFamily="34" charset="0"/>
              </a:rPr>
              <a:t>TMC</a:t>
            </a:r>
            <a:r>
              <a:rPr lang="en-AU" sz="2800" b="1" dirty="0">
                <a:solidFill>
                  <a:srgbClr val="2F4A82"/>
                </a:solidFill>
                <a:latin typeface="Arial" panose="020B0604020202020204" pitchFamily="34" charset="0"/>
                <a:cs typeface="Arial" panose="020B0604020202020204" pitchFamily="34" charset="0"/>
              </a:rPr>
              <a:t> </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7407" b="1703"/>
          <a:stretch/>
        </p:blipFill>
        <p:spPr>
          <a:xfrm>
            <a:off x="1219200" y="2512448"/>
            <a:ext cx="3582550" cy="217343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512448"/>
            <a:ext cx="2897909" cy="2173432"/>
          </a:xfrm>
          <a:prstGeom prst="rect">
            <a:avLst/>
          </a:prstGeom>
        </p:spPr>
      </p:pic>
      <p:pic>
        <p:nvPicPr>
          <p:cNvPr id="12"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7205" y="168008"/>
            <a:ext cx="559878" cy="559878"/>
          </a:xfrm>
          <a:prstGeom prst="rect">
            <a:avLst/>
          </a:prstGeom>
        </p:spPr>
      </p:pic>
      <p:pic>
        <p:nvPicPr>
          <p:cNvPr id="13" name="Picture 12"/>
          <p:cNvPicPr>
            <a:picLocks noChangeAspect="1"/>
          </p:cNvPicPr>
          <p:nvPr/>
        </p:nvPicPr>
        <p:blipFill>
          <a:blip r:embed="rId5"/>
          <a:stretch>
            <a:fillRect/>
          </a:stretch>
        </p:blipFill>
        <p:spPr>
          <a:xfrm>
            <a:off x="8153400" y="4933950"/>
            <a:ext cx="930010" cy="146094"/>
          </a:xfrm>
          <a:prstGeom prst="rect">
            <a:avLst/>
          </a:prstGeom>
        </p:spPr>
      </p:pic>
    </p:spTree>
    <p:extLst>
      <p:ext uri="{BB962C8B-B14F-4D97-AF65-F5344CB8AC3E}">
        <p14:creationId xmlns:p14="http://schemas.microsoft.com/office/powerpoint/2010/main" val="262770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9302"/>
            <a:ext cx="8229600" cy="861774"/>
          </a:xfrm>
          <a:prstGeom prst="rect">
            <a:avLst/>
          </a:prstGeom>
          <a:noFill/>
        </p:spPr>
        <p:txBody>
          <a:bodyPr wrap="square" lIns="0" tIns="0" rIns="0" bIns="0" rtlCol="0" anchor="ctr">
            <a:spAutoFit/>
          </a:bodyPr>
          <a:lstStyle/>
          <a:p>
            <a:r>
              <a:rPr lang="en-AU" sz="2800" b="1" dirty="0">
                <a:solidFill>
                  <a:srgbClr val="2F4A82"/>
                </a:solidFill>
                <a:latin typeface="Arial" panose="020B0604020202020204" pitchFamily="34" charset="0"/>
                <a:cs typeface="Arial" panose="020B0604020202020204" pitchFamily="34" charset="0"/>
              </a:rPr>
              <a:t>TIM Support-</a:t>
            </a:r>
            <a:r>
              <a:rPr lang="en-AU" sz="2800" b="1" dirty="0" err="1">
                <a:solidFill>
                  <a:srgbClr val="2F4A82"/>
                </a:solidFill>
                <a:latin typeface="Arial" panose="020B0604020202020204" pitchFamily="34" charset="0"/>
                <a:cs typeface="Arial" panose="020B0604020202020204" pitchFamily="34" charset="0"/>
              </a:rPr>
              <a:t>TMC</a:t>
            </a:r>
            <a:r>
              <a:rPr lang="en-AU" sz="2800" b="1" dirty="0">
                <a:solidFill>
                  <a:srgbClr val="2F4A82"/>
                </a:solidFill>
                <a:latin typeface="Arial" panose="020B0604020202020204" pitchFamily="34" charset="0"/>
                <a:cs typeface="Arial" panose="020B0604020202020204" pitchFamily="34" charset="0"/>
              </a:rPr>
              <a:t> Data</a:t>
            </a:r>
          </a:p>
          <a:p>
            <a:r>
              <a:rPr lang="en-AU" sz="2800" b="1" dirty="0">
                <a:solidFill>
                  <a:srgbClr val="2F4A82"/>
                </a:solidFill>
                <a:latin typeface="Arial" panose="020B0604020202020204" pitchFamily="34" charset="0"/>
                <a:cs typeface="Arial" panose="020B0604020202020204" pitchFamily="34" charset="0"/>
              </a:rPr>
              <a:t>Incident Clearance Time Trends</a:t>
            </a:r>
          </a:p>
        </p:txBody>
      </p:sp>
      <p:pic>
        <p:nvPicPr>
          <p:cNvPr id="4" name="Picture 3"/>
          <p:cNvPicPr>
            <a:picLocks noChangeAspect="1"/>
          </p:cNvPicPr>
          <p:nvPr/>
        </p:nvPicPr>
        <p:blipFill rotWithShape="1">
          <a:blip r:embed="rId2"/>
          <a:srcRect l="934" t="598" r="3363" b="10804"/>
          <a:stretch/>
        </p:blipFill>
        <p:spPr>
          <a:xfrm>
            <a:off x="1409700" y="1002916"/>
            <a:ext cx="5448300" cy="2396210"/>
          </a:xfrm>
          <a:prstGeom prst="rect">
            <a:avLst/>
          </a:prstGeom>
        </p:spPr>
      </p:pic>
      <p:pic>
        <p:nvPicPr>
          <p:cNvPr id="18"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205" y="168008"/>
            <a:ext cx="559878" cy="559878"/>
          </a:xfrm>
          <a:prstGeom prst="rect">
            <a:avLst/>
          </a:prstGeom>
        </p:spPr>
      </p:pic>
      <p:pic>
        <p:nvPicPr>
          <p:cNvPr id="19" name="Picture 18"/>
          <p:cNvPicPr>
            <a:picLocks noChangeAspect="1"/>
          </p:cNvPicPr>
          <p:nvPr/>
        </p:nvPicPr>
        <p:blipFill>
          <a:blip r:embed="rId4"/>
          <a:stretch>
            <a:fillRect/>
          </a:stretch>
        </p:blipFill>
        <p:spPr>
          <a:xfrm>
            <a:off x="8153400" y="4933950"/>
            <a:ext cx="930010" cy="146094"/>
          </a:xfrm>
          <a:prstGeom prst="rect">
            <a:avLst/>
          </a:prstGeom>
        </p:spPr>
      </p:pic>
      <p:sp>
        <p:nvSpPr>
          <p:cNvPr id="20" name="TextBox 19"/>
          <p:cNvSpPr txBox="1"/>
          <p:nvPr/>
        </p:nvSpPr>
        <p:spPr>
          <a:xfrm rot="16200000">
            <a:off x="233441" y="1902813"/>
            <a:ext cx="1729961" cy="230832"/>
          </a:xfrm>
          <a:prstGeom prst="rect">
            <a:avLst/>
          </a:prstGeom>
          <a:noFill/>
        </p:spPr>
        <p:txBody>
          <a:bodyPr wrap="none" rtlCol="0">
            <a:spAutoFit/>
          </a:bodyPr>
          <a:lstStyle/>
          <a:p>
            <a:r>
              <a:rPr lang="en-US" sz="900" dirty="0"/>
              <a:t>Incident Clearance Time (min)</a:t>
            </a:r>
          </a:p>
        </p:txBody>
      </p:sp>
      <p:pic>
        <p:nvPicPr>
          <p:cNvPr id="22" name="Picture 21"/>
          <p:cNvPicPr>
            <a:picLocks noChangeAspect="1"/>
          </p:cNvPicPr>
          <p:nvPr/>
        </p:nvPicPr>
        <p:blipFill rotWithShape="1">
          <a:blip r:embed="rId2"/>
          <a:srcRect l="935" t="86698" r="2209" b="2156"/>
          <a:stretch/>
        </p:blipFill>
        <p:spPr>
          <a:xfrm>
            <a:off x="1295400" y="3330411"/>
            <a:ext cx="5715000" cy="31244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41525785"/>
              </p:ext>
            </p:extLst>
          </p:nvPr>
        </p:nvGraphicFramePr>
        <p:xfrm>
          <a:off x="1981200" y="3726665"/>
          <a:ext cx="4419599" cy="1188720"/>
        </p:xfrm>
        <a:graphic>
          <a:graphicData uri="http://schemas.openxmlformats.org/drawingml/2006/table">
            <a:tbl>
              <a:tblPr>
                <a:tableStyleId>{5940675A-B579-460E-94D1-54222C63F5DA}</a:tableStyleId>
              </a:tblPr>
              <a:tblGrid>
                <a:gridCol w="2604407">
                  <a:extLst>
                    <a:ext uri="{9D8B030D-6E8A-4147-A177-3AD203B41FA5}">
                      <a16:colId xmlns:a16="http://schemas.microsoft.com/office/drawing/2014/main" val="1151940669"/>
                    </a:ext>
                  </a:extLst>
                </a:gridCol>
                <a:gridCol w="453798">
                  <a:extLst>
                    <a:ext uri="{9D8B030D-6E8A-4147-A177-3AD203B41FA5}">
                      <a16:colId xmlns:a16="http://schemas.microsoft.com/office/drawing/2014/main" val="3410201069"/>
                    </a:ext>
                  </a:extLst>
                </a:gridCol>
                <a:gridCol w="453798">
                  <a:extLst>
                    <a:ext uri="{9D8B030D-6E8A-4147-A177-3AD203B41FA5}">
                      <a16:colId xmlns:a16="http://schemas.microsoft.com/office/drawing/2014/main" val="2340121393"/>
                    </a:ext>
                  </a:extLst>
                </a:gridCol>
                <a:gridCol w="453798">
                  <a:extLst>
                    <a:ext uri="{9D8B030D-6E8A-4147-A177-3AD203B41FA5}">
                      <a16:colId xmlns:a16="http://schemas.microsoft.com/office/drawing/2014/main" val="2845537770"/>
                    </a:ext>
                  </a:extLst>
                </a:gridCol>
                <a:gridCol w="453798">
                  <a:extLst>
                    <a:ext uri="{9D8B030D-6E8A-4147-A177-3AD203B41FA5}">
                      <a16:colId xmlns:a16="http://schemas.microsoft.com/office/drawing/2014/main" val="1937314389"/>
                    </a:ext>
                  </a:extLst>
                </a:gridCol>
              </a:tblGrid>
              <a:tr h="198120">
                <a:tc>
                  <a:txBody>
                    <a:bodyPr/>
                    <a:lstStyle/>
                    <a:p>
                      <a:pPr algn="l" fontAlgn="b"/>
                      <a:r>
                        <a:rPr lang="en-US" sz="900" b="0" u="none" strike="noStrike">
                          <a:effectLst/>
                        </a:rPr>
                        <a:t> </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2015</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2016</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2017</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2018</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8147177"/>
                  </a:ext>
                </a:extLst>
              </a:tr>
              <a:tr h="198120">
                <a:tc>
                  <a:txBody>
                    <a:bodyPr/>
                    <a:lstStyle/>
                    <a:p>
                      <a:pPr algn="l" fontAlgn="b"/>
                      <a:r>
                        <a:rPr lang="en-US" sz="900" b="0" u="none" strike="noStrike">
                          <a:effectLst/>
                        </a:rPr>
                        <a:t>I-295</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N/A</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37</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34</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33</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5850334"/>
                  </a:ext>
                </a:extLst>
              </a:tr>
              <a:tr h="198120">
                <a:tc>
                  <a:txBody>
                    <a:bodyPr/>
                    <a:lstStyle/>
                    <a:p>
                      <a:pPr algn="l" fontAlgn="b"/>
                      <a:r>
                        <a:rPr lang="en-US" sz="900" b="0" u="none" strike="noStrike" dirty="0">
                          <a:effectLst/>
                        </a:rPr>
                        <a:t>I-195</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28</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a:effectLst/>
                        </a:rPr>
                        <a:t>28</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27</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29</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7634448"/>
                  </a:ext>
                </a:extLst>
              </a:tr>
              <a:tr h="198120">
                <a:tc>
                  <a:txBody>
                    <a:bodyPr/>
                    <a:lstStyle/>
                    <a:p>
                      <a:pPr algn="l" fontAlgn="b"/>
                      <a:r>
                        <a:rPr lang="en-US" sz="900" b="0" u="none" strike="noStrike">
                          <a:effectLst/>
                        </a:rPr>
                        <a:t>I-95</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a:effectLst/>
                        </a:rPr>
                        <a:t>28</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a:effectLst/>
                        </a:rPr>
                        <a:t>27</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28</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28</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771821"/>
                  </a:ext>
                </a:extLst>
              </a:tr>
              <a:tr h="198120">
                <a:tc>
                  <a:txBody>
                    <a:bodyPr/>
                    <a:lstStyle/>
                    <a:p>
                      <a:pPr algn="l" fontAlgn="b"/>
                      <a:r>
                        <a:rPr lang="en-US" sz="900" b="0" u="none" strike="noStrike">
                          <a:effectLst/>
                        </a:rPr>
                        <a:t>Rt. 10</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a:effectLst/>
                        </a:rPr>
                        <a:t>28</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a:effectLst/>
                        </a:rPr>
                        <a:t>26</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a:effectLst/>
                        </a:rPr>
                        <a:t>26</a:t>
                      </a:r>
                      <a:endParaRPr lang="en-US" sz="900" b="0" i="0" u="none" strike="noStrike">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0" u="none" strike="noStrike" dirty="0">
                          <a:effectLst/>
                        </a:rPr>
                        <a:t>25</a:t>
                      </a:r>
                      <a:endParaRPr lang="en-US" sz="900" b="0"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1148161"/>
                  </a:ext>
                </a:extLst>
              </a:tr>
              <a:tr h="198120">
                <a:tc>
                  <a:txBody>
                    <a:bodyPr/>
                    <a:lstStyle/>
                    <a:p>
                      <a:pPr algn="l" fontAlgn="b"/>
                      <a:r>
                        <a:rPr lang="en-US" sz="900" b="1" u="none" strike="noStrike" dirty="0">
                          <a:effectLst/>
                        </a:rPr>
                        <a:t>Overall Average Incident Clearance</a:t>
                      </a:r>
                      <a:r>
                        <a:rPr lang="en-US" sz="900" b="1" u="none" strike="noStrike" baseline="0" dirty="0">
                          <a:effectLst/>
                        </a:rPr>
                        <a:t> Time (min)</a:t>
                      </a:r>
                      <a:endParaRPr lang="en-US" sz="900" b="1"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1" u="none" strike="noStrike" dirty="0">
                          <a:effectLst/>
                        </a:rPr>
                        <a:t>28</a:t>
                      </a:r>
                      <a:endParaRPr lang="en-US" sz="900" b="1"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1" u="none" strike="noStrike" dirty="0">
                          <a:effectLst/>
                        </a:rPr>
                        <a:t>27</a:t>
                      </a:r>
                      <a:endParaRPr lang="en-US" sz="900" b="1"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1" u="none" strike="noStrike" dirty="0">
                          <a:effectLst/>
                        </a:rPr>
                        <a:t>27</a:t>
                      </a:r>
                      <a:endParaRPr lang="en-US" sz="900" b="1"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900" b="1" u="none" strike="noStrike" dirty="0">
                          <a:effectLst/>
                        </a:rPr>
                        <a:t>27</a:t>
                      </a:r>
                      <a:endParaRPr lang="en-US" sz="900" b="1" i="0" u="none" strike="noStrike" dirty="0">
                        <a:solidFill>
                          <a:srgbClr val="000000"/>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1459528"/>
                  </a:ext>
                </a:extLst>
              </a:tr>
            </a:tbl>
          </a:graphicData>
        </a:graphic>
      </p:graphicFrame>
    </p:spTree>
    <p:extLst>
      <p:ext uri="{BB962C8B-B14F-4D97-AF65-F5344CB8AC3E}">
        <p14:creationId xmlns:p14="http://schemas.microsoft.com/office/powerpoint/2010/main" val="180117856"/>
      </p:ext>
    </p:extLst>
  </p:cSld>
  <p:clrMapOvr>
    <a:masterClrMapping/>
  </p:clrMapOvr>
</p:sld>
</file>

<file path=ppt/theme/theme1.xml><?xml version="1.0" encoding="utf-8"?>
<a:theme xmlns:a="http://schemas.openxmlformats.org/drawingml/2006/main" name="Corporate 16x9 V10">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417B9054-4C2E-4A50-AE6F-A3717277B56B}"/>
    </a:ext>
  </a:extLst>
</a:theme>
</file>

<file path=ppt/theme/theme2.xml><?xml version="1.0" encoding="utf-8"?>
<a:theme xmlns:a="http://schemas.openxmlformats.org/drawingml/2006/main" name="Internal Page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BB88B834-85E8-4B7F-A363-BF2058ABDDFA}"/>
    </a:ext>
  </a:extLst>
</a:theme>
</file>

<file path=ppt/theme/theme3.xml><?xml version="1.0" encoding="utf-8"?>
<a:theme xmlns:a="http://schemas.openxmlformats.org/drawingml/2006/main" name="1_Internal Page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BB88B834-85E8-4B7F-A363-BF2058ABDDFA}"/>
    </a:ext>
  </a:extLst>
</a:theme>
</file>

<file path=ppt/theme/theme4.xml><?xml version="1.0" encoding="utf-8"?>
<a:theme xmlns:a="http://schemas.openxmlformats.org/drawingml/2006/main" name="Custom Design">
  <a:themeElements>
    <a:clrScheme name="Jacobs PowerPoint">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ull Pages / Divider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1FB21FB2-15BE-4546-B594-BE72D3489924}"/>
    </a:ext>
  </a:extLst>
</a:theme>
</file>

<file path=ppt/theme/theme6.xml><?xml version="1.0" encoding="utf-8"?>
<a:theme xmlns:a="http://schemas.openxmlformats.org/drawingml/2006/main" name="Disclaimer">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B58FA302-FBB8-4B3D-9080-3E2BC94A3633}"/>
    </a:ext>
  </a:extLst>
</a:theme>
</file>

<file path=ppt/theme/theme7.xml><?xml version="1.0" encoding="utf-8"?>
<a:theme xmlns:a="http://schemas.openxmlformats.org/drawingml/2006/main" name="Instruction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97018C5D-D941-4ACD-8645-CD0B47B54D8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SKM Cool">
      <a:dk1>
        <a:srgbClr val="42145F"/>
      </a:dk1>
      <a:lt1>
        <a:srgbClr val="939598"/>
      </a:lt1>
      <a:dk2>
        <a:srgbClr val="000000"/>
      </a:dk2>
      <a:lt2>
        <a:srgbClr val="FFFFFF"/>
      </a:lt2>
      <a:accent1>
        <a:srgbClr val="E6E5E3"/>
      </a:accent1>
      <a:accent2>
        <a:srgbClr val="4C4D4F"/>
      </a:accent2>
      <a:accent3>
        <a:srgbClr val="B8C51B"/>
      </a:accent3>
      <a:accent4>
        <a:srgbClr val="69BE28"/>
      </a:accent4>
      <a:accent5>
        <a:srgbClr val="009DD1"/>
      </a:accent5>
      <a:accent6>
        <a:srgbClr val="5185C0"/>
      </a:accent6>
      <a:hlink>
        <a:srgbClr val="0000FF"/>
      </a:hlink>
      <a:folHlink>
        <a:srgbClr val="800080"/>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e9f2b681-f1ff-4832-af24-e3e8c07ba87a">Templates</Folder>
    <Ready xmlns="e9f2b681-f1ff-4832-af24-e3e8c07ba87a">false</Ready>
    <Intended_x0020_Fix xmlns="e9f2b681-f1ff-4832-af24-e3e8c07ba87a">1. Added date field to 2nd cover option. (C307)
2. Attached PowerPoint colour theme. (C305)
3. Added divider slides. 
4. Changed design of copyright statement &amp; date field to back cover &amp; disclaimer slides so date field now updates automatically &amp; is visible. 
5. Added auto page number to "Title &amp; Content - Bullets" slide. (C360)
6. Enabled footer to be "applied to all". 
7. Changed "Agenda" slide bullets so sub bullets align. (C316)
8. Turn off function that automatically sizes fonts in text boxes to fit within the box. (C331)
9. All bullets now have consistent line spacing of 6pt. (C345)</Intended_x0020_Fix>
    <Testing_x0020_Results xmlns="e9f2b681-f1ff-4832-af24-e3e8c07ba8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650A05A72AAF44B9DBC146C510AC53" ma:contentTypeVersion="4" ma:contentTypeDescription="Create a new document." ma:contentTypeScope="" ma:versionID="0597203fad885b3061953301fe72895d">
  <xsd:schema xmlns:xsd="http://www.w3.org/2001/XMLSchema" xmlns:xs="http://www.w3.org/2001/XMLSchema" xmlns:p="http://schemas.microsoft.com/office/2006/metadata/properties" xmlns:ns2="e9f2b681-f1ff-4832-af24-e3e8c07ba87a" targetNamespace="http://schemas.microsoft.com/office/2006/metadata/properties" ma:root="true" ma:fieldsID="990752cc86129c269fe78f577f6cbe1c" ns2:_="">
    <xsd:import namespace="e9f2b681-f1ff-4832-af24-e3e8c07ba87a"/>
    <xsd:element name="properties">
      <xsd:complexType>
        <xsd:sequence>
          <xsd:element name="documentManagement">
            <xsd:complexType>
              <xsd:all>
                <xsd:element ref="ns2:Folder"/>
                <xsd:element ref="ns2:Ready" minOccurs="0"/>
                <xsd:element ref="ns2:Intended_x0020_Fix" minOccurs="0"/>
                <xsd:element ref="ns2:Testing_x0020_Resul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2b681-f1ff-4832-af24-e3e8c07ba87a" elementFormDefault="qualified">
    <xsd:import namespace="http://schemas.microsoft.com/office/2006/documentManagement/types"/>
    <xsd:import namespace="http://schemas.microsoft.com/office/infopath/2007/PartnerControls"/>
    <xsd:element name="Folder" ma:index="2" ma:displayName="Folder" ma:format="Dropdown" ma:internalName="Folder">
      <xsd:simpleType>
        <xsd:restriction base="dms:Choice">
          <xsd:enumeration value="Add Ins"/>
          <xsd:enumeration value="Address"/>
          <xsd:enumeration value="Standard Content"/>
          <xsd:enumeration value="Startup"/>
          <xsd:enumeration value="StartupUS"/>
          <xsd:enumeration value="Templates"/>
        </xsd:restriction>
      </xsd:simpleType>
    </xsd:element>
    <xsd:element name="Ready" ma:index="3" nillable="true" ma:displayName="Ready" ma:default="0" ma:description="Once the files have been successfully updated &amp; tested, they can be marked Ready for packaging in to the latest version" ma:internalName="Ready">
      <xsd:simpleType>
        <xsd:restriction base="dms:Boolean"/>
      </xsd:simpleType>
    </xsd:element>
    <xsd:element name="Intended_x0020_Fix" ma:index="10" nillable="true" ma:displayName="Change Detail" ma:internalName="Intended_x0020_Fix">
      <xsd:simpleType>
        <xsd:restriction base="dms:Note"/>
      </xsd:simpleType>
    </xsd:element>
    <xsd:element name="Testing_x0020_Results" ma:index="11" nillable="true" ma:displayName="Testing Results" ma:internalName="Testing_x0020_Resul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27CBA-8312-45EC-8A9D-AFD2FCFB9F1C}">
  <ds:schemaRef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e9f2b681-f1ff-4832-af24-e3e8c07ba87a"/>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B2166AB-7575-4D80-8F13-EAE469772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2b681-f1ff-4832-af24-e3e8c07ba8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7C372D-F8D9-4B41-AEF8-0353929C6A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16x9</Template>
  <TotalTime>272</TotalTime>
  <Words>241</Words>
  <Application>Microsoft Office PowerPoint</Application>
  <PresentationFormat>On-screen Show (16:9)</PresentationFormat>
  <Paragraphs>63</Paragraphs>
  <Slides>6</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6</vt:i4>
      </vt:variant>
    </vt:vector>
  </HeadingPairs>
  <TitlesOfParts>
    <vt:vector size="15" baseType="lpstr">
      <vt:lpstr>Arial</vt:lpstr>
      <vt:lpstr>Calibri</vt:lpstr>
      <vt:lpstr>Corporate 16x9 V10</vt:lpstr>
      <vt:lpstr>Internal Pages</vt:lpstr>
      <vt:lpstr>1_Internal Pages</vt:lpstr>
      <vt:lpstr>Custom Design</vt:lpstr>
      <vt:lpstr>Full Pages / Dividers</vt:lpstr>
      <vt:lpstr>Disclaimer</vt:lpstr>
      <vt:lpstr>Instructions</vt:lpstr>
      <vt:lpstr>PowerPoint Presentation</vt:lpstr>
      <vt:lpstr>PowerPoint Presentation</vt:lpstr>
      <vt:lpstr>PowerPoint Presentation</vt:lpstr>
      <vt:lpstr>PowerPoint Presentation</vt:lpstr>
      <vt:lpstr>PowerPoint Presentation</vt:lpstr>
      <vt:lpstr>PowerPoint Presentation</vt:lpstr>
    </vt:vector>
  </TitlesOfParts>
  <Company>Jacobs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Burns, Catherine</dc:creator>
  <cp:lastModifiedBy>Burns, Catherine</cp:lastModifiedBy>
  <cp:revision>19</cp:revision>
  <dcterms:created xsi:type="dcterms:W3CDTF">2018-05-02T16:59:52Z</dcterms:created>
  <dcterms:modified xsi:type="dcterms:W3CDTF">2018-05-03T14:38:59Z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0x010100B2650A05A72AAF44B9DBC146C510AC53</vt:lpwstr>
  </property>
</Properties>
</file>