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0" r:id="rId3"/>
    <p:sldId id="361" r:id="rId4"/>
    <p:sldId id="364" r:id="rId5"/>
    <p:sldId id="365" r:id="rId6"/>
    <p:sldId id="380" r:id="rId7"/>
    <p:sldId id="383" r:id="rId8"/>
    <p:sldId id="378" r:id="rId9"/>
    <p:sldId id="384" r:id="rId10"/>
    <p:sldId id="373" r:id="rId11"/>
    <p:sldId id="346" r:id="rId12"/>
    <p:sldId id="375" r:id="rId13"/>
    <p:sldId id="385" r:id="rId14"/>
    <p:sldId id="376" r:id="rId15"/>
    <p:sldId id="381" r:id="rId16"/>
    <p:sldId id="3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6">
          <p15:clr>
            <a:srgbClr val="A4A3A4"/>
          </p15:clr>
        </p15:guide>
        <p15:guide id="3" pos="561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A48"/>
    <a:srgbClr val="596E59"/>
    <a:srgbClr val="00245D"/>
    <a:srgbClr val="5E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0924" autoAdjust="0"/>
  </p:normalViewPr>
  <p:slideViewPr>
    <p:cSldViewPr snapToGrid="0" snapToObjects="1" showGuides="1">
      <p:cViewPr varScale="1">
        <p:scale>
          <a:sx n="95" d="100"/>
          <a:sy n="95" d="100"/>
        </p:scale>
        <p:origin x="970" y="77"/>
      </p:cViewPr>
      <p:guideLst>
        <p:guide orient="horz" pos="2160"/>
        <p:guide pos="136"/>
        <p:guide pos="561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20" d="100"/>
          <a:sy n="120" d="100"/>
        </p:scale>
        <p:origin x="13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CE7A8-0A56-4564-B566-6377A2B13F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EABDB5-A1BA-412D-9E11-2AA88F39CE55}">
      <dgm:prSet phldrT="[Text]" custT="1"/>
      <dgm:spPr>
        <a:solidFill>
          <a:srgbClr val="536587"/>
        </a:solidFill>
      </dgm:spPr>
      <dgm:t>
        <a:bodyPr rIns="0" anchor="ctr"/>
        <a:lstStyle/>
        <a:p>
          <a:pPr>
            <a:spcAft>
              <a:spcPts val="600"/>
            </a:spcAft>
          </a:pPr>
          <a:r>
            <a:rPr lang="en-US" sz="2800" dirty="0">
              <a:latin typeface="Century Gothic" panose="020B0502020202020204" pitchFamily="34" charset="0"/>
            </a:rPr>
            <a:t>Train-the-Trainer Sessions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28074021-54E7-4F6C-AE83-DF378452A0E5}" type="parTrans" cxnId="{69EAB363-4346-4065-A400-A6276300F900}">
      <dgm:prSet/>
      <dgm:spPr/>
      <dgm:t>
        <a:bodyPr/>
        <a:lstStyle/>
        <a:p>
          <a:endParaRPr lang="en-US"/>
        </a:p>
      </dgm:t>
    </dgm:pt>
    <dgm:pt modelId="{F587BE3D-1569-4B82-A792-6DD902A0EAD8}" type="sibTrans" cxnId="{69EAB363-4346-4065-A400-A6276300F900}">
      <dgm:prSet/>
      <dgm:spPr/>
      <dgm:t>
        <a:bodyPr/>
        <a:lstStyle/>
        <a:p>
          <a:endParaRPr lang="en-US"/>
        </a:p>
      </dgm:t>
    </dgm:pt>
    <dgm:pt modelId="{A8F32C92-9C72-4129-B808-05E8D3871A93}">
      <dgm:prSet phldrT="[Text]" custT="1"/>
      <dgm:spPr>
        <a:solidFill>
          <a:srgbClr val="808080"/>
        </a:solidFill>
      </dgm:spPr>
      <dgm:t>
        <a:bodyPr anchor="ctr"/>
        <a:lstStyle/>
        <a:p>
          <a:pPr>
            <a:spcAft>
              <a:spcPts val="600"/>
            </a:spcAft>
          </a:pPr>
          <a:r>
            <a:rPr lang="en-US" sz="2800" dirty="0">
              <a:latin typeface="Century Gothic" panose="020B0502020202020204" pitchFamily="34" charset="0"/>
            </a:rPr>
            <a:t>Web-Based Training (</a:t>
          </a:r>
          <a:r>
            <a:rPr lang="en-US" sz="2800" dirty="0" err="1">
              <a:latin typeface="Century Gothic" panose="020B0502020202020204" pitchFamily="34" charset="0"/>
            </a:rPr>
            <a:t>WBT</a:t>
          </a:r>
          <a:r>
            <a:rPr lang="en-US" sz="2800" dirty="0">
              <a:latin typeface="Century Gothic" panose="020B0502020202020204" pitchFamily="34" charset="0"/>
            </a:rPr>
            <a:t>) </a:t>
          </a:r>
        </a:p>
      </dgm:t>
    </dgm:pt>
    <dgm:pt modelId="{35E756D0-90EB-4D80-91CC-24ACAEDD4B9F}" type="parTrans" cxnId="{DF02E303-6B3D-4AFB-8C1C-6743105B3A29}">
      <dgm:prSet/>
      <dgm:spPr/>
      <dgm:t>
        <a:bodyPr/>
        <a:lstStyle/>
        <a:p>
          <a:endParaRPr lang="en-US"/>
        </a:p>
      </dgm:t>
    </dgm:pt>
    <dgm:pt modelId="{67B90401-8305-4982-8748-C33DCF56C51E}" type="sibTrans" cxnId="{DF02E303-6B3D-4AFB-8C1C-6743105B3A29}">
      <dgm:prSet/>
      <dgm:spPr/>
      <dgm:t>
        <a:bodyPr/>
        <a:lstStyle/>
        <a:p>
          <a:endParaRPr lang="en-US"/>
        </a:p>
      </dgm:t>
    </dgm:pt>
    <dgm:pt modelId="{3FAAF72F-2922-452F-B437-F892F1871C27}">
      <dgm:prSet phldrT="[Text]" custT="1"/>
      <dgm:spPr>
        <a:solidFill>
          <a:srgbClr val="1C1C1C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600" b="1" dirty="0">
              <a:latin typeface="Century Gothic" panose="020B0502020202020204" pitchFamily="34" charset="0"/>
            </a:rPr>
            <a:t>Total Trained: 331,426</a:t>
          </a:r>
        </a:p>
      </dgm:t>
    </dgm:pt>
    <dgm:pt modelId="{CFF16150-EF70-459F-91B8-581C2E04DCD0}" type="parTrans" cxnId="{C265A764-0F82-45D0-B7B9-369BF19C1394}">
      <dgm:prSet/>
      <dgm:spPr/>
      <dgm:t>
        <a:bodyPr/>
        <a:lstStyle/>
        <a:p>
          <a:endParaRPr lang="en-US"/>
        </a:p>
      </dgm:t>
    </dgm:pt>
    <dgm:pt modelId="{261DAADC-471D-4E5E-8214-6D42ADA96429}" type="sibTrans" cxnId="{C265A764-0F82-45D0-B7B9-369BF19C1394}">
      <dgm:prSet/>
      <dgm:spPr/>
      <dgm:t>
        <a:bodyPr/>
        <a:lstStyle/>
        <a:p>
          <a:endParaRPr lang="en-US"/>
        </a:p>
      </dgm:t>
    </dgm:pt>
    <dgm:pt modelId="{59B5F997-B95A-4B5A-AA15-2409ECCE29E9}">
      <dgm:prSet custT="1"/>
      <dgm:spPr>
        <a:solidFill>
          <a:srgbClr val="99ABCD"/>
        </a:solidFill>
      </dgm:spPr>
      <dgm:t>
        <a:bodyPr anchor="ctr"/>
        <a:lstStyle/>
        <a:p>
          <a:pPr>
            <a:spcAft>
              <a:spcPts val="600"/>
            </a:spcAft>
          </a:pPr>
          <a:r>
            <a:rPr lang="en-US" sz="2800" dirty="0">
              <a:latin typeface="Century Gothic" panose="020B0502020202020204" pitchFamily="34" charset="0"/>
            </a:rPr>
            <a:t>In-Person Responder Training</a:t>
          </a:r>
        </a:p>
      </dgm:t>
    </dgm:pt>
    <dgm:pt modelId="{F9E4A2ED-01B7-40C7-ABE0-D7D95AAA1C21}" type="parTrans" cxnId="{9E604BE0-43D5-4ADE-A2B6-5C587EEE907D}">
      <dgm:prSet/>
      <dgm:spPr/>
      <dgm:t>
        <a:bodyPr/>
        <a:lstStyle/>
        <a:p>
          <a:endParaRPr lang="en-US"/>
        </a:p>
      </dgm:t>
    </dgm:pt>
    <dgm:pt modelId="{4B61C209-E93C-4660-B0B1-CBBD4DD1FCE7}" type="sibTrans" cxnId="{9E604BE0-43D5-4ADE-A2B6-5C587EEE907D}">
      <dgm:prSet/>
      <dgm:spPr/>
      <dgm:t>
        <a:bodyPr/>
        <a:lstStyle/>
        <a:p>
          <a:endParaRPr lang="en-US"/>
        </a:p>
      </dgm:t>
    </dgm:pt>
    <dgm:pt modelId="{87FF9A39-FB0B-4187-B49F-630BFA167301}">
      <dgm:prSet custT="1"/>
      <dgm:spPr>
        <a:solidFill>
          <a:srgbClr val="99ABCD"/>
        </a:solidFill>
      </dgm:spPr>
      <dgm:t>
        <a:bodyPr anchor="ctr"/>
        <a:lstStyle/>
        <a:p>
          <a:pPr>
            <a:spcAft>
              <a:spcPct val="15000"/>
            </a:spcAft>
          </a:pPr>
          <a:r>
            <a:rPr lang="en-US" sz="2400" b="1" dirty="0">
              <a:latin typeface="Century Gothic" panose="020B0502020202020204" pitchFamily="34" charset="0"/>
            </a:rPr>
            <a:t>12,396</a:t>
          </a:r>
          <a:r>
            <a:rPr lang="en-US" sz="2400" dirty="0">
              <a:latin typeface="Century Gothic" panose="020B0502020202020204" pitchFamily="34" charset="0"/>
            </a:rPr>
            <a:t> sessions with </a:t>
          </a:r>
          <a:r>
            <a:rPr lang="en-US" sz="2400" b="1" dirty="0">
              <a:latin typeface="Century Gothic" panose="020B0502020202020204" pitchFamily="34" charset="0"/>
            </a:rPr>
            <a:t>286,575</a:t>
          </a:r>
          <a:r>
            <a:rPr lang="en-US" sz="2400" dirty="0">
              <a:latin typeface="Century Gothic" panose="020B0502020202020204" pitchFamily="34" charset="0"/>
            </a:rPr>
            <a:t> participants</a:t>
          </a:r>
        </a:p>
      </dgm:t>
    </dgm:pt>
    <dgm:pt modelId="{F220B713-7436-42AC-BFA0-016CBFFB777D}" type="parTrans" cxnId="{9D211932-8C95-446D-8C11-490E82285C42}">
      <dgm:prSet/>
      <dgm:spPr/>
      <dgm:t>
        <a:bodyPr/>
        <a:lstStyle/>
        <a:p>
          <a:endParaRPr lang="en-US"/>
        </a:p>
      </dgm:t>
    </dgm:pt>
    <dgm:pt modelId="{8E11622D-D593-4A10-9943-91346C95E3AF}" type="sibTrans" cxnId="{9D211932-8C95-446D-8C11-490E82285C42}">
      <dgm:prSet/>
      <dgm:spPr/>
      <dgm:t>
        <a:bodyPr/>
        <a:lstStyle/>
        <a:p>
          <a:endParaRPr lang="en-US"/>
        </a:p>
      </dgm:t>
    </dgm:pt>
    <dgm:pt modelId="{1FAB9C4A-55AC-4A95-85A8-E11885908B94}">
      <dgm:prSet custT="1"/>
      <dgm:spPr>
        <a:solidFill>
          <a:srgbClr val="808080"/>
        </a:solidFill>
      </dgm:spPr>
      <dgm:t>
        <a:bodyPr anchor="ctr"/>
        <a:lstStyle/>
        <a:p>
          <a:pPr>
            <a:spcAft>
              <a:spcPts val="300"/>
            </a:spcAft>
          </a:pPr>
          <a:r>
            <a:rPr lang="en-US" sz="2400" b="1" dirty="0">
              <a:latin typeface="Century Gothic" panose="020B0502020202020204" pitchFamily="34" charset="0"/>
            </a:rPr>
            <a:t>33,902 </a:t>
          </a:r>
          <a:r>
            <a:rPr lang="en-US" sz="2400" b="0" dirty="0">
              <a:latin typeface="Century Gothic" panose="020B0502020202020204" pitchFamily="34" charset="0"/>
            </a:rPr>
            <a:t>total  </a:t>
          </a:r>
          <a:r>
            <a:rPr lang="en-US" sz="2000" b="0" dirty="0">
              <a:latin typeface="Century Gothic" panose="020B0502020202020204" pitchFamily="34" charset="0"/>
            </a:rPr>
            <a:t>|  </a:t>
          </a:r>
          <a:r>
            <a:rPr lang="en-US" sz="2000" b="1" dirty="0">
              <a:latin typeface="Century Gothic" panose="020B0502020202020204" pitchFamily="34" charset="0"/>
            </a:rPr>
            <a:t>25,708 </a:t>
          </a:r>
          <a:r>
            <a:rPr lang="en-US" sz="1800" b="0" dirty="0">
              <a:latin typeface="Century Gothic" panose="020B0502020202020204" pitchFamily="34" charset="0"/>
            </a:rPr>
            <a:t>NHI</a:t>
          </a:r>
          <a:r>
            <a:rPr lang="en-US" sz="2000" b="0" dirty="0">
              <a:latin typeface="Century Gothic" panose="020B0502020202020204" pitchFamily="34" charset="0"/>
            </a:rPr>
            <a:t>  |  </a:t>
          </a:r>
          <a:r>
            <a:rPr lang="en-US" sz="2000" b="1" dirty="0">
              <a:latin typeface="Century Gothic" panose="020B0502020202020204" pitchFamily="34" charset="0"/>
            </a:rPr>
            <a:t>1,610</a:t>
          </a:r>
          <a:r>
            <a:rPr lang="en-US" sz="1800" b="0" dirty="0">
              <a:latin typeface="Century Gothic" panose="020B0502020202020204" pitchFamily="34" charset="0"/>
            </a:rPr>
            <a:t> Other</a:t>
          </a:r>
        </a:p>
      </dgm:t>
    </dgm:pt>
    <dgm:pt modelId="{188961ED-529A-4C5E-8F9E-3C8E3BDCF3A8}" type="parTrans" cxnId="{59F12973-F380-47F7-9268-16C7F6F87715}">
      <dgm:prSet/>
      <dgm:spPr/>
      <dgm:t>
        <a:bodyPr/>
        <a:lstStyle/>
        <a:p>
          <a:endParaRPr lang="en-US"/>
        </a:p>
      </dgm:t>
    </dgm:pt>
    <dgm:pt modelId="{50055FF2-2900-4AE2-8B62-7FAA9ABCA4D0}" type="sibTrans" cxnId="{59F12973-F380-47F7-9268-16C7F6F87715}">
      <dgm:prSet/>
      <dgm:spPr/>
      <dgm:t>
        <a:bodyPr/>
        <a:lstStyle/>
        <a:p>
          <a:endParaRPr lang="en-US"/>
        </a:p>
      </dgm:t>
    </dgm:pt>
    <dgm:pt modelId="{CA3FF553-D242-4AE5-9268-8B9FCB9DA9B6}">
      <dgm:prSet custT="1"/>
      <dgm:spPr>
        <a:solidFill>
          <a:srgbClr val="536587"/>
        </a:solidFill>
      </dgm:spPr>
      <dgm:t>
        <a:bodyPr rIns="0" anchor="ctr"/>
        <a:lstStyle/>
        <a:p>
          <a:pPr>
            <a:spcAft>
              <a:spcPct val="15000"/>
            </a:spcAft>
          </a:pPr>
          <a:r>
            <a:rPr lang="en-US" sz="2000" b="1" dirty="0">
              <a:latin typeface="Century Gothic" panose="020B0502020202020204" pitchFamily="34" charset="0"/>
            </a:rPr>
            <a:t>365</a:t>
          </a:r>
          <a:r>
            <a:rPr lang="en-US" sz="2000" dirty="0">
              <a:latin typeface="Century Gothic" panose="020B0502020202020204" pitchFamily="34" charset="0"/>
            </a:rPr>
            <a:t> sessions with </a:t>
          </a:r>
          <a:r>
            <a:rPr lang="en-US" sz="2000" b="1" dirty="0">
              <a:latin typeface="Century Gothic" panose="020B0502020202020204" pitchFamily="34" charset="0"/>
            </a:rPr>
            <a:t>10,949</a:t>
          </a:r>
          <a:r>
            <a:rPr lang="en-US" sz="2000" dirty="0">
              <a:latin typeface="Century Gothic" panose="020B0502020202020204" pitchFamily="34" charset="0"/>
            </a:rPr>
            <a:t> participants</a:t>
          </a:r>
        </a:p>
      </dgm:t>
    </dgm:pt>
    <dgm:pt modelId="{2827915B-7F8A-4BD4-8B6F-03C55CA88BF5}" type="sibTrans" cxnId="{9701E06A-A2CB-4C6F-94D2-AFD2193399DF}">
      <dgm:prSet/>
      <dgm:spPr/>
      <dgm:t>
        <a:bodyPr/>
        <a:lstStyle/>
        <a:p>
          <a:endParaRPr lang="en-US"/>
        </a:p>
      </dgm:t>
    </dgm:pt>
    <dgm:pt modelId="{9B91F84F-E18B-4DEF-B7EC-C78B37364058}" type="parTrans" cxnId="{9701E06A-A2CB-4C6F-94D2-AFD2193399DF}">
      <dgm:prSet/>
      <dgm:spPr/>
      <dgm:t>
        <a:bodyPr/>
        <a:lstStyle/>
        <a:p>
          <a:endParaRPr lang="en-US"/>
        </a:p>
      </dgm:t>
    </dgm:pt>
    <dgm:pt modelId="{AB27936A-317D-452F-B80D-320822649753}">
      <dgm:prSet custT="1"/>
      <dgm:spPr>
        <a:solidFill>
          <a:srgbClr val="536587"/>
        </a:solidFill>
      </dgm:spPr>
      <dgm:t>
        <a:bodyPr rIns="0" anchor="ctr"/>
        <a:lstStyle/>
        <a:p>
          <a:pPr>
            <a:spcAft>
              <a:spcPct val="15000"/>
            </a:spcAft>
          </a:pPr>
          <a:r>
            <a:rPr lang="en-US" sz="2000" b="1" dirty="0">
              <a:latin typeface="Century Gothic" panose="020B0502020202020204" pitchFamily="34" charset="0"/>
            </a:rPr>
            <a:t>23% </a:t>
          </a:r>
          <a:r>
            <a:rPr lang="en-US" sz="2000" dirty="0">
              <a:latin typeface="Century Gothic" panose="020B0502020202020204" pitchFamily="34" charset="0"/>
            </a:rPr>
            <a:t>of participants have provided training</a:t>
          </a:r>
        </a:p>
      </dgm:t>
    </dgm:pt>
    <dgm:pt modelId="{DCCF70CC-4473-487E-84FD-A0EF5CA8D181}" type="parTrans" cxnId="{50B453B4-D9CB-47B9-9EA7-09F83FD94C83}">
      <dgm:prSet/>
      <dgm:spPr/>
      <dgm:t>
        <a:bodyPr/>
        <a:lstStyle/>
        <a:p>
          <a:endParaRPr lang="en-US"/>
        </a:p>
      </dgm:t>
    </dgm:pt>
    <dgm:pt modelId="{F1B78647-81A5-4ED9-9549-29A60AFCF450}" type="sibTrans" cxnId="{50B453B4-D9CB-47B9-9EA7-09F83FD94C83}">
      <dgm:prSet/>
      <dgm:spPr/>
      <dgm:t>
        <a:bodyPr/>
        <a:lstStyle/>
        <a:p>
          <a:endParaRPr lang="en-US"/>
        </a:p>
      </dgm:t>
    </dgm:pt>
    <dgm:pt modelId="{3CB0825E-193A-451F-A6C1-466D7BE70D4A}">
      <dgm:prSet custT="1"/>
      <dgm:spPr>
        <a:solidFill>
          <a:srgbClr val="808080"/>
        </a:solidFill>
      </dgm:spPr>
      <dgm:t>
        <a:bodyPr anchor="ctr"/>
        <a:lstStyle/>
        <a:p>
          <a:pPr>
            <a:spcAft>
              <a:spcPts val="300"/>
            </a:spcAft>
          </a:pPr>
          <a:r>
            <a:rPr lang="en-US" sz="2000" b="1" dirty="0">
              <a:latin typeface="Century Gothic" panose="020B0502020202020204" pitchFamily="34" charset="0"/>
            </a:rPr>
            <a:t>6,584</a:t>
          </a:r>
          <a:r>
            <a:rPr lang="en-US" sz="2000" b="0" dirty="0">
              <a:latin typeface="Century Gothic" panose="020B0502020202020204" pitchFamily="34" charset="0"/>
            </a:rPr>
            <a:t> </a:t>
          </a:r>
          <a:r>
            <a:rPr lang="en-US" sz="1800" b="0" dirty="0">
              <a:latin typeface="Century Gothic" panose="020B0502020202020204" pitchFamily="34" charset="0"/>
            </a:rPr>
            <a:t>ERSI Responder Safety Learning Network</a:t>
          </a:r>
        </a:p>
      </dgm:t>
    </dgm:pt>
    <dgm:pt modelId="{B92BB712-4428-4DEB-9863-4E0ACDFDE11E}" type="parTrans" cxnId="{F5A52108-2571-4E5A-9907-8253556E0A62}">
      <dgm:prSet/>
      <dgm:spPr/>
      <dgm:t>
        <a:bodyPr/>
        <a:lstStyle/>
        <a:p>
          <a:endParaRPr lang="en-US"/>
        </a:p>
      </dgm:t>
    </dgm:pt>
    <dgm:pt modelId="{EC625F68-71A5-4A69-88B9-C98F9A884E6A}" type="sibTrans" cxnId="{F5A52108-2571-4E5A-9907-8253556E0A62}">
      <dgm:prSet/>
      <dgm:spPr/>
      <dgm:t>
        <a:bodyPr/>
        <a:lstStyle/>
        <a:p>
          <a:endParaRPr lang="en-US"/>
        </a:p>
      </dgm:t>
    </dgm:pt>
    <dgm:pt modelId="{6D399DBA-A95F-4C9B-AA4D-FCB0119BFCAE}" type="pres">
      <dgm:prSet presAssocID="{35ECE7A8-0A56-4564-B566-6377A2B13F8F}" presName="linear" presStyleCnt="0">
        <dgm:presLayoutVars>
          <dgm:dir/>
          <dgm:resizeHandles val="exact"/>
        </dgm:presLayoutVars>
      </dgm:prSet>
      <dgm:spPr/>
    </dgm:pt>
    <dgm:pt modelId="{E29ACFC7-0A47-4C43-B00A-6163E1F3EC89}" type="pres">
      <dgm:prSet presAssocID="{FAEABDB5-A1BA-412D-9E11-2AA88F39CE55}" presName="comp" presStyleCnt="0"/>
      <dgm:spPr/>
    </dgm:pt>
    <dgm:pt modelId="{1F6D0409-F166-4551-8DA5-CF48DC61D3B7}" type="pres">
      <dgm:prSet presAssocID="{FAEABDB5-A1BA-412D-9E11-2AA88F39CE55}" presName="box" presStyleLbl="node1" presStyleIdx="0" presStyleCnt="4"/>
      <dgm:spPr/>
    </dgm:pt>
    <dgm:pt modelId="{99B628F0-9F68-47D7-AFD8-266E106B1592}" type="pres">
      <dgm:prSet presAssocID="{FAEABDB5-A1BA-412D-9E11-2AA88F39CE55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A79A67F-BB3F-4753-B421-E382C3634334}" type="pres">
      <dgm:prSet presAssocID="{FAEABDB5-A1BA-412D-9E11-2AA88F39CE55}" presName="text" presStyleLbl="node1" presStyleIdx="0" presStyleCnt="4">
        <dgm:presLayoutVars>
          <dgm:bulletEnabled val="1"/>
        </dgm:presLayoutVars>
      </dgm:prSet>
      <dgm:spPr/>
    </dgm:pt>
    <dgm:pt modelId="{B958AEFD-D2F2-4E16-9975-2DB097D6364A}" type="pres">
      <dgm:prSet presAssocID="{F587BE3D-1569-4B82-A792-6DD902A0EAD8}" presName="spacer" presStyleCnt="0"/>
      <dgm:spPr/>
    </dgm:pt>
    <dgm:pt modelId="{E13E6338-7C54-4B4E-B42F-6234FFCED738}" type="pres">
      <dgm:prSet presAssocID="{59B5F997-B95A-4B5A-AA15-2409ECCE29E9}" presName="comp" presStyleCnt="0"/>
      <dgm:spPr/>
    </dgm:pt>
    <dgm:pt modelId="{6F34523C-14C7-4333-8780-A43A40733778}" type="pres">
      <dgm:prSet presAssocID="{59B5F997-B95A-4B5A-AA15-2409ECCE29E9}" presName="box" presStyleLbl="node1" presStyleIdx="1" presStyleCnt="4"/>
      <dgm:spPr/>
    </dgm:pt>
    <dgm:pt modelId="{F9C0C5F5-EC46-4237-8293-D8F759B26A09}" type="pres">
      <dgm:prSet presAssocID="{59B5F997-B95A-4B5A-AA15-2409ECCE29E9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B4DF3A9-7482-4121-884F-B2E783880491}" type="pres">
      <dgm:prSet presAssocID="{59B5F997-B95A-4B5A-AA15-2409ECCE29E9}" presName="text" presStyleLbl="node1" presStyleIdx="1" presStyleCnt="4">
        <dgm:presLayoutVars>
          <dgm:bulletEnabled val="1"/>
        </dgm:presLayoutVars>
      </dgm:prSet>
      <dgm:spPr/>
    </dgm:pt>
    <dgm:pt modelId="{28C24896-B230-4766-ACAF-4E0AD647BCDB}" type="pres">
      <dgm:prSet presAssocID="{4B61C209-E93C-4660-B0B1-CBBD4DD1FCE7}" presName="spacer" presStyleCnt="0"/>
      <dgm:spPr/>
    </dgm:pt>
    <dgm:pt modelId="{E58817EE-2A9A-4D24-A2FF-607F53A70279}" type="pres">
      <dgm:prSet presAssocID="{A8F32C92-9C72-4129-B808-05E8D3871A93}" presName="comp" presStyleCnt="0"/>
      <dgm:spPr/>
    </dgm:pt>
    <dgm:pt modelId="{B88C4F75-28D9-4828-8B44-6CCAE94F8362}" type="pres">
      <dgm:prSet presAssocID="{A8F32C92-9C72-4129-B808-05E8D3871A93}" presName="box" presStyleLbl="node1" presStyleIdx="2" presStyleCnt="4"/>
      <dgm:spPr/>
    </dgm:pt>
    <dgm:pt modelId="{D504FDED-3FFE-453D-A21C-9B86FBB580A4}" type="pres">
      <dgm:prSet presAssocID="{A8F32C92-9C72-4129-B808-05E8D3871A93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4B82ECC-4F67-4B39-AA3F-2A64B104F012}" type="pres">
      <dgm:prSet presAssocID="{A8F32C92-9C72-4129-B808-05E8D3871A93}" presName="text" presStyleLbl="node1" presStyleIdx="2" presStyleCnt="4">
        <dgm:presLayoutVars>
          <dgm:bulletEnabled val="1"/>
        </dgm:presLayoutVars>
      </dgm:prSet>
      <dgm:spPr/>
    </dgm:pt>
    <dgm:pt modelId="{042C8A5B-1BDD-4749-B83B-DC351CFE52F4}" type="pres">
      <dgm:prSet presAssocID="{67B90401-8305-4982-8748-C33DCF56C51E}" presName="spacer" presStyleCnt="0"/>
      <dgm:spPr/>
    </dgm:pt>
    <dgm:pt modelId="{04792388-DDAE-47DC-A52C-7B82CDCA522D}" type="pres">
      <dgm:prSet presAssocID="{3FAAF72F-2922-452F-B437-F892F1871C27}" presName="comp" presStyleCnt="0"/>
      <dgm:spPr/>
    </dgm:pt>
    <dgm:pt modelId="{072AB6DB-3CA7-4E06-A0CE-DD232D39E7E2}" type="pres">
      <dgm:prSet presAssocID="{3FAAF72F-2922-452F-B437-F892F1871C27}" presName="box" presStyleLbl="node1" presStyleIdx="3" presStyleCnt="4"/>
      <dgm:spPr/>
    </dgm:pt>
    <dgm:pt modelId="{56168273-D820-484D-8181-8A704CE9D269}" type="pres">
      <dgm:prSet presAssocID="{3FAAF72F-2922-452F-B437-F892F1871C27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912C126-D80B-4971-9251-AD6D342411D4}" type="pres">
      <dgm:prSet presAssocID="{3FAAF72F-2922-452F-B437-F892F1871C27}" presName="text" presStyleLbl="node1" presStyleIdx="3" presStyleCnt="4">
        <dgm:presLayoutVars>
          <dgm:bulletEnabled val="1"/>
        </dgm:presLayoutVars>
      </dgm:prSet>
      <dgm:spPr/>
    </dgm:pt>
  </dgm:ptLst>
  <dgm:cxnLst>
    <dgm:cxn modelId="{F81702E7-5904-4FB6-878A-659C0711F7A3}" type="presOf" srcId="{59B5F997-B95A-4B5A-AA15-2409ECCE29E9}" destId="{AB4DF3A9-7482-4121-884F-B2E783880491}" srcOrd="1" destOrd="0" presId="urn:microsoft.com/office/officeart/2005/8/layout/vList4"/>
    <dgm:cxn modelId="{B8B04906-FB2C-4405-81E1-91B90C24147A}" type="presOf" srcId="{FAEABDB5-A1BA-412D-9E11-2AA88F39CE55}" destId="{6A79A67F-BB3F-4753-B421-E382C3634334}" srcOrd="1" destOrd="0" presId="urn:microsoft.com/office/officeart/2005/8/layout/vList4"/>
    <dgm:cxn modelId="{C8D6390A-C7E1-4DF0-98A9-A3B403FE187B}" type="presOf" srcId="{87FF9A39-FB0B-4187-B49F-630BFA167301}" destId="{6F34523C-14C7-4333-8780-A43A40733778}" srcOrd="0" destOrd="1" presId="urn:microsoft.com/office/officeart/2005/8/layout/vList4"/>
    <dgm:cxn modelId="{7A1FECE4-8B9D-4910-87F1-FDE98A4E7E62}" type="presOf" srcId="{35ECE7A8-0A56-4564-B566-6377A2B13F8F}" destId="{6D399DBA-A95F-4C9B-AA4D-FCB0119BFCAE}" srcOrd="0" destOrd="0" presId="urn:microsoft.com/office/officeart/2005/8/layout/vList4"/>
    <dgm:cxn modelId="{F526A333-2D9E-43EC-BAE3-01E0158EB918}" type="presOf" srcId="{AB27936A-317D-452F-B80D-320822649753}" destId="{1F6D0409-F166-4551-8DA5-CF48DC61D3B7}" srcOrd="0" destOrd="2" presId="urn:microsoft.com/office/officeart/2005/8/layout/vList4"/>
    <dgm:cxn modelId="{9E4D166E-7CE1-45F3-A964-90ECF481B0FC}" type="presOf" srcId="{AB27936A-317D-452F-B80D-320822649753}" destId="{6A79A67F-BB3F-4753-B421-E382C3634334}" srcOrd="1" destOrd="2" presId="urn:microsoft.com/office/officeart/2005/8/layout/vList4"/>
    <dgm:cxn modelId="{F5A52108-2571-4E5A-9907-8253556E0A62}" srcId="{A8F32C92-9C72-4129-B808-05E8D3871A93}" destId="{3CB0825E-193A-451F-A6C1-466D7BE70D4A}" srcOrd="1" destOrd="0" parTransId="{B92BB712-4428-4DEB-9863-4E0ACDFDE11E}" sibTransId="{EC625F68-71A5-4A69-88B9-C98F9A884E6A}"/>
    <dgm:cxn modelId="{94916A4A-BB70-4480-BFB1-B6D4323B57C2}" type="presOf" srcId="{1FAB9C4A-55AC-4A95-85A8-E11885908B94}" destId="{F4B82ECC-4F67-4B39-AA3F-2A64B104F012}" srcOrd="1" destOrd="1" presId="urn:microsoft.com/office/officeart/2005/8/layout/vList4"/>
    <dgm:cxn modelId="{8CDDF3AB-3FD0-4DD2-846A-B8DF586409F5}" type="presOf" srcId="{3CB0825E-193A-451F-A6C1-466D7BE70D4A}" destId="{B88C4F75-28D9-4828-8B44-6CCAE94F8362}" srcOrd="0" destOrd="2" presId="urn:microsoft.com/office/officeart/2005/8/layout/vList4"/>
    <dgm:cxn modelId="{338A987C-79E1-42A7-864A-769D92B36185}" type="presOf" srcId="{87FF9A39-FB0B-4187-B49F-630BFA167301}" destId="{AB4DF3A9-7482-4121-884F-B2E783880491}" srcOrd="1" destOrd="1" presId="urn:microsoft.com/office/officeart/2005/8/layout/vList4"/>
    <dgm:cxn modelId="{C265A764-0F82-45D0-B7B9-369BF19C1394}" srcId="{35ECE7A8-0A56-4564-B566-6377A2B13F8F}" destId="{3FAAF72F-2922-452F-B437-F892F1871C27}" srcOrd="3" destOrd="0" parTransId="{CFF16150-EF70-459F-91B8-581C2E04DCD0}" sibTransId="{261DAADC-471D-4E5E-8214-6D42ADA96429}"/>
    <dgm:cxn modelId="{59F12973-F380-47F7-9268-16C7F6F87715}" srcId="{A8F32C92-9C72-4129-B808-05E8D3871A93}" destId="{1FAB9C4A-55AC-4A95-85A8-E11885908B94}" srcOrd="0" destOrd="0" parTransId="{188961ED-529A-4C5E-8F9E-3C8E3BDCF3A8}" sibTransId="{50055FF2-2900-4AE2-8B62-7FAA9ABCA4D0}"/>
    <dgm:cxn modelId="{69EAB363-4346-4065-A400-A6276300F900}" srcId="{35ECE7A8-0A56-4564-B566-6377A2B13F8F}" destId="{FAEABDB5-A1BA-412D-9E11-2AA88F39CE55}" srcOrd="0" destOrd="0" parTransId="{28074021-54E7-4F6C-AE83-DF378452A0E5}" sibTransId="{F587BE3D-1569-4B82-A792-6DD902A0EAD8}"/>
    <dgm:cxn modelId="{49C171A0-E20A-4128-A57B-59F933CFADD0}" type="presOf" srcId="{3CB0825E-193A-451F-A6C1-466D7BE70D4A}" destId="{F4B82ECC-4F67-4B39-AA3F-2A64B104F012}" srcOrd="1" destOrd="2" presId="urn:microsoft.com/office/officeart/2005/8/layout/vList4"/>
    <dgm:cxn modelId="{9D211932-8C95-446D-8C11-490E82285C42}" srcId="{59B5F997-B95A-4B5A-AA15-2409ECCE29E9}" destId="{87FF9A39-FB0B-4187-B49F-630BFA167301}" srcOrd="0" destOrd="0" parTransId="{F220B713-7436-42AC-BFA0-016CBFFB777D}" sibTransId="{8E11622D-D593-4A10-9943-91346C95E3AF}"/>
    <dgm:cxn modelId="{9701E06A-A2CB-4C6F-94D2-AFD2193399DF}" srcId="{FAEABDB5-A1BA-412D-9E11-2AA88F39CE55}" destId="{CA3FF553-D242-4AE5-9268-8B9FCB9DA9B6}" srcOrd="0" destOrd="0" parTransId="{9B91F84F-E18B-4DEF-B7EC-C78B37364058}" sibTransId="{2827915B-7F8A-4BD4-8B6F-03C55CA88BF5}"/>
    <dgm:cxn modelId="{1D844336-A55B-42DA-B703-2837FF77835E}" type="presOf" srcId="{3FAAF72F-2922-452F-B437-F892F1871C27}" destId="{A912C126-D80B-4971-9251-AD6D342411D4}" srcOrd="1" destOrd="0" presId="urn:microsoft.com/office/officeart/2005/8/layout/vList4"/>
    <dgm:cxn modelId="{9E497C1D-E312-4F74-8D89-6C1755FACD47}" type="presOf" srcId="{CA3FF553-D242-4AE5-9268-8B9FCB9DA9B6}" destId="{1F6D0409-F166-4551-8DA5-CF48DC61D3B7}" srcOrd="0" destOrd="1" presId="urn:microsoft.com/office/officeart/2005/8/layout/vList4"/>
    <dgm:cxn modelId="{8F8A1441-0328-4666-AD17-8B14978FFCD8}" type="presOf" srcId="{A8F32C92-9C72-4129-B808-05E8D3871A93}" destId="{F4B82ECC-4F67-4B39-AA3F-2A64B104F012}" srcOrd="1" destOrd="0" presId="urn:microsoft.com/office/officeart/2005/8/layout/vList4"/>
    <dgm:cxn modelId="{210AE6D7-C2AC-4DA6-9815-EA9C92AD6AE9}" type="presOf" srcId="{CA3FF553-D242-4AE5-9268-8B9FCB9DA9B6}" destId="{6A79A67F-BB3F-4753-B421-E382C3634334}" srcOrd="1" destOrd="1" presId="urn:microsoft.com/office/officeart/2005/8/layout/vList4"/>
    <dgm:cxn modelId="{9E604BE0-43D5-4ADE-A2B6-5C587EEE907D}" srcId="{35ECE7A8-0A56-4564-B566-6377A2B13F8F}" destId="{59B5F997-B95A-4B5A-AA15-2409ECCE29E9}" srcOrd="1" destOrd="0" parTransId="{F9E4A2ED-01B7-40C7-ABE0-D7D95AAA1C21}" sibTransId="{4B61C209-E93C-4660-B0B1-CBBD4DD1FCE7}"/>
    <dgm:cxn modelId="{BE2BEE6D-66BC-4AC4-B5D4-F8FFAE1BD12C}" type="presOf" srcId="{1FAB9C4A-55AC-4A95-85A8-E11885908B94}" destId="{B88C4F75-28D9-4828-8B44-6CCAE94F8362}" srcOrd="0" destOrd="1" presId="urn:microsoft.com/office/officeart/2005/8/layout/vList4"/>
    <dgm:cxn modelId="{04B3F75E-60D4-4297-A82B-7165E2842888}" type="presOf" srcId="{FAEABDB5-A1BA-412D-9E11-2AA88F39CE55}" destId="{1F6D0409-F166-4551-8DA5-CF48DC61D3B7}" srcOrd="0" destOrd="0" presId="urn:microsoft.com/office/officeart/2005/8/layout/vList4"/>
    <dgm:cxn modelId="{50B453B4-D9CB-47B9-9EA7-09F83FD94C83}" srcId="{FAEABDB5-A1BA-412D-9E11-2AA88F39CE55}" destId="{AB27936A-317D-452F-B80D-320822649753}" srcOrd="1" destOrd="0" parTransId="{DCCF70CC-4473-487E-84FD-A0EF5CA8D181}" sibTransId="{F1B78647-81A5-4ED9-9549-29A60AFCF450}"/>
    <dgm:cxn modelId="{2482EF08-29B0-469A-A3AA-3442D7DBBF95}" type="presOf" srcId="{59B5F997-B95A-4B5A-AA15-2409ECCE29E9}" destId="{6F34523C-14C7-4333-8780-A43A40733778}" srcOrd="0" destOrd="0" presId="urn:microsoft.com/office/officeart/2005/8/layout/vList4"/>
    <dgm:cxn modelId="{DF02E303-6B3D-4AFB-8C1C-6743105B3A29}" srcId="{35ECE7A8-0A56-4564-B566-6377A2B13F8F}" destId="{A8F32C92-9C72-4129-B808-05E8D3871A93}" srcOrd="2" destOrd="0" parTransId="{35E756D0-90EB-4D80-91CC-24ACAEDD4B9F}" sibTransId="{67B90401-8305-4982-8748-C33DCF56C51E}"/>
    <dgm:cxn modelId="{564E04CF-DF9A-4AB5-8BA1-DD54A851E10A}" type="presOf" srcId="{A8F32C92-9C72-4129-B808-05E8D3871A93}" destId="{B88C4F75-28D9-4828-8B44-6CCAE94F8362}" srcOrd="0" destOrd="0" presId="urn:microsoft.com/office/officeart/2005/8/layout/vList4"/>
    <dgm:cxn modelId="{1E16808B-2E52-408B-AEF6-2C10978EC3A5}" type="presOf" srcId="{3FAAF72F-2922-452F-B437-F892F1871C27}" destId="{072AB6DB-3CA7-4E06-A0CE-DD232D39E7E2}" srcOrd="0" destOrd="0" presId="urn:microsoft.com/office/officeart/2005/8/layout/vList4"/>
    <dgm:cxn modelId="{F1AA5122-3808-4B17-8AC0-9B6ABAEEDAA0}" type="presParOf" srcId="{6D399DBA-A95F-4C9B-AA4D-FCB0119BFCAE}" destId="{E29ACFC7-0A47-4C43-B00A-6163E1F3EC89}" srcOrd="0" destOrd="0" presId="urn:microsoft.com/office/officeart/2005/8/layout/vList4"/>
    <dgm:cxn modelId="{9FA51B95-C9D8-416F-9356-04BB9340AAA5}" type="presParOf" srcId="{E29ACFC7-0A47-4C43-B00A-6163E1F3EC89}" destId="{1F6D0409-F166-4551-8DA5-CF48DC61D3B7}" srcOrd="0" destOrd="0" presId="urn:microsoft.com/office/officeart/2005/8/layout/vList4"/>
    <dgm:cxn modelId="{8AA2316D-ADB5-43F5-9A57-4B5476735850}" type="presParOf" srcId="{E29ACFC7-0A47-4C43-B00A-6163E1F3EC89}" destId="{99B628F0-9F68-47D7-AFD8-266E106B1592}" srcOrd="1" destOrd="0" presId="urn:microsoft.com/office/officeart/2005/8/layout/vList4"/>
    <dgm:cxn modelId="{39EABDC4-8561-4D03-BE1D-0DBF19764867}" type="presParOf" srcId="{E29ACFC7-0A47-4C43-B00A-6163E1F3EC89}" destId="{6A79A67F-BB3F-4753-B421-E382C3634334}" srcOrd="2" destOrd="0" presId="urn:microsoft.com/office/officeart/2005/8/layout/vList4"/>
    <dgm:cxn modelId="{EB08D476-F329-4112-B658-CA78BE5F7DBE}" type="presParOf" srcId="{6D399DBA-A95F-4C9B-AA4D-FCB0119BFCAE}" destId="{B958AEFD-D2F2-4E16-9975-2DB097D6364A}" srcOrd="1" destOrd="0" presId="urn:microsoft.com/office/officeart/2005/8/layout/vList4"/>
    <dgm:cxn modelId="{B376F979-D350-437C-88B5-568177005E26}" type="presParOf" srcId="{6D399DBA-A95F-4C9B-AA4D-FCB0119BFCAE}" destId="{E13E6338-7C54-4B4E-B42F-6234FFCED738}" srcOrd="2" destOrd="0" presId="urn:microsoft.com/office/officeart/2005/8/layout/vList4"/>
    <dgm:cxn modelId="{2EE53C4D-C1C5-42DE-B7E4-4D9ADDE0FE1B}" type="presParOf" srcId="{E13E6338-7C54-4B4E-B42F-6234FFCED738}" destId="{6F34523C-14C7-4333-8780-A43A40733778}" srcOrd="0" destOrd="0" presId="urn:microsoft.com/office/officeart/2005/8/layout/vList4"/>
    <dgm:cxn modelId="{DE0AFE63-7165-4E7C-B314-7EC92C33D835}" type="presParOf" srcId="{E13E6338-7C54-4B4E-B42F-6234FFCED738}" destId="{F9C0C5F5-EC46-4237-8293-D8F759B26A09}" srcOrd="1" destOrd="0" presId="urn:microsoft.com/office/officeart/2005/8/layout/vList4"/>
    <dgm:cxn modelId="{34EA383F-BF63-488A-BB6C-9C427406D573}" type="presParOf" srcId="{E13E6338-7C54-4B4E-B42F-6234FFCED738}" destId="{AB4DF3A9-7482-4121-884F-B2E783880491}" srcOrd="2" destOrd="0" presId="urn:microsoft.com/office/officeart/2005/8/layout/vList4"/>
    <dgm:cxn modelId="{403DCA2E-5008-4F20-9D36-0EF21A6C776F}" type="presParOf" srcId="{6D399DBA-A95F-4C9B-AA4D-FCB0119BFCAE}" destId="{28C24896-B230-4766-ACAF-4E0AD647BCDB}" srcOrd="3" destOrd="0" presId="urn:microsoft.com/office/officeart/2005/8/layout/vList4"/>
    <dgm:cxn modelId="{E1EDB7AE-0BE8-4980-B114-A42AA55735D3}" type="presParOf" srcId="{6D399DBA-A95F-4C9B-AA4D-FCB0119BFCAE}" destId="{E58817EE-2A9A-4D24-A2FF-607F53A70279}" srcOrd="4" destOrd="0" presId="urn:microsoft.com/office/officeart/2005/8/layout/vList4"/>
    <dgm:cxn modelId="{2B2803F8-952F-4C29-8E92-35D0063BFF19}" type="presParOf" srcId="{E58817EE-2A9A-4D24-A2FF-607F53A70279}" destId="{B88C4F75-28D9-4828-8B44-6CCAE94F8362}" srcOrd="0" destOrd="0" presId="urn:microsoft.com/office/officeart/2005/8/layout/vList4"/>
    <dgm:cxn modelId="{2CFDD077-7990-44DE-8B2F-82B05B4B4C60}" type="presParOf" srcId="{E58817EE-2A9A-4D24-A2FF-607F53A70279}" destId="{D504FDED-3FFE-453D-A21C-9B86FBB580A4}" srcOrd="1" destOrd="0" presId="urn:microsoft.com/office/officeart/2005/8/layout/vList4"/>
    <dgm:cxn modelId="{F5AA93BE-E4DD-4348-9015-3E6DD9E81883}" type="presParOf" srcId="{E58817EE-2A9A-4D24-A2FF-607F53A70279}" destId="{F4B82ECC-4F67-4B39-AA3F-2A64B104F012}" srcOrd="2" destOrd="0" presId="urn:microsoft.com/office/officeart/2005/8/layout/vList4"/>
    <dgm:cxn modelId="{6D529318-BAF5-4484-840C-F9B8033392EE}" type="presParOf" srcId="{6D399DBA-A95F-4C9B-AA4D-FCB0119BFCAE}" destId="{042C8A5B-1BDD-4749-B83B-DC351CFE52F4}" srcOrd="5" destOrd="0" presId="urn:microsoft.com/office/officeart/2005/8/layout/vList4"/>
    <dgm:cxn modelId="{A703CD8A-55E7-4C37-AE22-DB30783523BC}" type="presParOf" srcId="{6D399DBA-A95F-4C9B-AA4D-FCB0119BFCAE}" destId="{04792388-DDAE-47DC-A52C-7B82CDCA522D}" srcOrd="6" destOrd="0" presId="urn:microsoft.com/office/officeart/2005/8/layout/vList4"/>
    <dgm:cxn modelId="{37FD83C2-AE79-486B-BC47-E5ECB379A0D6}" type="presParOf" srcId="{04792388-DDAE-47DC-A52C-7B82CDCA522D}" destId="{072AB6DB-3CA7-4E06-A0CE-DD232D39E7E2}" srcOrd="0" destOrd="0" presId="urn:microsoft.com/office/officeart/2005/8/layout/vList4"/>
    <dgm:cxn modelId="{4C73A9B3-FDA8-43D0-9194-A5CECCEB89BC}" type="presParOf" srcId="{04792388-DDAE-47DC-A52C-7B82CDCA522D}" destId="{56168273-D820-484D-8181-8A704CE9D269}" srcOrd="1" destOrd="0" presId="urn:microsoft.com/office/officeart/2005/8/layout/vList4"/>
    <dgm:cxn modelId="{02F751DA-C086-4EC8-89BC-298A32F5AA1D}" type="presParOf" srcId="{04792388-DDAE-47DC-A52C-7B82CDCA522D}" destId="{A912C126-D80B-4971-9251-AD6D342411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D0409-F166-4551-8DA5-CF48DC61D3B7}">
      <dsp:nvSpPr>
        <dsp:cNvPr id="0" name=""/>
        <dsp:cNvSpPr/>
      </dsp:nvSpPr>
      <dsp:spPr>
        <a:xfrm>
          <a:off x="0" y="0"/>
          <a:ext cx="8229600" cy="1232654"/>
        </a:xfrm>
        <a:prstGeom prst="roundRect">
          <a:avLst>
            <a:gd name="adj" fmla="val 10000"/>
          </a:avLst>
        </a:prstGeom>
        <a:solidFill>
          <a:srgbClr val="536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kern="1200" dirty="0">
              <a:latin typeface="Century Gothic" panose="020B0502020202020204" pitchFamily="34" charset="0"/>
            </a:rPr>
            <a:t>Train-the-Trainer Sessions</a:t>
          </a:r>
          <a:endParaRPr lang="en-US" sz="2400" kern="1200" dirty="0">
            <a:latin typeface="Century Gothic" panose="020B0502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Century Gothic" panose="020B0502020202020204" pitchFamily="34" charset="0"/>
            </a:rPr>
            <a:t>365</a:t>
          </a:r>
          <a:r>
            <a:rPr lang="en-US" sz="2000" kern="1200" dirty="0">
              <a:latin typeface="Century Gothic" panose="020B0502020202020204" pitchFamily="34" charset="0"/>
            </a:rPr>
            <a:t> sessions with </a:t>
          </a:r>
          <a:r>
            <a:rPr lang="en-US" sz="2000" b="1" kern="1200" dirty="0">
              <a:latin typeface="Century Gothic" panose="020B0502020202020204" pitchFamily="34" charset="0"/>
            </a:rPr>
            <a:t>10,949</a:t>
          </a:r>
          <a:r>
            <a:rPr lang="en-US" sz="2000" kern="1200" dirty="0">
              <a:latin typeface="Century Gothic" panose="020B0502020202020204" pitchFamily="34" charset="0"/>
            </a:rPr>
            <a:t> participants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Century Gothic" panose="020B0502020202020204" pitchFamily="34" charset="0"/>
            </a:rPr>
            <a:t>23% </a:t>
          </a:r>
          <a:r>
            <a:rPr lang="en-US" sz="2000" kern="1200" dirty="0">
              <a:latin typeface="Century Gothic" panose="020B0502020202020204" pitchFamily="34" charset="0"/>
            </a:rPr>
            <a:t>of participants have provided training</a:t>
          </a:r>
        </a:p>
      </dsp:txBody>
      <dsp:txXfrm>
        <a:off x="1769185" y="0"/>
        <a:ext cx="6460414" cy="1232654"/>
      </dsp:txXfrm>
    </dsp:sp>
    <dsp:sp modelId="{99B628F0-9F68-47D7-AFD8-266E106B1592}">
      <dsp:nvSpPr>
        <dsp:cNvPr id="0" name=""/>
        <dsp:cNvSpPr/>
      </dsp:nvSpPr>
      <dsp:spPr>
        <a:xfrm>
          <a:off x="123265" y="123265"/>
          <a:ext cx="1645920" cy="9861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4523C-14C7-4333-8780-A43A40733778}">
      <dsp:nvSpPr>
        <dsp:cNvPr id="0" name=""/>
        <dsp:cNvSpPr/>
      </dsp:nvSpPr>
      <dsp:spPr>
        <a:xfrm>
          <a:off x="0" y="1355919"/>
          <a:ext cx="8229600" cy="1232654"/>
        </a:xfrm>
        <a:prstGeom prst="roundRect">
          <a:avLst>
            <a:gd name="adj" fmla="val 10000"/>
          </a:avLst>
        </a:prstGeom>
        <a:solidFill>
          <a:srgbClr val="99AB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kern="1200" dirty="0">
              <a:latin typeface="Century Gothic" panose="020B0502020202020204" pitchFamily="34" charset="0"/>
            </a:rPr>
            <a:t>In-Person Responder Training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Century Gothic" panose="020B0502020202020204" pitchFamily="34" charset="0"/>
            </a:rPr>
            <a:t>12,396</a:t>
          </a:r>
          <a:r>
            <a:rPr lang="en-US" sz="2400" kern="1200" dirty="0">
              <a:latin typeface="Century Gothic" panose="020B0502020202020204" pitchFamily="34" charset="0"/>
            </a:rPr>
            <a:t> sessions with </a:t>
          </a:r>
          <a:r>
            <a:rPr lang="en-US" sz="2400" b="1" kern="1200" dirty="0">
              <a:latin typeface="Century Gothic" panose="020B0502020202020204" pitchFamily="34" charset="0"/>
            </a:rPr>
            <a:t>286,575</a:t>
          </a:r>
          <a:r>
            <a:rPr lang="en-US" sz="2400" kern="1200" dirty="0">
              <a:latin typeface="Century Gothic" panose="020B0502020202020204" pitchFamily="34" charset="0"/>
            </a:rPr>
            <a:t> participants</a:t>
          </a:r>
        </a:p>
      </dsp:txBody>
      <dsp:txXfrm>
        <a:off x="1769185" y="1355919"/>
        <a:ext cx="6460414" cy="1232654"/>
      </dsp:txXfrm>
    </dsp:sp>
    <dsp:sp modelId="{F9C0C5F5-EC46-4237-8293-D8F759B26A09}">
      <dsp:nvSpPr>
        <dsp:cNvPr id="0" name=""/>
        <dsp:cNvSpPr/>
      </dsp:nvSpPr>
      <dsp:spPr>
        <a:xfrm>
          <a:off x="123265" y="1479184"/>
          <a:ext cx="1645920" cy="9861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C4F75-28D9-4828-8B44-6CCAE94F8362}">
      <dsp:nvSpPr>
        <dsp:cNvPr id="0" name=""/>
        <dsp:cNvSpPr/>
      </dsp:nvSpPr>
      <dsp:spPr>
        <a:xfrm>
          <a:off x="0" y="2711838"/>
          <a:ext cx="8229600" cy="1232654"/>
        </a:xfrm>
        <a:prstGeom prst="roundRect">
          <a:avLst>
            <a:gd name="adj" fmla="val 10000"/>
          </a:avLst>
        </a:prstGeom>
        <a:solidFill>
          <a:srgbClr val="8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kern="1200" dirty="0">
              <a:latin typeface="Century Gothic" panose="020B0502020202020204" pitchFamily="34" charset="0"/>
            </a:rPr>
            <a:t>Web-Based Training (</a:t>
          </a:r>
          <a:r>
            <a:rPr lang="en-US" sz="2800" kern="1200" dirty="0" err="1">
              <a:latin typeface="Century Gothic" panose="020B0502020202020204" pitchFamily="34" charset="0"/>
            </a:rPr>
            <a:t>WBT</a:t>
          </a:r>
          <a:r>
            <a:rPr lang="en-US" sz="2800" kern="1200" dirty="0">
              <a:latin typeface="Century Gothic" panose="020B0502020202020204" pitchFamily="34" charset="0"/>
            </a:rPr>
            <a:t>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2400" b="1" kern="1200" dirty="0">
              <a:latin typeface="Century Gothic" panose="020B0502020202020204" pitchFamily="34" charset="0"/>
            </a:rPr>
            <a:t>33,902 </a:t>
          </a:r>
          <a:r>
            <a:rPr lang="en-US" sz="2400" b="0" kern="1200" dirty="0">
              <a:latin typeface="Century Gothic" panose="020B0502020202020204" pitchFamily="34" charset="0"/>
            </a:rPr>
            <a:t>total  </a:t>
          </a:r>
          <a:r>
            <a:rPr lang="en-US" sz="2000" b="0" kern="1200" dirty="0">
              <a:latin typeface="Century Gothic" panose="020B0502020202020204" pitchFamily="34" charset="0"/>
            </a:rPr>
            <a:t>|  </a:t>
          </a:r>
          <a:r>
            <a:rPr lang="en-US" sz="2000" b="1" kern="1200" dirty="0">
              <a:latin typeface="Century Gothic" panose="020B0502020202020204" pitchFamily="34" charset="0"/>
            </a:rPr>
            <a:t>25,708 </a:t>
          </a:r>
          <a:r>
            <a:rPr lang="en-US" sz="1800" b="0" kern="1200" dirty="0">
              <a:latin typeface="Century Gothic" panose="020B0502020202020204" pitchFamily="34" charset="0"/>
            </a:rPr>
            <a:t>NHI</a:t>
          </a:r>
          <a:r>
            <a:rPr lang="en-US" sz="2000" b="0" kern="1200" dirty="0">
              <a:latin typeface="Century Gothic" panose="020B0502020202020204" pitchFamily="34" charset="0"/>
            </a:rPr>
            <a:t>  |  </a:t>
          </a:r>
          <a:r>
            <a:rPr lang="en-US" sz="2000" b="1" kern="1200" dirty="0">
              <a:latin typeface="Century Gothic" panose="020B0502020202020204" pitchFamily="34" charset="0"/>
            </a:rPr>
            <a:t>1,610</a:t>
          </a:r>
          <a:r>
            <a:rPr lang="en-US" sz="1800" b="0" kern="1200" dirty="0">
              <a:latin typeface="Century Gothic" panose="020B0502020202020204" pitchFamily="34" charset="0"/>
            </a:rPr>
            <a:t> Other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2000" b="1" kern="1200" dirty="0">
              <a:latin typeface="Century Gothic" panose="020B0502020202020204" pitchFamily="34" charset="0"/>
            </a:rPr>
            <a:t>6,584</a:t>
          </a:r>
          <a:r>
            <a:rPr lang="en-US" sz="2000" b="0" kern="1200" dirty="0">
              <a:latin typeface="Century Gothic" panose="020B0502020202020204" pitchFamily="34" charset="0"/>
            </a:rPr>
            <a:t> </a:t>
          </a:r>
          <a:r>
            <a:rPr lang="en-US" sz="1800" b="0" kern="1200" dirty="0">
              <a:latin typeface="Century Gothic" panose="020B0502020202020204" pitchFamily="34" charset="0"/>
            </a:rPr>
            <a:t>ERSI Responder Safety Learning Network</a:t>
          </a:r>
        </a:p>
      </dsp:txBody>
      <dsp:txXfrm>
        <a:off x="1769185" y="2711838"/>
        <a:ext cx="6460414" cy="1232654"/>
      </dsp:txXfrm>
    </dsp:sp>
    <dsp:sp modelId="{D504FDED-3FFE-453D-A21C-9B86FBB580A4}">
      <dsp:nvSpPr>
        <dsp:cNvPr id="0" name=""/>
        <dsp:cNvSpPr/>
      </dsp:nvSpPr>
      <dsp:spPr>
        <a:xfrm>
          <a:off x="123265" y="2835104"/>
          <a:ext cx="1645920" cy="9861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AB6DB-3CA7-4E06-A0CE-DD232D39E7E2}">
      <dsp:nvSpPr>
        <dsp:cNvPr id="0" name=""/>
        <dsp:cNvSpPr/>
      </dsp:nvSpPr>
      <dsp:spPr>
        <a:xfrm>
          <a:off x="0" y="4067758"/>
          <a:ext cx="8229600" cy="1232654"/>
        </a:xfrm>
        <a:prstGeom prst="roundRect">
          <a:avLst>
            <a:gd name="adj" fmla="val 10000"/>
          </a:avLst>
        </a:prstGeom>
        <a:solidFill>
          <a:srgbClr val="1C1C1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b="1" kern="1200" dirty="0">
              <a:latin typeface="Century Gothic" panose="020B0502020202020204" pitchFamily="34" charset="0"/>
            </a:rPr>
            <a:t>Total Trained: 331,426</a:t>
          </a:r>
        </a:p>
      </dsp:txBody>
      <dsp:txXfrm>
        <a:off x="1769185" y="4067758"/>
        <a:ext cx="6460414" cy="1232654"/>
      </dsp:txXfrm>
    </dsp:sp>
    <dsp:sp modelId="{56168273-D820-484D-8181-8A704CE9D269}">
      <dsp:nvSpPr>
        <dsp:cNvPr id="0" name=""/>
        <dsp:cNvSpPr/>
      </dsp:nvSpPr>
      <dsp:spPr>
        <a:xfrm>
          <a:off x="123265" y="4191023"/>
          <a:ext cx="1645920" cy="9861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99DE-3D84-A642-9AD6-8D61CFAE666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970AD-FFAB-7D46-87B3-777A20E4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7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E16D-9B60-954E-838C-DC96A4A7C5E1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AE095-82E2-1445-BF41-146BFA82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3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E095-82E2-1445-BF41-146BFA823A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249FA-3784-4984-8481-5ED3EAB771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249FA-3784-4984-8481-5ED3EAB771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7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249FA-3784-4984-8481-5ED3EAB771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A57D-14AC-450C-AA96-F146F81D54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7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Paraphrase</a:t>
            </a:r>
            <a:r>
              <a:rPr lang="en-US" baseline="0" dirty="0"/>
              <a:t> slide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E095-82E2-1445-BF41-146BFA823AD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0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5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732469"/>
            <a:ext cx="7632520" cy="195216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801" y="2684629"/>
            <a:ext cx="7632521" cy="99094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92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880000"/>
            <a:ext cx="7886700" cy="2743242"/>
          </a:xfrm>
          <a:solidFill>
            <a:srgbClr val="0070C0"/>
          </a:solidFill>
        </p:spPr>
        <p:txBody>
          <a:bodyPr lIns="182880" bIns="36576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88" y="1208808"/>
            <a:ext cx="3290400" cy="5124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23888" y="1046212"/>
            <a:ext cx="7886700" cy="49946"/>
          </a:xfrm>
          <a:prstGeom prst="rect">
            <a:avLst/>
          </a:prstGeom>
          <a:solidFill>
            <a:srgbClr val="5E9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5" b="24841"/>
          <a:stretch/>
        </p:blipFill>
        <p:spPr>
          <a:xfrm>
            <a:off x="460822" y="1757547"/>
            <a:ext cx="8242465" cy="10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80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80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387514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3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_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E9C124-7838-4797-A5C3-6ACFEF17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178"/>
            <a:ext cx="8229600" cy="468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5790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80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1200" y="6396144"/>
            <a:ext cx="78570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57200" y="224692"/>
            <a:ext cx="8229600" cy="499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9314"/>
            <a:ext cx="1360260" cy="4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7" r:id="rId3"/>
    <p:sldLayoutId id="2147483695" r:id="rId4"/>
    <p:sldLayoutId id="214748369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245D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0070C0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austrich@dot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mailto:paul.jodoin@dot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im.az.gov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851517"/>
            <a:ext cx="7632520" cy="2823336"/>
          </a:xfrm>
        </p:spPr>
        <p:txBody>
          <a:bodyPr>
            <a:normAutofit/>
          </a:bodyPr>
          <a:lstStyle/>
          <a:p>
            <a:r>
              <a:rPr lang="en-US" dirty="0"/>
              <a:t>Federal Highway Administration</a:t>
            </a:r>
            <a:br>
              <a:rPr lang="en-US" dirty="0"/>
            </a:br>
            <a:r>
              <a:rPr lang="en-US" dirty="0"/>
              <a:t>Traffic Incident Management</a:t>
            </a:r>
            <a:br>
              <a:rPr lang="en-US" dirty="0"/>
            </a:br>
            <a:r>
              <a:rPr lang="en-US" dirty="0"/>
              <a:t>Training Update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6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34" y="1231698"/>
            <a:ext cx="8229600" cy="4854656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3 Key Performance Measures:</a:t>
            </a:r>
          </a:p>
          <a:p>
            <a:endParaRPr lang="en-US" sz="11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>
                <a:solidFill>
                  <a:schemeClr val="tx1"/>
                </a:solidFill>
              </a:rPr>
              <a:t>Roadway Clearance Time</a:t>
            </a:r>
            <a:r>
              <a:rPr lang="en-US" sz="2400" dirty="0">
                <a:solidFill>
                  <a:schemeClr val="tx1"/>
                </a:solidFill>
              </a:rPr>
              <a:t> – From the time an agency becomes aware of an incident and records it, to all lanes open for traffic flow.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u="sng" dirty="0">
                <a:solidFill>
                  <a:schemeClr val="tx1"/>
                </a:solidFill>
              </a:rPr>
              <a:t>Incident Clearance Time</a:t>
            </a:r>
            <a:r>
              <a:rPr lang="en-US" sz="2400" dirty="0">
                <a:solidFill>
                  <a:schemeClr val="tx1"/>
                </a:solidFill>
              </a:rPr>
              <a:t> – From the time an agency becomes aware of an incident and records it, to time the last responder leaves the scene.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400" u="sng" dirty="0">
                <a:solidFill>
                  <a:schemeClr val="tx1"/>
                </a:solidFill>
              </a:rPr>
              <a:t>Secondary Crashes</a:t>
            </a:r>
            <a:r>
              <a:rPr lang="en-US" sz="2400" dirty="0">
                <a:solidFill>
                  <a:schemeClr val="tx1"/>
                </a:solidFill>
              </a:rPr>
              <a:t> – The number of unplanned crashes recorded after the original incident either within the incident scene or within the queue in either direction.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Data Should be Collected?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14828C-5D78-9B49-B11B-F71E2B02E9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1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DB5ABC-5B6C-4D7E-951B-FBA8C481F5DE}"/>
              </a:ext>
            </a:extLst>
          </p:cNvPr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" y="431860"/>
            <a:ext cx="8516252" cy="60223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14828C-5D78-9B49-B11B-F71E2B02E9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3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21040" cy="80830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the future of TIM Training look like?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 use of data to </a:t>
            </a:r>
            <a:r>
              <a:rPr lang="en-US">
                <a:solidFill>
                  <a:schemeClr val="tx1"/>
                </a:solidFill>
              </a:rPr>
              <a:t>identify needs/focus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Practical Exercise Facilities – TN, CO and PA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Other training – Training Compendium project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Computer Aided Dispatch – expanded use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Crowdsourcing for Operations – early notification (EDC5)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Big data to improve TIM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Training to reflect new technology – ADS, CAV, other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14828C-5D78-9B49-B11B-F71E2B02E9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1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 Enhancing </a:t>
            </a:r>
            <a:r>
              <a:rPr lang="en-US" i="1" u="sng" dirty="0"/>
              <a:t>safe</a:t>
            </a:r>
            <a:r>
              <a:rPr lang="en-US" dirty="0"/>
              <a:t>, </a:t>
            </a:r>
            <a:r>
              <a:rPr lang="en-US" i="1" u="sng" dirty="0"/>
              <a:t>quick</a:t>
            </a:r>
            <a:r>
              <a:rPr lang="en-US" dirty="0"/>
              <a:t> incident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Emergency Vehicle Preemption (PREEMPT) </a:t>
            </a:r>
            <a:r>
              <a:rPr lang="en-US" dirty="0">
                <a:solidFill>
                  <a:schemeClr val="tx1"/>
                </a:solidFill>
              </a:rPr>
              <a:t>– preempts traffic signal operations to facilitate mobility of emergency vehicles.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Incident Scene Pre-Arrival Staging Guidance for Emergency Responders (RESP-STG</a:t>
            </a:r>
            <a:r>
              <a:rPr lang="en-US" dirty="0">
                <a:solidFill>
                  <a:schemeClr val="tx1"/>
                </a:solidFill>
              </a:rPr>
              <a:t>) – provides input to responder vehicle routing, staging and secondary dispatch decisions.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Incident Scene Work Zone Alerts for Drivers and Workers (INC-ZONE) </a:t>
            </a:r>
            <a:r>
              <a:rPr lang="en-US" dirty="0">
                <a:solidFill>
                  <a:schemeClr val="tx1"/>
                </a:solidFill>
              </a:rPr>
              <a:t>– warns on-scene responders/workers of vehicles with trajectories or speeds that pose a high risk to their safety. It also warns drivers passing an incident zone if they need to slow down, stop, or change lanes.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14828C-5D78-9B49-B11B-F71E2B02E9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9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CV-TIM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Significantly enhancing motorists’ awareness of incidents and maximizing mobility around/through incident scenes…</a:t>
            </a:r>
          </a:p>
          <a:p>
            <a:pPr lvl="1">
              <a:spcBef>
                <a:spcPts val="1800"/>
              </a:spcBef>
            </a:pPr>
            <a:r>
              <a:rPr lang="en-US" b="1" dirty="0"/>
              <a:t>Motorist Advisories and Warnings (MAW) </a:t>
            </a:r>
            <a:r>
              <a:rPr lang="en-US" dirty="0"/>
              <a:t>– data from downstream vehicles provide information/warnings to upstream motorists.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Intelligent Traffic Signal System (I-SIG) </a:t>
            </a:r>
            <a:r>
              <a:rPr lang="en-US" dirty="0"/>
              <a:t>– an overarching system optimization application accommodating signal priority, preemption and pedestrian movements.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Dynamic Speed Harmonization (SPD-HARM) </a:t>
            </a:r>
            <a:r>
              <a:rPr lang="en-US" dirty="0"/>
              <a:t>– recommends target speeds in response to congestion, incidents, and road conditions to maximize throughput and reduce crashes.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Queue Warning (Q-WARN) </a:t>
            </a:r>
            <a:r>
              <a:rPr lang="en-US" dirty="0"/>
              <a:t>– provides drivers with timely warnings of existing and impending queues from incidents and work zones.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14828C-5D78-9B49-B11B-F71E2B02E9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5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FHWA Vehicle for Public Safety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FHWA Turner Fairbanks Research staff to purchase vehicle focused on testing public safety focused emerging CAV technology.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14828C-5D78-9B49-B11B-F71E2B02E95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information, please contact: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Jim </a:t>
            </a:r>
            <a:r>
              <a:rPr lang="en-US" dirty="0" err="1"/>
              <a:t>Austrich</a:t>
            </a:r>
            <a:r>
              <a:rPr lang="en-US" dirty="0"/>
              <a:t>		          	Paul Jodoin</a:t>
            </a:r>
          </a:p>
          <a:p>
            <a:pPr marL="457200" lvl="1" indent="0">
              <a:buNone/>
            </a:pPr>
            <a:r>
              <a:rPr lang="en-US" dirty="0"/>
              <a:t>(202) 366-0731		    		(202) 366-5645</a:t>
            </a:r>
          </a:p>
          <a:p>
            <a:pPr marL="457200" lvl="1" indent="0">
              <a:buNone/>
            </a:pPr>
            <a:r>
              <a:rPr lang="en-US" sz="2400" dirty="0">
                <a:hlinkClick r:id="rId3"/>
              </a:rPr>
              <a:t>james.austrich@dot.gov</a:t>
            </a:r>
            <a:r>
              <a:rPr lang="en-US" sz="2400" dirty="0"/>
              <a:t> 		</a:t>
            </a:r>
            <a:r>
              <a:rPr lang="en-US" sz="2400" dirty="0">
                <a:hlinkClick r:id="rId4"/>
              </a:rPr>
              <a:t>paul.jodoin@dot.gov</a:t>
            </a:r>
            <a:r>
              <a:rPr lang="en-US" sz="2400" dirty="0"/>
              <a:t>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fld id="{83A40F42-E8F9-48F7-B0FF-068C9C9B6B5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FHWA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40234"/>
            <a:ext cx="2895600" cy="1025137"/>
          </a:xfrm>
          <a:prstGeom prst="rect">
            <a:avLst/>
          </a:prstGeom>
        </p:spPr>
      </p:pic>
      <p:pic>
        <p:nvPicPr>
          <p:cNvPr id="6" name="Picture 2" descr="W:\JOBS\60583 FHWA TI&amp;EM IDIQ\PL 001 - SHRP2 TIM Trng\NFA\TIM Symposium - 2016\Summary\Content\FHWA TIM 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934200" y="4664075"/>
            <a:ext cx="196358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0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National TIM Responder Training </a:t>
            </a:r>
            <a:b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Program Implementation Progress </a:t>
            </a:r>
            <a:b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As of May 1, 2018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0577143"/>
              </p:ext>
            </p:extLst>
          </p:nvPr>
        </p:nvGraphicFramePr>
        <p:xfrm>
          <a:off x="457200" y="1408176"/>
          <a:ext cx="822960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5243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BCCE9D2E-FF3F-4BD4-BF28-4866A6B244FA}"/>
              </a:ext>
            </a:extLst>
          </p:cNvPr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>
            <a:stCxn id="91" idx="40"/>
          </p:cNvCxnSpPr>
          <p:nvPr/>
        </p:nvCxnSpPr>
        <p:spPr>
          <a:xfrm>
            <a:off x="7789928" y="3179225"/>
            <a:ext cx="169772" cy="5652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6" name="Straight Connector 135"/>
          <p:cNvCxnSpPr>
            <a:stCxn id="28" idx="28"/>
            <a:endCxn id="211" idx="3"/>
          </p:cNvCxnSpPr>
          <p:nvPr/>
        </p:nvCxnSpPr>
        <p:spPr>
          <a:xfrm flipH="1" flipV="1">
            <a:off x="7706379" y="2027876"/>
            <a:ext cx="185946" cy="237429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 Training Program Implementation Progress </a:t>
            </a:r>
            <a:b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Train-the-Trainer (TtT) Sessions  </a:t>
            </a:r>
            <a:b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As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 May 1, 2018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56032" y="1371600"/>
            <a:ext cx="8339328" cy="4899081"/>
            <a:chOff x="3938" y="0"/>
            <a:chExt cx="5147229" cy="3156015"/>
          </a:xfrm>
          <a:solidFill>
            <a:srgbClr val="99ABCD"/>
          </a:solidFill>
        </p:grpSpPr>
        <p:sp>
          <p:nvSpPr>
            <p:cNvPr id="5" name="Freeform 4"/>
            <p:cNvSpPr>
              <a:spLocks noChangeAspect="1"/>
            </p:cNvSpPr>
            <p:nvPr/>
          </p:nvSpPr>
          <p:spPr bwMode="auto">
            <a:xfrm>
              <a:off x="3938" y="801124"/>
              <a:ext cx="799912" cy="1336712"/>
            </a:xfrm>
            <a:custGeom>
              <a:avLst/>
              <a:gdLst>
                <a:gd name="T0" fmla="*/ 589 w 608"/>
                <a:gd name="T1" fmla="*/ 845 h 1017"/>
                <a:gd name="T2" fmla="*/ 580 w 608"/>
                <a:gd name="T3" fmla="*/ 812 h 1017"/>
                <a:gd name="T4" fmla="*/ 285 w 608"/>
                <a:gd name="T5" fmla="*/ 287 h 1017"/>
                <a:gd name="T6" fmla="*/ 55 w 608"/>
                <a:gd name="T7" fmla="*/ 0 h 1017"/>
                <a:gd name="T8" fmla="*/ 51 w 608"/>
                <a:gd name="T9" fmla="*/ 31 h 1017"/>
                <a:gd name="T10" fmla="*/ 35 w 608"/>
                <a:gd name="T11" fmla="*/ 82 h 1017"/>
                <a:gd name="T12" fmla="*/ 26 w 608"/>
                <a:gd name="T13" fmla="*/ 107 h 1017"/>
                <a:gd name="T14" fmla="*/ 13 w 608"/>
                <a:gd name="T15" fmla="*/ 121 h 1017"/>
                <a:gd name="T16" fmla="*/ 0 w 608"/>
                <a:gd name="T17" fmla="*/ 155 h 1017"/>
                <a:gd name="T18" fmla="*/ 22 w 608"/>
                <a:gd name="T19" fmla="*/ 203 h 1017"/>
                <a:gd name="T20" fmla="*/ 22 w 608"/>
                <a:gd name="T21" fmla="*/ 230 h 1017"/>
                <a:gd name="T22" fmla="*/ 13 w 608"/>
                <a:gd name="T23" fmla="*/ 280 h 1017"/>
                <a:gd name="T24" fmla="*/ 26 w 608"/>
                <a:gd name="T25" fmla="*/ 329 h 1017"/>
                <a:gd name="T26" fmla="*/ 39 w 608"/>
                <a:gd name="T27" fmla="*/ 352 h 1017"/>
                <a:gd name="T28" fmla="*/ 45 w 608"/>
                <a:gd name="T29" fmla="*/ 369 h 1017"/>
                <a:gd name="T30" fmla="*/ 38 w 608"/>
                <a:gd name="T31" fmla="*/ 381 h 1017"/>
                <a:gd name="T32" fmla="*/ 51 w 608"/>
                <a:gd name="T33" fmla="*/ 397 h 1017"/>
                <a:gd name="T34" fmla="*/ 72 w 608"/>
                <a:gd name="T35" fmla="*/ 410 h 1017"/>
                <a:gd name="T36" fmla="*/ 74 w 608"/>
                <a:gd name="T37" fmla="*/ 386 h 1017"/>
                <a:gd name="T38" fmla="*/ 98 w 608"/>
                <a:gd name="T39" fmla="*/ 399 h 1017"/>
                <a:gd name="T40" fmla="*/ 125 w 608"/>
                <a:gd name="T41" fmla="*/ 403 h 1017"/>
                <a:gd name="T42" fmla="*/ 129 w 608"/>
                <a:gd name="T43" fmla="*/ 406 h 1017"/>
                <a:gd name="T44" fmla="*/ 106 w 608"/>
                <a:gd name="T45" fmla="*/ 401 h 1017"/>
                <a:gd name="T46" fmla="*/ 79 w 608"/>
                <a:gd name="T47" fmla="*/ 398 h 1017"/>
                <a:gd name="T48" fmla="*/ 81 w 608"/>
                <a:gd name="T49" fmla="*/ 423 h 1017"/>
                <a:gd name="T50" fmla="*/ 91 w 608"/>
                <a:gd name="T51" fmla="*/ 454 h 1017"/>
                <a:gd name="T52" fmla="*/ 70 w 608"/>
                <a:gd name="T53" fmla="*/ 436 h 1017"/>
                <a:gd name="T54" fmla="*/ 72 w 608"/>
                <a:gd name="T55" fmla="*/ 416 h 1017"/>
                <a:gd name="T56" fmla="*/ 57 w 608"/>
                <a:gd name="T57" fmla="*/ 439 h 1017"/>
                <a:gd name="T58" fmla="*/ 57 w 608"/>
                <a:gd name="T59" fmla="*/ 467 h 1017"/>
                <a:gd name="T60" fmla="*/ 77 w 608"/>
                <a:gd name="T61" fmla="*/ 501 h 1017"/>
                <a:gd name="T62" fmla="*/ 89 w 608"/>
                <a:gd name="T63" fmla="*/ 526 h 1017"/>
                <a:gd name="T64" fmla="*/ 72 w 608"/>
                <a:gd name="T65" fmla="*/ 563 h 1017"/>
                <a:gd name="T66" fmla="*/ 92 w 608"/>
                <a:gd name="T67" fmla="*/ 598 h 1017"/>
                <a:gd name="T68" fmla="*/ 103 w 608"/>
                <a:gd name="T69" fmla="*/ 635 h 1017"/>
                <a:gd name="T70" fmla="*/ 126 w 608"/>
                <a:gd name="T71" fmla="*/ 671 h 1017"/>
                <a:gd name="T72" fmla="*/ 132 w 608"/>
                <a:gd name="T73" fmla="*/ 691 h 1017"/>
                <a:gd name="T74" fmla="*/ 130 w 608"/>
                <a:gd name="T75" fmla="*/ 723 h 1017"/>
                <a:gd name="T76" fmla="*/ 124 w 608"/>
                <a:gd name="T77" fmla="*/ 748 h 1017"/>
                <a:gd name="T78" fmla="*/ 155 w 608"/>
                <a:gd name="T79" fmla="*/ 764 h 1017"/>
                <a:gd name="T80" fmla="*/ 185 w 608"/>
                <a:gd name="T81" fmla="*/ 778 h 1017"/>
                <a:gd name="T82" fmla="*/ 217 w 608"/>
                <a:gd name="T83" fmla="*/ 798 h 1017"/>
                <a:gd name="T84" fmla="*/ 269 w 608"/>
                <a:gd name="T85" fmla="*/ 833 h 1017"/>
                <a:gd name="T86" fmla="*/ 273 w 608"/>
                <a:gd name="T87" fmla="*/ 858 h 1017"/>
                <a:gd name="T88" fmla="*/ 289 w 608"/>
                <a:gd name="T89" fmla="*/ 864 h 1017"/>
                <a:gd name="T90" fmla="*/ 312 w 608"/>
                <a:gd name="T91" fmla="*/ 888 h 1017"/>
                <a:gd name="T92" fmla="*/ 342 w 608"/>
                <a:gd name="T93" fmla="*/ 952 h 1017"/>
                <a:gd name="T94" fmla="*/ 341 w 608"/>
                <a:gd name="T95" fmla="*/ 978 h 1017"/>
                <a:gd name="T96" fmla="*/ 344 w 608"/>
                <a:gd name="T97" fmla="*/ 987 h 1017"/>
                <a:gd name="T98" fmla="*/ 537 w 608"/>
                <a:gd name="T99" fmla="*/ 1016 h 1017"/>
                <a:gd name="T100" fmla="*/ 550 w 608"/>
                <a:gd name="T101" fmla="*/ 1012 h 1017"/>
                <a:gd name="T102" fmla="*/ 550 w 608"/>
                <a:gd name="T103" fmla="*/ 989 h 1017"/>
                <a:gd name="T104" fmla="*/ 546 w 608"/>
                <a:gd name="T105" fmla="*/ 969 h 1017"/>
                <a:gd name="T106" fmla="*/ 563 w 608"/>
                <a:gd name="T107" fmla="*/ 939 h 1017"/>
                <a:gd name="T108" fmla="*/ 574 w 608"/>
                <a:gd name="T109" fmla="*/ 902 h 1017"/>
                <a:gd name="T110" fmla="*/ 608 w 608"/>
                <a:gd name="T111" fmla="*/ 87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8" h="1017">
                  <a:moveTo>
                    <a:pt x="604" y="871"/>
                  </a:moveTo>
                  <a:lnTo>
                    <a:pt x="592" y="858"/>
                  </a:lnTo>
                  <a:lnTo>
                    <a:pt x="592" y="851"/>
                  </a:lnTo>
                  <a:lnTo>
                    <a:pt x="589" y="845"/>
                  </a:lnTo>
                  <a:lnTo>
                    <a:pt x="589" y="840"/>
                  </a:lnTo>
                  <a:lnTo>
                    <a:pt x="587" y="831"/>
                  </a:lnTo>
                  <a:lnTo>
                    <a:pt x="580" y="819"/>
                  </a:lnTo>
                  <a:lnTo>
                    <a:pt x="580" y="812"/>
                  </a:lnTo>
                  <a:lnTo>
                    <a:pt x="582" y="806"/>
                  </a:lnTo>
                  <a:lnTo>
                    <a:pt x="489" y="670"/>
                  </a:lnTo>
                  <a:lnTo>
                    <a:pt x="269" y="350"/>
                  </a:lnTo>
                  <a:lnTo>
                    <a:pt x="285" y="287"/>
                  </a:lnTo>
                  <a:lnTo>
                    <a:pt x="336" y="74"/>
                  </a:lnTo>
                  <a:lnTo>
                    <a:pt x="209" y="4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1" y="13"/>
                  </a:lnTo>
                  <a:lnTo>
                    <a:pt x="47" y="18"/>
                  </a:lnTo>
                  <a:lnTo>
                    <a:pt x="51" y="24"/>
                  </a:lnTo>
                  <a:lnTo>
                    <a:pt x="51" y="31"/>
                  </a:lnTo>
                  <a:lnTo>
                    <a:pt x="52" y="43"/>
                  </a:lnTo>
                  <a:lnTo>
                    <a:pt x="51" y="44"/>
                  </a:lnTo>
                  <a:lnTo>
                    <a:pt x="49" y="56"/>
                  </a:lnTo>
                  <a:lnTo>
                    <a:pt x="35" y="82"/>
                  </a:lnTo>
                  <a:lnTo>
                    <a:pt x="36" y="87"/>
                  </a:lnTo>
                  <a:lnTo>
                    <a:pt x="34" y="94"/>
                  </a:lnTo>
                  <a:lnTo>
                    <a:pt x="30" y="100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22" y="112"/>
                  </a:lnTo>
                  <a:lnTo>
                    <a:pt x="15" y="115"/>
                  </a:lnTo>
                  <a:lnTo>
                    <a:pt x="13" y="121"/>
                  </a:lnTo>
                  <a:lnTo>
                    <a:pt x="6" y="128"/>
                  </a:lnTo>
                  <a:lnTo>
                    <a:pt x="1" y="139"/>
                  </a:lnTo>
                  <a:lnTo>
                    <a:pt x="1" y="149"/>
                  </a:lnTo>
                  <a:lnTo>
                    <a:pt x="0" y="155"/>
                  </a:lnTo>
                  <a:lnTo>
                    <a:pt x="13" y="173"/>
                  </a:lnTo>
                  <a:lnTo>
                    <a:pt x="13" y="179"/>
                  </a:lnTo>
                  <a:lnTo>
                    <a:pt x="17" y="185"/>
                  </a:lnTo>
                  <a:lnTo>
                    <a:pt x="22" y="203"/>
                  </a:lnTo>
                  <a:lnTo>
                    <a:pt x="22" y="210"/>
                  </a:lnTo>
                  <a:lnTo>
                    <a:pt x="23" y="215"/>
                  </a:lnTo>
                  <a:lnTo>
                    <a:pt x="22" y="222"/>
                  </a:lnTo>
                  <a:lnTo>
                    <a:pt x="22" y="230"/>
                  </a:lnTo>
                  <a:lnTo>
                    <a:pt x="18" y="235"/>
                  </a:lnTo>
                  <a:lnTo>
                    <a:pt x="13" y="246"/>
                  </a:lnTo>
                  <a:lnTo>
                    <a:pt x="14" y="271"/>
                  </a:lnTo>
                  <a:lnTo>
                    <a:pt x="13" y="280"/>
                  </a:lnTo>
                  <a:lnTo>
                    <a:pt x="7" y="286"/>
                  </a:lnTo>
                  <a:lnTo>
                    <a:pt x="13" y="297"/>
                  </a:lnTo>
                  <a:lnTo>
                    <a:pt x="19" y="311"/>
                  </a:lnTo>
                  <a:lnTo>
                    <a:pt x="26" y="329"/>
                  </a:lnTo>
                  <a:lnTo>
                    <a:pt x="30" y="334"/>
                  </a:lnTo>
                  <a:lnTo>
                    <a:pt x="35" y="341"/>
                  </a:lnTo>
                  <a:lnTo>
                    <a:pt x="38" y="346"/>
                  </a:lnTo>
                  <a:lnTo>
                    <a:pt x="39" y="352"/>
                  </a:lnTo>
                  <a:lnTo>
                    <a:pt x="39" y="359"/>
                  </a:lnTo>
                  <a:lnTo>
                    <a:pt x="40" y="356"/>
                  </a:lnTo>
                  <a:lnTo>
                    <a:pt x="40" y="356"/>
                  </a:lnTo>
                  <a:lnTo>
                    <a:pt x="45" y="369"/>
                  </a:lnTo>
                  <a:lnTo>
                    <a:pt x="47" y="381"/>
                  </a:lnTo>
                  <a:lnTo>
                    <a:pt x="43" y="369"/>
                  </a:lnTo>
                  <a:lnTo>
                    <a:pt x="41" y="376"/>
                  </a:lnTo>
                  <a:lnTo>
                    <a:pt x="38" y="381"/>
                  </a:lnTo>
                  <a:lnTo>
                    <a:pt x="36" y="388"/>
                  </a:lnTo>
                  <a:lnTo>
                    <a:pt x="41" y="384"/>
                  </a:lnTo>
                  <a:lnTo>
                    <a:pt x="48" y="390"/>
                  </a:lnTo>
                  <a:lnTo>
                    <a:pt x="51" y="397"/>
                  </a:lnTo>
                  <a:lnTo>
                    <a:pt x="56" y="401"/>
                  </a:lnTo>
                  <a:lnTo>
                    <a:pt x="60" y="407"/>
                  </a:lnTo>
                  <a:lnTo>
                    <a:pt x="66" y="412"/>
                  </a:lnTo>
                  <a:lnTo>
                    <a:pt x="72" y="410"/>
                  </a:lnTo>
                  <a:lnTo>
                    <a:pt x="68" y="403"/>
                  </a:lnTo>
                  <a:lnTo>
                    <a:pt x="73" y="399"/>
                  </a:lnTo>
                  <a:lnTo>
                    <a:pt x="72" y="393"/>
                  </a:lnTo>
                  <a:lnTo>
                    <a:pt x="74" y="386"/>
                  </a:lnTo>
                  <a:lnTo>
                    <a:pt x="81" y="384"/>
                  </a:lnTo>
                  <a:lnTo>
                    <a:pt x="87" y="389"/>
                  </a:lnTo>
                  <a:lnTo>
                    <a:pt x="91" y="395"/>
                  </a:lnTo>
                  <a:lnTo>
                    <a:pt x="98" y="399"/>
                  </a:lnTo>
                  <a:lnTo>
                    <a:pt x="103" y="395"/>
                  </a:lnTo>
                  <a:lnTo>
                    <a:pt x="108" y="397"/>
                  </a:lnTo>
                  <a:lnTo>
                    <a:pt x="113" y="402"/>
                  </a:lnTo>
                  <a:lnTo>
                    <a:pt x="125" y="403"/>
                  </a:lnTo>
                  <a:lnTo>
                    <a:pt x="130" y="398"/>
                  </a:lnTo>
                  <a:lnTo>
                    <a:pt x="129" y="402"/>
                  </a:lnTo>
                  <a:lnTo>
                    <a:pt x="124" y="406"/>
                  </a:lnTo>
                  <a:lnTo>
                    <a:pt x="129" y="406"/>
                  </a:lnTo>
                  <a:lnTo>
                    <a:pt x="136" y="403"/>
                  </a:lnTo>
                  <a:lnTo>
                    <a:pt x="136" y="405"/>
                  </a:lnTo>
                  <a:lnTo>
                    <a:pt x="124" y="409"/>
                  </a:lnTo>
                  <a:lnTo>
                    <a:pt x="106" y="401"/>
                  </a:lnTo>
                  <a:lnTo>
                    <a:pt x="96" y="401"/>
                  </a:lnTo>
                  <a:lnTo>
                    <a:pt x="91" y="395"/>
                  </a:lnTo>
                  <a:lnTo>
                    <a:pt x="86" y="398"/>
                  </a:lnTo>
                  <a:lnTo>
                    <a:pt x="79" y="398"/>
                  </a:lnTo>
                  <a:lnTo>
                    <a:pt x="77" y="405"/>
                  </a:lnTo>
                  <a:lnTo>
                    <a:pt x="81" y="411"/>
                  </a:lnTo>
                  <a:lnTo>
                    <a:pt x="78" y="416"/>
                  </a:lnTo>
                  <a:lnTo>
                    <a:pt x="81" y="423"/>
                  </a:lnTo>
                  <a:lnTo>
                    <a:pt x="85" y="425"/>
                  </a:lnTo>
                  <a:lnTo>
                    <a:pt x="86" y="437"/>
                  </a:lnTo>
                  <a:lnTo>
                    <a:pt x="86" y="448"/>
                  </a:lnTo>
                  <a:lnTo>
                    <a:pt x="91" y="454"/>
                  </a:lnTo>
                  <a:lnTo>
                    <a:pt x="85" y="453"/>
                  </a:lnTo>
                  <a:lnTo>
                    <a:pt x="79" y="446"/>
                  </a:lnTo>
                  <a:lnTo>
                    <a:pt x="75" y="440"/>
                  </a:lnTo>
                  <a:lnTo>
                    <a:pt x="70" y="436"/>
                  </a:lnTo>
                  <a:lnTo>
                    <a:pt x="70" y="431"/>
                  </a:lnTo>
                  <a:lnTo>
                    <a:pt x="74" y="424"/>
                  </a:lnTo>
                  <a:lnTo>
                    <a:pt x="73" y="418"/>
                  </a:lnTo>
                  <a:lnTo>
                    <a:pt x="72" y="416"/>
                  </a:lnTo>
                  <a:lnTo>
                    <a:pt x="66" y="416"/>
                  </a:lnTo>
                  <a:lnTo>
                    <a:pt x="62" y="422"/>
                  </a:lnTo>
                  <a:lnTo>
                    <a:pt x="62" y="427"/>
                  </a:lnTo>
                  <a:lnTo>
                    <a:pt x="57" y="439"/>
                  </a:lnTo>
                  <a:lnTo>
                    <a:pt x="61" y="445"/>
                  </a:lnTo>
                  <a:lnTo>
                    <a:pt x="61" y="457"/>
                  </a:lnTo>
                  <a:lnTo>
                    <a:pt x="60" y="463"/>
                  </a:lnTo>
                  <a:lnTo>
                    <a:pt x="57" y="467"/>
                  </a:lnTo>
                  <a:lnTo>
                    <a:pt x="57" y="473"/>
                  </a:lnTo>
                  <a:lnTo>
                    <a:pt x="60" y="479"/>
                  </a:lnTo>
                  <a:lnTo>
                    <a:pt x="70" y="496"/>
                  </a:lnTo>
                  <a:lnTo>
                    <a:pt x="77" y="501"/>
                  </a:lnTo>
                  <a:lnTo>
                    <a:pt x="87" y="503"/>
                  </a:lnTo>
                  <a:lnTo>
                    <a:pt x="91" y="514"/>
                  </a:lnTo>
                  <a:lnTo>
                    <a:pt x="91" y="527"/>
                  </a:lnTo>
                  <a:lnTo>
                    <a:pt x="89" y="526"/>
                  </a:lnTo>
                  <a:lnTo>
                    <a:pt x="86" y="533"/>
                  </a:lnTo>
                  <a:lnTo>
                    <a:pt x="74" y="538"/>
                  </a:lnTo>
                  <a:lnTo>
                    <a:pt x="74" y="551"/>
                  </a:lnTo>
                  <a:lnTo>
                    <a:pt x="72" y="563"/>
                  </a:lnTo>
                  <a:lnTo>
                    <a:pt x="75" y="569"/>
                  </a:lnTo>
                  <a:lnTo>
                    <a:pt x="85" y="582"/>
                  </a:lnTo>
                  <a:lnTo>
                    <a:pt x="87" y="594"/>
                  </a:lnTo>
                  <a:lnTo>
                    <a:pt x="92" y="598"/>
                  </a:lnTo>
                  <a:lnTo>
                    <a:pt x="94" y="611"/>
                  </a:lnTo>
                  <a:lnTo>
                    <a:pt x="100" y="623"/>
                  </a:lnTo>
                  <a:lnTo>
                    <a:pt x="102" y="629"/>
                  </a:lnTo>
                  <a:lnTo>
                    <a:pt x="103" y="635"/>
                  </a:lnTo>
                  <a:lnTo>
                    <a:pt x="111" y="641"/>
                  </a:lnTo>
                  <a:lnTo>
                    <a:pt x="115" y="654"/>
                  </a:lnTo>
                  <a:lnTo>
                    <a:pt x="125" y="665"/>
                  </a:lnTo>
                  <a:lnTo>
                    <a:pt x="126" y="671"/>
                  </a:lnTo>
                  <a:lnTo>
                    <a:pt x="123" y="675"/>
                  </a:lnTo>
                  <a:lnTo>
                    <a:pt x="121" y="682"/>
                  </a:lnTo>
                  <a:lnTo>
                    <a:pt x="125" y="688"/>
                  </a:lnTo>
                  <a:lnTo>
                    <a:pt x="132" y="691"/>
                  </a:lnTo>
                  <a:lnTo>
                    <a:pt x="137" y="696"/>
                  </a:lnTo>
                  <a:lnTo>
                    <a:pt x="136" y="702"/>
                  </a:lnTo>
                  <a:lnTo>
                    <a:pt x="130" y="712"/>
                  </a:lnTo>
                  <a:lnTo>
                    <a:pt x="130" y="723"/>
                  </a:lnTo>
                  <a:lnTo>
                    <a:pt x="128" y="729"/>
                  </a:lnTo>
                  <a:lnTo>
                    <a:pt x="129" y="735"/>
                  </a:lnTo>
                  <a:lnTo>
                    <a:pt x="124" y="742"/>
                  </a:lnTo>
                  <a:lnTo>
                    <a:pt x="124" y="748"/>
                  </a:lnTo>
                  <a:lnTo>
                    <a:pt x="128" y="750"/>
                  </a:lnTo>
                  <a:lnTo>
                    <a:pt x="132" y="756"/>
                  </a:lnTo>
                  <a:lnTo>
                    <a:pt x="137" y="761"/>
                  </a:lnTo>
                  <a:lnTo>
                    <a:pt x="155" y="764"/>
                  </a:lnTo>
                  <a:lnTo>
                    <a:pt x="160" y="767"/>
                  </a:lnTo>
                  <a:lnTo>
                    <a:pt x="167" y="768"/>
                  </a:lnTo>
                  <a:lnTo>
                    <a:pt x="179" y="776"/>
                  </a:lnTo>
                  <a:lnTo>
                    <a:pt x="185" y="778"/>
                  </a:lnTo>
                  <a:lnTo>
                    <a:pt x="197" y="780"/>
                  </a:lnTo>
                  <a:lnTo>
                    <a:pt x="206" y="787"/>
                  </a:lnTo>
                  <a:lnTo>
                    <a:pt x="211" y="793"/>
                  </a:lnTo>
                  <a:lnTo>
                    <a:pt x="217" y="798"/>
                  </a:lnTo>
                  <a:lnTo>
                    <a:pt x="219" y="810"/>
                  </a:lnTo>
                  <a:lnTo>
                    <a:pt x="232" y="821"/>
                  </a:lnTo>
                  <a:lnTo>
                    <a:pt x="244" y="829"/>
                  </a:lnTo>
                  <a:lnTo>
                    <a:pt x="269" y="833"/>
                  </a:lnTo>
                  <a:lnTo>
                    <a:pt x="269" y="834"/>
                  </a:lnTo>
                  <a:lnTo>
                    <a:pt x="274" y="846"/>
                  </a:lnTo>
                  <a:lnTo>
                    <a:pt x="274" y="851"/>
                  </a:lnTo>
                  <a:lnTo>
                    <a:pt x="273" y="858"/>
                  </a:lnTo>
                  <a:lnTo>
                    <a:pt x="274" y="863"/>
                  </a:lnTo>
                  <a:lnTo>
                    <a:pt x="279" y="867"/>
                  </a:lnTo>
                  <a:lnTo>
                    <a:pt x="283" y="863"/>
                  </a:lnTo>
                  <a:lnTo>
                    <a:pt x="289" y="864"/>
                  </a:lnTo>
                  <a:lnTo>
                    <a:pt x="295" y="867"/>
                  </a:lnTo>
                  <a:lnTo>
                    <a:pt x="300" y="878"/>
                  </a:lnTo>
                  <a:lnTo>
                    <a:pt x="306" y="883"/>
                  </a:lnTo>
                  <a:lnTo>
                    <a:pt x="312" y="888"/>
                  </a:lnTo>
                  <a:lnTo>
                    <a:pt x="332" y="914"/>
                  </a:lnTo>
                  <a:lnTo>
                    <a:pt x="337" y="926"/>
                  </a:lnTo>
                  <a:lnTo>
                    <a:pt x="341" y="940"/>
                  </a:lnTo>
                  <a:lnTo>
                    <a:pt x="342" y="952"/>
                  </a:lnTo>
                  <a:lnTo>
                    <a:pt x="341" y="964"/>
                  </a:lnTo>
                  <a:lnTo>
                    <a:pt x="338" y="976"/>
                  </a:lnTo>
                  <a:lnTo>
                    <a:pt x="338" y="982"/>
                  </a:lnTo>
                  <a:lnTo>
                    <a:pt x="341" y="978"/>
                  </a:lnTo>
                  <a:lnTo>
                    <a:pt x="346" y="982"/>
                  </a:lnTo>
                  <a:lnTo>
                    <a:pt x="345" y="987"/>
                  </a:lnTo>
                  <a:lnTo>
                    <a:pt x="341" y="981"/>
                  </a:lnTo>
                  <a:lnTo>
                    <a:pt x="344" y="987"/>
                  </a:lnTo>
                  <a:lnTo>
                    <a:pt x="346" y="996"/>
                  </a:lnTo>
                  <a:lnTo>
                    <a:pt x="349" y="996"/>
                  </a:lnTo>
                  <a:lnTo>
                    <a:pt x="534" y="1016"/>
                  </a:lnTo>
                  <a:lnTo>
                    <a:pt x="537" y="1016"/>
                  </a:lnTo>
                  <a:lnTo>
                    <a:pt x="541" y="1015"/>
                  </a:lnTo>
                  <a:lnTo>
                    <a:pt x="542" y="1016"/>
                  </a:lnTo>
                  <a:lnTo>
                    <a:pt x="549" y="1017"/>
                  </a:lnTo>
                  <a:lnTo>
                    <a:pt x="550" y="1012"/>
                  </a:lnTo>
                  <a:lnTo>
                    <a:pt x="557" y="1008"/>
                  </a:lnTo>
                  <a:lnTo>
                    <a:pt x="558" y="998"/>
                  </a:lnTo>
                  <a:lnTo>
                    <a:pt x="557" y="993"/>
                  </a:lnTo>
                  <a:lnTo>
                    <a:pt x="550" y="989"/>
                  </a:lnTo>
                  <a:lnTo>
                    <a:pt x="544" y="986"/>
                  </a:lnTo>
                  <a:lnTo>
                    <a:pt x="542" y="981"/>
                  </a:lnTo>
                  <a:lnTo>
                    <a:pt x="546" y="974"/>
                  </a:lnTo>
                  <a:lnTo>
                    <a:pt x="546" y="969"/>
                  </a:lnTo>
                  <a:lnTo>
                    <a:pt x="544" y="961"/>
                  </a:lnTo>
                  <a:lnTo>
                    <a:pt x="548" y="956"/>
                  </a:lnTo>
                  <a:lnTo>
                    <a:pt x="553" y="952"/>
                  </a:lnTo>
                  <a:lnTo>
                    <a:pt x="563" y="939"/>
                  </a:lnTo>
                  <a:lnTo>
                    <a:pt x="566" y="931"/>
                  </a:lnTo>
                  <a:lnTo>
                    <a:pt x="570" y="925"/>
                  </a:lnTo>
                  <a:lnTo>
                    <a:pt x="570" y="913"/>
                  </a:lnTo>
                  <a:lnTo>
                    <a:pt x="574" y="902"/>
                  </a:lnTo>
                  <a:lnTo>
                    <a:pt x="579" y="898"/>
                  </a:lnTo>
                  <a:lnTo>
                    <a:pt x="582" y="893"/>
                  </a:lnTo>
                  <a:lnTo>
                    <a:pt x="602" y="881"/>
                  </a:lnTo>
                  <a:lnTo>
                    <a:pt x="608" y="876"/>
                  </a:lnTo>
                  <a:lnTo>
                    <a:pt x="604" y="871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230938" y="686205"/>
              <a:ext cx="683561" cy="561921"/>
            </a:xfrm>
            <a:custGeom>
              <a:avLst/>
              <a:gdLst>
                <a:gd name="T0" fmla="*/ 310 w 538"/>
                <a:gd name="T1" fmla="*/ 32 h 442"/>
                <a:gd name="T2" fmla="*/ 189 w 538"/>
                <a:gd name="T3" fmla="*/ 17 h 442"/>
                <a:gd name="T4" fmla="*/ 63 w 538"/>
                <a:gd name="T5" fmla="*/ 0 h 442"/>
                <a:gd name="T6" fmla="*/ 57 w 538"/>
                <a:gd name="T7" fmla="*/ 4 h 442"/>
                <a:gd name="T8" fmla="*/ 51 w 538"/>
                <a:gd name="T9" fmla="*/ 47 h 442"/>
                <a:gd name="T10" fmla="*/ 15 w 538"/>
                <a:gd name="T11" fmla="*/ 289 h 442"/>
                <a:gd name="T12" fmla="*/ 0 w 538"/>
                <a:gd name="T13" fmla="*/ 387 h 442"/>
                <a:gd name="T14" fmla="*/ 147 w 538"/>
                <a:gd name="T15" fmla="*/ 407 h 442"/>
                <a:gd name="T16" fmla="*/ 216 w 538"/>
                <a:gd name="T17" fmla="*/ 415 h 442"/>
                <a:gd name="T18" fmla="*/ 335 w 538"/>
                <a:gd name="T19" fmla="*/ 427 h 442"/>
                <a:gd name="T20" fmla="*/ 397 w 538"/>
                <a:gd name="T21" fmla="*/ 434 h 442"/>
                <a:gd name="T22" fmla="*/ 512 w 538"/>
                <a:gd name="T23" fmla="*/ 442 h 442"/>
                <a:gd name="T24" fmla="*/ 524 w 538"/>
                <a:gd name="T25" fmla="*/ 247 h 442"/>
                <a:gd name="T26" fmla="*/ 538 w 538"/>
                <a:gd name="T27" fmla="*/ 52 h 442"/>
                <a:gd name="T28" fmla="*/ 446 w 538"/>
                <a:gd name="T29" fmla="*/ 44 h 442"/>
                <a:gd name="T30" fmla="*/ 310 w 538"/>
                <a:gd name="T31" fmla="*/ 3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442">
                  <a:moveTo>
                    <a:pt x="310" y="32"/>
                  </a:moveTo>
                  <a:lnTo>
                    <a:pt x="189" y="17"/>
                  </a:lnTo>
                  <a:lnTo>
                    <a:pt x="63" y="0"/>
                  </a:lnTo>
                  <a:lnTo>
                    <a:pt x="57" y="4"/>
                  </a:lnTo>
                  <a:lnTo>
                    <a:pt x="51" y="47"/>
                  </a:lnTo>
                  <a:lnTo>
                    <a:pt x="15" y="289"/>
                  </a:lnTo>
                  <a:lnTo>
                    <a:pt x="0" y="387"/>
                  </a:lnTo>
                  <a:lnTo>
                    <a:pt x="147" y="407"/>
                  </a:lnTo>
                  <a:lnTo>
                    <a:pt x="216" y="415"/>
                  </a:lnTo>
                  <a:lnTo>
                    <a:pt x="335" y="427"/>
                  </a:lnTo>
                  <a:lnTo>
                    <a:pt x="397" y="434"/>
                  </a:lnTo>
                  <a:lnTo>
                    <a:pt x="512" y="442"/>
                  </a:lnTo>
                  <a:lnTo>
                    <a:pt x="524" y="247"/>
                  </a:lnTo>
                  <a:lnTo>
                    <a:pt x="538" y="52"/>
                  </a:lnTo>
                  <a:lnTo>
                    <a:pt x="446" y="44"/>
                  </a:lnTo>
                  <a:lnTo>
                    <a:pt x="310" y="32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887615" y="501102"/>
              <a:ext cx="515646" cy="563243"/>
            </a:xfrm>
            <a:custGeom>
              <a:avLst/>
              <a:gdLst>
                <a:gd name="T0" fmla="*/ 153 w 406"/>
                <a:gd name="T1" fmla="*/ 12 h 443"/>
                <a:gd name="T2" fmla="*/ 157 w 406"/>
                <a:gd name="T3" fmla="*/ 0 h 443"/>
                <a:gd name="T4" fmla="*/ 379 w 406"/>
                <a:gd name="T5" fmla="*/ 194 h 443"/>
                <a:gd name="T6" fmla="*/ 363 w 406"/>
                <a:gd name="T7" fmla="*/ 207 h 443"/>
                <a:gd name="T8" fmla="*/ 352 w 406"/>
                <a:gd name="T9" fmla="*/ 224 h 443"/>
                <a:gd name="T10" fmla="*/ 341 w 406"/>
                <a:gd name="T11" fmla="*/ 224 h 443"/>
                <a:gd name="T12" fmla="*/ 352 w 406"/>
                <a:gd name="T13" fmla="*/ 197 h 443"/>
                <a:gd name="T14" fmla="*/ 364 w 406"/>
                <a:gd name="T15" fmla="*/ 185 h 443"/>
                <a:gd name="T16" fmla="*/ 364 w 406"/>
                <a:gd name="T17" fmla="*/ 173 h 443"/>
                <a:gd name="T18" fmla="*/ 356 w 406"/>
                <a:gd name="T19" fmla="*/ 162 h 443"/>
                <a:gd name="T20" fmla="*/ 348 w 406"/>
                <a:gd name="T21" fmla="*/ 151 h 443"/>
                <a:gd name="T22" fmla="*/ 348 w 406"/>
                <a:gd name="T23" fmla="*/ 127 h 443"/>
                <a:gd name="T24" fmla="*/ 341 w 406"/>
                <a:gd name="T25" fmla="*/ 113 h 443"/>
                <a:gd name="T26" fmla="*/ 323 w 406"/>
                <a:gd name="T27" fmla="*/ 98 h 443"/>
                <a:gd name="T28" fmla="*/ 295 w 406"/>
                <a:gd name="T29" fmla="*/ 90 h 443"/>
                <a:gd name="T30" fmla="*/ 273 w 406"/>
                <a:gd name="T31" fmla="*/ 92 h 443"/>
                <a:gd name="T32" fmla="*/ 179 w 406"/>
                <a:gd name="T33" fmla="*/ 56 h 443"/>
                <a:gd name="T34" fmla="*/ 164 w 406"/>
                <a:gd name="T35" fmla="*/ 47 h 443"/>
                <a:gd name="T36" fmla="*/ 139 w 406"/>
                <a:gd name="T37" fmla="*/ 41 h 443"/>
                <a:gd name="T38" fmla="*/ 130 w 406"/>
                <a:gd name="T39" fmla="*/ 40 h 443"/>
                <a:gd name="T40" fmla="*/ 135 w 406"/>
                <a:gd name="T41" fmla="*/ 23 h 443"/>
                <a:gd name="T42" fmla="*/ 123 w 406"/>
                <a:gd name="T43" fmla="*/ 14 h 443"/>
                <a:gd name="T44" fmla="*/ 103 w 406"/>
                <a:gd name="T45" fmla="*/ 25 h 443"/>
                <a:gd name="T46" fmla="*/ 61 w 406"/>
                <a:gd name="T47" fmla="*/ 43 h 443"/>
                <a:gd name="T48" fmla="*/ 46 w 406"/>
                <a:gd name="T49" fmla="*/ 39 h 443"/>
                <a:gd name="T50" fmla="*/ 36 w 406"/>
                <a:gd name="T51" fmla="*/ 46 h 443"/>
                <a:gd name="T52" fmla="*/ 34 w 406"/>
                <a:gd name="T53" fmla="*/ 109 h 443"/>
                <a:gd name="T54" fmla="*/ 8 w 406"/>
                <a:gd name="T55" fmla="*/ 129 h 443"/>
                <a:gd name="T56" fmla="*/ 0 w 406"/>
                <a:gd name="T57" fmla="*/ 148 h 443"/>
                <a:gd name="T58" fmla="*/ 18 w 406"/>
                <a:gd name="T59" fmla="*/ 169 h 443"/>
                <a:gd name="T60" fmla="*/ 9 w 406"/>
                <a:gd name="T61" fmla="*/ 202 h 443"/>
                <a:gd name="T62" fmla="*/ 9 w 406"/>
                <a:gd name="T63" fmla="*/ 234 h 443"/>
                <a:gd name="T64" fmla="*/ 32 w 406"/>
                <a:gd name="T65" fmla="*/ 250 h 443"/>
                <a:gd name="T66" fmla="*/ 53 w 406"/>
                <a:gd name="T67" fmla="*/ 262 h 443"/>
                <a:gd name="T68" fmla="*/ 78 w 406"/>
                <a:gd name="T69" fmla="*/ 284 h 443"/>
                <a:gd name="T70" fmla="*/ 103 w 406"/>
                <a:gd name="T71" fmla="*/ 300 h 443"/>
                <a:gd name="T72" fmla="*/ 120 w 406"/>
                <a:gd name="T73" fmla="*/ 318 h 443"/>
                <a:gd name="T74" fmla="*/ 124 w 406"/>
                <a:gd name="T75" fmla="*/ 343 h 443"/>
                <a:gd name="T76" fmla="*/ 129 w 406"/>
                <a:gd name="T77" fmla="*/ 357 h 443"/>
                <a:gd name="T78" fmla="*/ 138 w 406"/>
                <a:gd name="T79" fmla="*/ 372 h 443"/>
                <a:gd name="T80" fmla="*/ 135 w 406"/>
                <a:gd name="T81" fmla="*/ 404 h 443"/>
                <a:gd name="T82" fmla="*/ 145 w 406"/>
                <a:gd name="T83" fmla="*/ 424 h 443"/>
                <a:gd name="T84" fmla="*/ 175 w 406"/>
                <a:gd name="T85" fmla="*/ 443 h 443"/>
                <a:gd name="T86" fmla="*/ 376 w 406"/>
                <a:gd name="T87" fmla="*/ 430 h 443"/>
                <a:gd name="T88" fmla="*/ 376 w 406"/>
                <a:gd name="T89" fmla="*/ 404 h 443"/>
                <a:gd name="T90" fmla="*/ 369 w 406"/>
                <a:gd name="T91" fmla="*/ 385 h 443"/>
                <a:gd name="T92" fmla="*/ 363 w 406"/>
                <a:gd name="T93" fmla="*/ 359 h 443"/>
                <a:gd name="T94" fmla="*/ 367 w 406"/>
                <a:gd name="T95" fmla="*/ 328 h 443"/>
                <a:gd name="T96" fmla="*/ 372 w 406"/>
                <a:gd name="T97" fmla="*/ 308 h 443"/>
                <a:gd name="T98" fmla="*/ 372 w 406"/>
                <a:gd name="T99" fmla="*/ 276 h 443"/>
                <a:gd name="T100" fmla="*/ 382 w 406"/>
                <a:gd name="T101" fmla="*/ 262 h 443"/>
                <a:gd name="T102" fmla="*/ 380 w 406"/>
                <a:gd name="T103" fmla="*/ 231 h 443"/>
                <a:gd name="T104" fmla="*/ 384 w 406"/>
                <a:gd name="T105" fmla="*/ 200 h 443"/>
                <a:gd name="T106" fmla="*/ 405 w 406"/>
                <a:gd name="T107" fmla="*/ 152 h 443"/>
                <a:gd name="T108" fmla="*/ 388 w 406"/>
                <a:gd name="T109" fmla="*/ 170 h 443"/>
                <a:gd name="T110" fmla="*/ 380 w 406"/>
                <a:gd name="T111" fmla="*/ 192 h 443"/>
                <a:gd name="T112" fmla="*/ 394 w 406"/>
                <a:gd name="T113" fmla="*/ 193 h 443"/>
                <a:gd name="T114" fmla="*/ 402 w 406"/>
                <a:gd name="T115" fmla="*/ 17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43">
                  <a:moveTo>
                    <a:pt x="153" y="10"/>
                  </a:moveTo>
                  <a:lnTo>
                    <a:pt x="146" y="16"/>
                  </a:lnTo>
                  <a:lnTo>
                    <a:pt x="153" y="12"/>
                  </a:lnTo>
                  <a:lnTo>
                    <a:pt x="153" y="10"/>
                  </a:lnTo>
                  <a:close/>
                  <a:moveTo>
                    <a:pt x="160" y="1"/>
                  </a:moveTo>
                  <a:lnTo>
                    <a:pt x="157" y="0"/>
                  </a:lnTo>
                  <a:lnTo>
                    <a:pt x="158" y="6"/>
                  </a:lnTo>
                  <a:lnTo>
                    <a:pt x="160" y="1"/>
                  </a:lnTo>
                  <a:close/>
                  <a:moveTo>
                    <a:pt x="379" y="194"/>
                  </a:moveTo>
                  <a:lnTo>
                    <a:pt x="372" y="198"/>
                  </a:lnTo>
                  <a:lnTo>
                    <a:pt x="367" y="201"/>
                  </a:lnTo>
                  <a:lnTo>
                    <a:pt x="363" y="207"/>
                  </a:lnTo>
                  <a:lnTo>
                    <a:pt x="361" y="213"/>
                  </a:lnTo>
                  <a:lnTo>
                    <a:pt x="357" y="220"/>
                  </a:lnTo>
                  <a:lnTo>
                    <a:pt x="352" y="224"/>
                  </a:lnTo>
                  <a:lnTo>
                    <a:pt x="348" y="231"/>
                  </a:lnTo>
                  <a:lnTo>
                    <a:pt x="342" y="230"/>
                  </a:lnTo>
                  <a:lnTo>
                    <a:pt x="341" y="224"/>
                  </a:lnTo>
                  <a:lnTo>
                    <a:pt x="342" y="216"/>
                  </a:lnTo>
                  <a:lnTo>
                    <a:pt x="348" y="204"/>
                  </a:lnTo>
                  <a:lnTo>
                    <a:pt x="352" y="197"/>
                  </a:lnTo>
                  <a:lnTo>
                    <a:pt x="352" y="190"/>
                  </a:lnTo>
                  <a:lnTo>
                    <a:pt x="359" y="189"/>
                  </a:lnTo>
                  <a:lnTo>
                    <a:pt x="364" y="185"/>
                  </a:lnTo>
                  <a:lnTo>
                    <a:pt x="364" y="179"/>
                  </a:lnTo>
                  <a:lnTo>
                    <a:pt x="367" y="174"/>
                  </a:lnTo>
                  <a:lnTo>
                    <a:pt x="364" y="173"/>
                  </a:lnTo>
                  <a:lnTo>
                    <a:pt x="363" y="173"/>
                  </a:lnTo>
                  <a:lnTo>
                    <a:pt x="357" y="167"/>
                  </a:lnTo>
                  <a:lnTo>
                    <a:pt x="356" y="162"/>
                  </a:lnTo>
                  <a:lnTo>
                    <a:pt x="360" y="148"/>
                  </a:lnTo>
                  <a:lnTo>
                    <a:pt x="353" y="150"/>
                  </a:lnTo>
                  <a:lnTo>
                    <a:pt x="348" y="151"/>
                  </a:lnTo>
                  <a:lnTo>
                    <a:pt x="345" y="146"/>
                  </a:lnTo>
                  <a:lnTo>
                    <a:pt x="348" y="140"/>
                  </a:lnTo>
                  <a:lnTo>
                    <a:pt x="348" y="127"/>
                  </a:lnTo>
                  <a:lnTo>
                    <a:pt x="345" y="121"/>
                  </a:lnTo>
                  <a:lnTo>
                    <a:pt x="348" y="120"/>
                  </a:lnTo>
                  <a:lnTo>
                    <a:pt x="341" y="113"/>
                  </a:lnTo>
                  <a:lnTo>
                    <a:pt x="332" y="110"/>
                  </a:lnTo>
                  <a:lnTo>
                    <a:pt x="325" y="110"/>
                  </a:lnTo>
                  <a:lnTo>
                    <a:pt x="323" y="98"/>
                  </a:lnTo>
                  <a:lnTo>
                    <a:pt x="318" y="94"/>
                  </a:lnTo>
                  <a:lnTo>
                    <a:pt x="302" y="93"/>
                  </a:lnTo>
                  <a:lnTo>
                    <a:pt x="295" y="90"/>
                  </a:lnTo>
                  <a:lnTo>
                    <a:pt x="290" y="93"/>
                  </a:lnTo>
                  <a:lnTo>
                    <a:pt x="276" y="90"/>
                  </a:lnTo>
                  <a:lnTo>
                    <a:pt x="273" y="92"/>
                  </a:lnTo>
                  <a:lnTo>
                    <a:pt x="252" y="82"/>
                  </a:lnTo>
                  <a:lnTo>
                    <a:pt x="187" y="69"/>
                  </a:lnTo>
                  <a:lnTo>
                    <a:pt x="179" y="56"/>
                  </a:lnTo>
                  <a:lnTo>
                    <a:pt x="173" y="52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53" y="46"/>
                  </a:lnTo>
                  <a:lnTo>
                    <a:pt x="146" y="43"/>
                  </a:lnTo>
                  <a:lnTo>
                    <a:pt x="139" y="41"/>
                  </a:lnTo>
                  <a:lnTo>
                    <a:pt x="134" y="46"/>
                  </a:lnTo>
                  <a:lnTo>
                    <a:pt x="127" y="46"/>
                  </a:lnTo>
                  <a:lnTo>
                    <a:pt x="130" y="40"/>
                  </a:lnTo>
                  <a:lnTo>
                    <a:pt x="131" y="35"/>
                  </a:lnTo>
                  <a:lnTo>
                    <a:pt x="131" y="29"/>
                  </a:lnTo>
                  <a:lnTo>
                    <a:pt x="135" y="23"/>
                  </a:lnTo>
                  <a:lnTo>
                    <a:pt x="137" y="16"/>
                  </a:lnTo>
                  <a:lnTo>
                    <a:pt x="130" y="12"/>
                  </a:lnTo>
                  <a:lnTo>
                    <a:pt x="123" y="14"/>
                  </a:lnTo>
                  <a:lnTo>
                    <a:pt x="116" y="20"/>
                  </a:lnTo>
                  <a:lnTo>
                    <a:pt x="110" y="24"/>
                  </a:lnTo>
                  <a:lnTo>
                    <a:pt x="103" y="25"/>
                  </a:lnTo>
                  <a:lnTo>
                    <a:pt x="92" y="32"/>
                  </a:lnTo>
                  <a:lnTo>
                    <a:pt x="66" y="41"/>
                  </a:lnTo>
                  <a:lnTo>
                    <a:pt x="61" y="43"/>
                  </a:lnTo>
                  <a:lnTo>
                    <a:pt x="54" y="41"/>
                  </a:lnTo>
                  <a:lnTo>
                    <a:pt x="49" y="35"/>
                  </a:lnTo>
                  <a:lnTo>
                    <a:pt x="46" y="39"/>
                  </a:lnTo>
                  <a:lnTo>
                    <a:pt x="45" y="39"/>
                  </a:lnTo>
                  <a:lnTo>
                    <a:pt x="42" y="46"/>
                  </a:lnTo>
                  <a:lnTo>
                    <a:pt x="36" y="46"/>
                  </a:lnTo>
                  <a:lnTo>
                    <a:pt x="39" y="96"/>
                  </a:lnTo>
                  <a:lnTo>
                    <a:pt x="38" y="104"/>
                  </a:lnTo>
                  <a:lnTo>
                    <a:pt x="34" y="109"/>
                  </a:lnTo>
                  <a:lnTo>
                    <a:pt x="22" y="115"/>
                  </a:lnTo>
                  <a:lnTo>
                    <a:pt x="9" y="124"/>
                  </a:lnTo>
                  <a:lnTo>
                    <a:pt x="8" y="129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4" y="155"/>
                  </a:lnTo>
                  <a:lnTo>
                    <a:pt x="11" y="155"/>
                  </a:lnTo>
                  <a:lnTo>
                    <a:pt x="18" y="169"/>
                  </a:lnTo>
                  <a:lnTo>
                    <a:pt x="11" y="185"/>
                  </a:lnTo>
                  <a:lnTo>
                    <a:pt x="12" y="196"/>
                  </a:lnTo>
                  <a:lnTo>
                    <a:pt x="9" y="202"/>
                  </a:lnTo>
                  <a:lnTo>
                    <a:pt x="12" y="216"/>
                  </a:lnTo>
                  <a:lnTo>
                    <a:pt x="12" y="227"/>
                  </a:lnTo>
                  <a:lnTo>
                    <a:pt x="9" y="234"/>
                  </a:lnTo>
                  <a:lnTo>
                    <a:pt x="19" y="240"/>
                  </a:lnTo>
                  <a:lnTo>
                    <a:pt x="26" y="247"/>
                  </a:lnTo>
                  <a:lnTo>
                    <a:pt x="32" y="250"/>
                  </a:lnTo>
                  <a:lnTo>
                    <a:pt x="43" y="251"/>
                  </a:lnTo>
                  <a:lnTo>
                    <a:pt x="47" y="258"/>
                  </a:lnTo>
                  <a:lnTo>
                    <a:pt x="53" y="262"/>
                  </a:lnTo>
                  <a:lnTo>
                    <a:pt x="61" y="265"/>
                  </a:lnTo>
                  <a:lnTo>
                    <a:pt x="70" y="270"/>
                  </a:lnTo>
                  <a:lnTo>
                    <a:pt x="78" y="284"/>
                  </a:lnTo>
                  <a:lnTo>
                    <a:pt x="91" y="295"/>
                  </a:lnTo>
                  <a:lnTo>
                    <a:pt x="97" y="299"/>
                  </a:lnTo>
                  <a:lnTo>
                    <a:pt x="103" y="300"/>
                  </a:lnTo>
                  <a:lnTo>
                    <a:pt x="110" y="304"/>
                  </a:lnTo>
                  <a:lnTo>
                    <a:pt x="115" y="309"/>
                  </a:lnTo>
                  <a:lnTo>
                    <a:pt x="120" y="318"/>
                  </a:lnTo>
                  <a:lnTo>
                    <a:pt x="123" y="335"/>
                  </a:lnTo>
                  <a:lnTo>
                    <a:pt x="124" y="341"/>
                  </a:lnTo>
                  <a:lnTo>
                    <a:pt x="124" y="343"/>
                  </a:lnTo>
                  <a:lnTo>
                    <a:pt x="127" y="350"/>
                  </a:lnTo>
                  <a:lnTo>
                    <a:pt x="126" y="355"/>
                  </a:lnTo>
                  <a:lnTo>
                    <a:pt x="129" y="357"/>
                  </a:lnTo>
                  <a:lnTo>
                    <a:pt x="130" y="364"/>
                  </a:lnTo>
                  <a:lnTo>
                    <a:pt x="135" y="366"/>
                  </a:lnTo>
                  <a:lnTo>
                    <a:pt x="138" y="372"/>
                  </a:lnTo>
                  <a:lnTo>
                    <a:pt x="133" y="384"/>
                  </a:lnTo>
                  <a:lnTo>
                    <a:pt x="134" y="395"/>
                  </a:lnTo>
                  <a:lnTo>
                    <a:pt x="135" y="404"/>
                  </a:lnTo>
                  <a:lnTo>
                    <a:pt x="139" y="411"/>
                  </a:lnTo>
                  <a:lnTo>
                    <a:pt x="141" y="419"/>
                  </a:lnTo>
                  <a:lnTo>
                    <a:pt x="145" y="424"/>
                  </a:lnTo>
                  <a:lnTo>
                    <a:pt x="150" y="427"/>
                  </a:lnTo>
                  <a:lnTo>
                    <a:pt x="169" y="431"/>
                  </a:lnTo>
                  <a:lnTo>
                    <a:pt x="175" y="443"/>
                  </a:lnTo>
                  <a:lnTo>
                    <a:pt x="288" y="437"/>
                  </a:lnTo>
                  <a:lnTo>
                    <a:pt x="374" y="430"/>
                  </a:lnTo>
                  <a:lnTo>
                    <a:pt x="376" y="430"/>
                  </a:lnTo>
                  <a:lnTo>
                    <a:pt x="375" y="416"/>
                  </a:lnTo>
                  <a:lnTo>
                    <a:pt x="376" y="410"/>
                  </a:lnTo>
                  <a:lnTo>
                    <a:pt x="376" y="404"/>
                  </a:lnTo>
                  <a:lnTo>
                    <a:pt x="375" y="397"/>
                  </a:lnTo>
                  <a:lnTo>
                    <a:pt x="369" y="392"/>
                  </a:lnTo>
                  <a:lnTo>
                    <a:pt x="369" y="385"/>
                  </a:lnTo>
                  <a:lnTo>
                    <a:pt x="364" y="378"/>
                  </a:lnTo>
                  <a:lnTo>
                    <a:pt x="367" y="373"/>
                  </a:lnTo>
                  <a:lnTo>
                    <a:pt x="363" y="359"/>
                  </a:lnTo>
                  <a:lnTo>
                    <a:pt x="364" y="347"/>
                  </a:lnTo>
                  <a:lnTo>
                    <a:pt x="368" y="334"/>
                  </a:lnTo>
                  <a:lnTo>
                    <a:pt x="367" y="328"/>
                  </a:lnTo>
                  <a:lnTo>
                    <a:pt x="368" y="322"/>
                  </a:lnTo>
                  <a:lnTo>
                    <a:pt x="372" y="315"/>
                  </a:lnTo>
                  <a:lnTo>
                    <a:pt x="372" y="308"/>
                  </a:lnTo>
                  <a:lnTo>
                    <a:pt x="369" y="295"/>
                  </a:lnTo>
                  <a:lnTo>
                    <a:pt x="369" y="289"/>
                  </a:lnTo>
                  <a:lnTo>
                    <a:pt x="372" y="276"/>
                  </a:lnTo>
                  <a:lnTo>
                    <a:pt x="375" y="270"/>
                  </a:lnTo>
                  <a:lnTo>
                    <a:pt x="380" y="265"/>
                  </a:lnTo>
                  <a:lnTo>
                    <a:pt x="382" y="262"/>
                  </a:lnTo>
                  <a:lnTo>
                    <a:pt x="376" y="250"/>
                  </a:lnTo>
                  <a:lnTo>
                    <a:pt x="379" y="243"/>
                  </a:lnTo>
                  <a:lnTo>
                    <a:pt x="380" y="231"/>
                  </a:lnTo>
                  <a:lnTo>
                    <a:pt x="386" y="212"/>
                  </a:lnTo>
                  <a:lnTo>
                    <a:pt x="387" y="207"/>
                  </a:lnTo>
                  <a:lnTo>
                    <a:pt x="384" y="200"/>
                  </a:lnTo>
                  <a:lnTo>
                    <a:pt x="379" y="194"/>
                  </a:lnTo>
                  <a:close/>
                  <a:moveTo>
                    <a:pt x="406" y="154"/>
                  </a:moveTo>
                  <a:lnTo>
                    <a:pt x="405" y="152"/>
                  </a:lnTo>
                  <a:lnTo>
                    <a:pt x="398" y="158"/>
                  </a:lnTo>
                  <a:lnTo>
                    <a:pt x="395" y="163"/>
                  </a:lnTo>
                  <a:lnTo>
                    <a:pt x="388" y="170"/>
                  </a:lnTo>
                  <a:lnTo>
                    <a:pt x="388" y="177"/>
                  </a:lnTo>
                  <a:lnTo>
                    <a:pt x="383" y="182"/>
                  </a:lnTo>
                  <a:lnTo>
                    <a:pt x="380" y="192"/>
                  </a:lnTo>
                  <a:lnTo>
                    <a:pt x="384" y="198"/>
                  </a:lnTo>
                  <a:lnTo>
                    <a:pt x="390" y="200"/>
                  </a:lnTo>
                  <a:lnTo>
                    <a:pt x="394" y="193"/>
                  </a:lnTo>
                  <a:lnTo>
                    <a:pt x="397" y="188"/>
                  </a:lnTo>
                  <a:lnTo>
                    <a:pt x="397" y="181"/>
                  </a:lnTo>
                  <a:lnTo>
                    <a:pt x="402" y="173"/>
                  </a:lnTo>
                  <a:lnTo>
                    <a:pt x="401" y="167"/>
                  </a:lnTo>
                  <a:lnTo>
                    <a:pt x="406" y="154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13618" y="1185984"/>
              <a:ext cx="434993" cy="440282"/>
            </a:xfrm>
            <a:custGeom>
              <a:avLst/>
              <a:gdLst>
                <a:gd name="T0" fmla="*/ 330 w 343"/>
                <a:gd name="T1" fmla="*/ 72 h 347"/>
                <a:gd name="T2" fmla="*/ 318 w 343"/>
                <a:gd name="T3" fmla="*/ 65 h 347"/>
                <a:gd name="T4" fmla="*/ 302 w 343"/>
                <a:gd name="T5" fmla="*/ 61 h 347"/>
                <a:gd name="T6" fmla="*/ 285 w 343"/>
                <a:gd name="T7" fmla="*/ 75 h 347"/>
                <a:gd name="T8" fmla="*/ 269 w 343"/>
                <a:gd name="T9" fmla="*/ 80 h 347"/>
                <a:gd name="T10" fmla="*/ 260 w 343"/>
                <a:gd name="T11" fmla="*/ 82 h 347"/>
                <a:gd name="T12" fmla="*/ 241 w 343"/>
                <a:gd name="T13" fmla="*/ 95 h 347"/>
                <a:gd name="T14" fmla="*/ 228 w 343"/>
                <a:gd name="T15" fmla="*/ 114 h 347"/>
                <a:gd name="T16" fmla="*/ 208 w 343"/>
                <a:gd name="T17" fmla="*/ 75 h 347"/>
                <a:gd name="T18" fmla="*/ 112 w 343"/>
                <a:gd name="T19" fmla="*/ 3 h 347"/>
                <a:gd name="T20" fmla="*/ 112 w 343"/>
                <a:gd name="T21" fmla="*/ 15 h 347"/>
                <a:gd name="T22" fmla="*/ 111 w 343"/>
                <a:gd name="T23" fmla="*/ 59 h 347"/>
                <a:gd name="T24" fmla="*/ 108 w 343"/>
                <a:gd name="T25" fmla="*/ 74 h 347"/>
                <a:gd name="T26" fmla="*/ 109 w 343"/>
                <a:gd name="T27" fmla="*/ 92 h 347"/>
                <a:gd name="T28" fmla="*/ 90 w 343"/>
                <a:gd name="T29" fmla="*/ 124 h 347"/>
                <a:gd name="T30" fmla="*/ 62 w 343"/>
                <a:gd name="T31" fmla="*/ 139 h 347"/>
                <a:gd name="T32" fmla="*/ 51 w 343"/>
                <a:gd name="T33" fmla="*/ 155 h 347"/>
                <a:gd name="T34" fmla="*/ 51 w 343"/>
                <a:gd name="T35" fmla="*/ 175 h 347"/>
                <a:gd name="T36" fmla="*/ 39 w 343"/>
                <a:gd name="T37" fmla="*/ 178 h 347"/>
                <a:gd name="T38" fmla="*/ 27 w 343"/>
                <a:gd name="T39" fmla="*/ 187 h 347"/>
                <a:gd name="T40" fmla="*/ 23 w 343"/>
                <a:gd name="T41" fmla="*/ 203 h 347"/>
                <a:gd name="T42" fmla="*/ 20 w 343"/>
                <a:gd name="T43" fmla="*/ 224 h 347"/>
                <a:gd name="T44" fmla="*/ 6 w 343"/>
                <a:gd name="T45" fmla="*/ 240 h 347"/>
                <a:gd name="T46" fmla="*/ 0 w 343"/>
                <a:gd name="T47" fmla="*/ 245 h 347"/>
                <a:gd name="T48" fmla="*/ 0 w 343"/>
                <a:gd name="T49" fmla="*/ 267 h 347"/>
                <a:gd name="T50" fmla="*/ 21 w 343"/>
                <a:gd name="T51" fmla="*/ 293 h 347"/>
                <a:gd name="T52" fmla="*/ 59 w 343"/>
                <a:gd name="T53" fmla="*/ 319 h 347"/>
                <a:gd name="T54" fmla="*/ 71 w 343"/>
                <a:gd name="T55" fmla="*/ 337 h 347"/>
                <a:gd name="T56" fmla="*/ 104 w 343"/>
                <a:gd name="T57" fmla="*/ 337 h 347"/>
                <a:gd name="T58" fmla="*/ 124 w 343"/>
                <a:gd name="T59" fmla="*/ 336 h 347"/>
                <a:gd name="T60" fmla="*/ 146 w 343"/>
                <a:gd name="T61" fmla="*/ 321 h 347"/>
                <a:gd name="T62" fmla="*/ 168 w 343"/>
                <a:gd name="T63" fmla="*/ 309 h 347"/>
                <a:gd name="T64" fmla="*/ 186 w 343"/>
                <a:gd name="T65" fmla="*/ 300 h 347"/>
                <a:gd name="T66" fmla="*/ 185 w 343"/>
                <a:gd name="T67" fmla="*/ 282 h 347"/>
                <a:gd name="T68" fmla="*/ 200 w 343"/>
                <a:gd name="T69" fmla="*/ 249 h 347"/>
                <a:gd name="T70" fmla="*/ 208 w 343"/>
                <a:gd name="T71" fmla="*/ 224 h 347"/>
                <a:gd name="T72" fmla="*/ 215 w 343"/>
                <a:gd name="T73" fmla="*/ 202 h 347"/>
                <a:gd name="T74" fmla="*/ 227 w 343"/>
                <a:gd name="T75" fmla="*/ 193 h 347"/>
                <a:gd name="T76" fmla="*/ 247 w 343"/>
                <a:gd name="T77" fmla="*/ 195 h 347"/>
                <a:gd name="T78" fmla="*/ 255 w 343"/>
                <a:gd name="T79" fmla="*/ 171 h 347"/>
                <a:gd name="T80" fmla="*/ 265 w 343"/>
                <a:gd name="T81" fmla="*/ 156 h 347"/>
                <a:gd name="T82" fmla="*/ 283 w 343"/>
                <a:gd name="T83" fmla="*/ 141 h 347"/>
                <a:gd name="T84" fmla="*/ 296 w 343"/>
                <a:gd name="T85" fmla="*/ 117 h 347"/>
                <a:gd name="T86" fmla="*/ 296 w 343"/>
                <a:gd name="T87" fmla="*/ 91 h 347"/>
                <a:gd name="T88" fmla="*/ 341 w 343"/>
                <a:gd name="T89" fmla="*/ 101 h 347"/>
                <a:gd name="T90" fmla="*/ 337 w 343"/>
                <a:gd name="T91" fmla="*/ 8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" h="347">
                  <a:moveTo>
                    <a:pt x="337" y="80"/>
                  </a:moveTo>
                  <a:lnTo>
                    <a:pt x="335" y="74"/>
                  </a:lnTo>
                  <a:lnTo>
                    <a:pt x="330" y="72"/>
                  </a:lnTo>
                  <a:lnTo>
                    <a:pt x="331" y="65"/>
                  </a:lnTo>
                  <a:lnTo>
                    <a:pt x="331" y="64"/>
                  </a:lnTo>
                  <a:lnTo>
                    <a:pt x="318" y="65"/>
                  </a:lnTo>
                  <a:lnTo>
                    <a:pt x="312" y="61"/>
                  </a:lnTo>
                  <a:lnTo>
                    <a:pt x="306" y="59"/>
                  </a:lnTo>
                  <a:lnTo>
                    <a:pt x="302" y="61"/>
                  </a:lnTo>
                  <a:lnTo>
                    <a:pt x="297" y="68"/>
                  </a:lnTo>
                  <a:lnTo>
                    <a:pt x="291" y="68"/>
                  </a:lnTo>
                  <a:lnTo>
                    <a:pt x="285" y="75"/>
                  </a:lnTo>
                  <a:lnTo>
                    <a:pt x="285" y="80"/>
                  </a:lnTo>
                  <a:lnTo>
                    <a:pt x="274" y="82"/>
                  </a:lnTo>
                  <a:lnTo>
                    <a:pt x="269" y="80"/>
                  </a:lnTo>
                  <a:lnTo>
                    <a:pt x="262" y="75"/>
                  </a:lnTo>
                  <a:lnTo>
                    <a:pt x="261" y="75"/>
                  </a:lnTo>
                  <a:lnTo>
                    <a:pt x="260" y="82"/>
                  </a:lnTo>
                  <a:lnTo>
                    <a:pt x="251" y="94"/>
                  </a:lnTo>
                  <a:lnTo>
                    <a:pt x="246" y="92"/>
                  </a:lnTo>
                  <a:lnTo>
                    <a:pt x="241" y="95"/>
                  </a:lnTo>
                  <a:lnTo>
                    <a:pt x="238" y="101"/>
                  </a:lnTo>
                  <a:lnTo>
                    <a:pt x="232" y="107"/>
                  </a:lnTo>
                  <a:lnTo>
                    <a:pt x="228" y="114"/>
                  </a:lnTo>
                  <a:lnTo>
                    <a:pt x="222" y="120"/>
                  </a:lnTo>
                  <a:lnTo>
                    <a:pt x="216" y="126"/>
                  </a:lnTo>
                  <a:lnTo>
                    <a:pt x="208" y="75"/>
                  </a:lnTo>
                  <a:lnTo>
                    <a:pt x="132" y="90"/>
                  </a:lnTo>
                  <a:lnTo>
                    <a:pt x="116" y="0"/>
                  </a:lnTo>
                  <a:lnTo>
                    <a:pt x="112" y="3"/>
                  </a:lnTo>
                  <a:lnTo>
                    <a:pt x="109" y="3"/>
                  </a:lnTo>
                  <a:lnTo>
                    <a:pt x="108" y="10"/>
                  </a:lnTo>
                  <a:lnTo>
                    <a:pt x="112" y="15"/>
                  </a:lnTo>
                  <a:lnTo>
                    <a:pt x="116" y="33"/>
                  </a:lnTo>
                  <a:lnTo>
                    <a:pt x="113" y="40"/>
                  </a:lnTo>
                  <a:lnTo>
                    <a:pt x="111" y="59"/>
                  </a:lnTo>
                  <a:lnTo>
                    <a:pt x="112" y="65"/>
                  </a:lnTo>
                  <a:lnTo>
                    <a:pt x="111" y="74"/>
                  </a:lnTo>
                  <a:lnTo>
                    <a:pt x="108" y="74"/>
                  </a:lnTo>
                  <a:lnTo>
                    <a:pt x="109" y="80"/>
                  </a:lnTo>
                  <a:lnTo>
                    <a:pt x="108" y="86"/>
                  </a:lnTo>
                  <a:lnTo>
                    <a:pt x="109" y="92"/>
                  </a:lnTo>
                  <a:lnTo>
                    <a:pt x="107" y="105"/>
                  </a:lnTo>
                  <a:lnTo>
                    <a:pt x="98" y="111"/>
                  </a:lnTo>
                  <a:lnTo>
                    <a:pt x="90" y="124"/>
                  </a:lnTo>
                  <a:lnTo>
                    <a:pt x="78" y="134"/>
                  </a:lnTo>
                  <a:lnTo>
                    <a:pt x="67" y="130"/>
                  </a:lnTo>
                  <a:lnTo>
                    <a:pt x="62" y="139"/>
                  </a:lnTo>
                  <a:lnTo>
                    <a:pt x="62" y="144"/>
                  </a:lnTo>
                  <a:lnTo>
                    <a:pt x="54" y="149"/>
                  </a:lnTo>
                  <a:lnTo>
                    <a:pt x="51" y="155"/>
                  </a:lnTo>
                  <a:lnTo>
                    <a:pt x="51" y="162"/>
                  </a:lnTo>
                  <a:lnTo>
                    <a:pt x="47" y="168"/>
                  </a:lnTo>
                  <a:lnTo>
                    <a:pt x="51" y="175"/>
                  </a:lnTo>
                  <a:lnTo>
                    <a:pt x="48" y="180"/>
                  </a:lnTo>
                  <a:lnTo>
                    <a:pt x="46" y="187"/>
                  </a:lnTo>
                  <a:lnTo>
                    <a:pt x="39" y="178"/>
                  </a:lnTo>
                  <a:lnTo>
                    <a:pt x="34" y="175"/>
                  </a:lnTo>
                  <a:lnTo>
                    <a:pt x="28" y="182"/>
                  </a:lnTo>
                  <a:lnTo>
                    <a:pt x="27" y="187"/>
                  </a:lnTo>
                  <a:lnTo>
                    <a:pt x="27" y="194"/>
                  </a:lnTo>
                  <a:lnTo>
                    <a:pt x="24" y="197"/>
                  </a:lnTo>
                  <a:lnTo>
                    <a:pt x="23" y="203"/>
                  </a:lnTo>
                  <a:lnTo>
                    <a:pt x="25" y="208"/>
                  </a:lnTo>
                  <a:lnTo>
                    <a:pt x="27" y="220"/>
                  </a:lnTo>
                  <a:lnTo>
                    <a:pt x="20" y="224"/>
                  </a:lnTo>
                  <a:lnTo>
                    <a:pt x="20" y="229"/>
                  </a:lnTo>
                  <a:lnTo>
                    <a:pt x="15" y="236"/>
                  </a:lnTo>
                  <a:lnTo>
                    <a:pt x="6" y="240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45"/>
                  </a:lnTo>
                  <a:lnTo>
                    <a:pt x="2" y="248"/>
                  </a:lnTo>
                  <a:lnTo>
                    <a:pt x="2" y="255"/>
                  </a:lnTo>
                  <a:lnTo>
                    <a:pt x="0" y="267"/>
                  </a:lnTo>
                  <a:lnTo>
                    <a:pt x="13" y="281"/>
                  </a:lnTo>
                  <a:lnTo>
                    <a:pt x="15" y="286"/>
                  </a:lnTo>
                  <a:lnTo>
                    <a:pt x="21" y="293"/>
                  </a:lnTo>
                  <a:lnTo>
                    <a:pt x="34" y="309"/>
                  </a:lnTo>
                  <a:lnTo>
                    <a:pt x="47" y="319"/>
                  </a:lnTo>
                  <a:lnTo>
                    <a:pt x="59" y="319"/>
                  </a:lnTo>
                  <a:lnTo>
                    <a:pt x="59" y="325"/>
                  </a:lnTo>
                  <a:lnTo>
                    <a:pt x="65" y="332"/>
                  </a:lnTo>
                  <a:lnTo>
                    <a:pt x="71" y="337"/>
                  </a:lnTo>
                  <a:lnTo>
                    <a:pt x="84" y="344"/>
                  </a:lnTo>
                  <a:lnTo>
                    <a:pt x="93" y="347"/>
                  </a:lnTo>
                  <a:lnTo>
                    <a:pt x="104" y="337"/>
                  </a:lnTo>
                  <a:lnTo>
                    <a:pt x="108" y="332"/>
                  </a:lnTo>
                  <a:lnTo>
                    <a:pt x="117" y="336"/>
                  </a:lnTo>
                  <a:lnTo>
                    <a:pt x="124" y="336"/>
                  </a:lnTo>
                  <a:lnTo>
                    <a:pt x="138" y="329"/>
                  </a:lnTo>
                  <a:lnTo>
                    <a:pt x="143" y="327"/>
                  </a:lnTo>
                  <a:lnTo>
                    <a:pt x="146" y="321"/>
                  </a:lnTo>
                  <a:lnTo>
                    <a:pt x="146" y="316"/>
                  </a:lnTo>
                  <a:lnTo>
                    <a:pt x="155" y="319"/>
                  </a:lnTo>
                  <a:lnTo>
                    <a:pt x="168" y="309"/>
                  </a:lnTo>
                  <a:lnTo>
                    <a:pt x="173" y="310"/>
                  </a:lnTo>
                  <a:lnTo>
                    <a:pt x="185" y="301"/>
                  </a:lnTo>
                  <a:lnTo>
                    <a:pt x="186" y="300"/>
                  </a:lnTo>
                  <a:lnTo>
                    <a:pt x="185" y="294"/>
                  </a:lnTo>
                  <a:lnTo>
                    <a:pt x="189" y="289"/>
                  </a:lnTo>
                  <a:lnTo>
                    <a:pt x="185" y="282"/>
                  </a:lnTo>
                  <a:lnTo>
                    <a:pt x="188" y="270"/>
                  </a:lnTo>
                  <a:lnTo>
                    <a:pt x="195" y="258"/>
                  </a:lnTo>
                  <a:lnTo>
                    <a:pt x="200" y="249"/>
                  </a:lnTo>
                  <a:lnTo>
                    <a:pt x="203" y="236"/>
                  </a:lnTo>
                  <a:lnTo>
                    <a:pt x="204" y="229"/>
                  </a:lnTo>
                  <a:lnTo>
                    <a:pt x="208" y="224"/>
                  </a:lnTo>
                  <a:lnTo>
                    <a:pt x="211" y="212"/>
                  </a:lnTo>
                  <a:lnTo>
                    <a:pt x="214" y="209"/>
                  </a:lnTo>
                  <a:lnTo>
                    <a:pt x="215" y="202"/>
                  </a:lnTo>
                  <a:lnTo>
                    <a:pt x="215" y="190"/>
                  </a:lnTo>
                  <a:lnTo>
                    <a:pt x="222" y="187"/>
                  </a:lnTo>
                  <a:lnTo>
                    <a:pt x="227" y="193"/>
                  </a:lnTo>
                  <a:lnTo>
                    <a:pt x="228" y="197"/>
                  </a:lnTo>
                  <a:lnTo>
                    <a:pt x="241" y="198"/>
                  </a:lnTo>
                  <a:lnTo>
                    <a:pt x="247" y="195"/>
                  </a:lnTo>
                  <a:lnTo>
                    <a:pt x="250" y="190"/>
                  </a:lnTo>
                  <a:lnTo>
                    <a:pt x="253" y="176"/>
                  </a:lnTo>
                  <a:lnTo>
                    <a:pt x="255" y="171"/>
                  </a:lnTo>
                  <a:lnTo>
                    <a:pt x="257" y="162"/>
                  </a:lnTo>
                  <a:lnTo>
                    <a:pt x="260" y="155"/>
                  </a:lnTo>
                  <a:lnTo>
                    <a:pt x="265" y="156"/>
                  </a:lnTo>
                  <a:lnTo>
                    <a:pt x="272" y="155"/>
                  </a:lnTo>
                  <a:lnTo>
                    <a:pt x="277" y="141"/>
                  </a:lnTo>
                  <a:lnTo>
                    <a:pt x="283" y="141"/>
                  </a:lnTo>
                  <a:lnTo>
                    <a:pt x="287" y="134"/>
                  </a:lnTo>
                  <a:lnTo>
                    <a:pt x="291" y="122"/>
                  </a:lnTo>
                  <a:lnTo>
                    <a:pt x="296" y="117"/>
                  </a:lnTo>
                  <a:lnTo>
                    <a:pt x="295" y="103"/>
                  </a:lnTo>
                  <a:lnTo>
                    <a:pt x="297" y="97"/>
                  </a:lnTo>
                  <a:lnTo>
                    <a:pt x="296" y="91"/>
                  </a:lnTo>
                  <a:lnTo>
                    <a:pt x="303" y="88"/>
                  </a:lnTo>
                  <a:lnTo>
                    <a:pt x="337" y="106"/>
                  </a:lnTo>
                  <a:lnTo>
                    <a:pt x="341" y="101"/>
                  </a:lnTo>
                  <a:lnTo>
                    <a:pt x="343" y="88"/>
                  </a:lnTo>
                  <a:lnTo>
                    <a:pt x="342" y="86"/>
                  </a:lnTo>
                  <a:lnTo>
                    <a:pt x="337" y="80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416042" y="1327456"/>
              <a:ext cx="19833" cy="21155"/>
            </a:xfrm>
            <a:custGeom>
              <a:avLst/>
              <a:gdLst>
                <a:gd name="T0" fmla="*/ 0 w 15"/>
                <a:gd name="T1" fmla="*/ 6 h 17"/>
                <a:gd name="T2" fmla="*/ 6 w 15"/>
                <a:gd name="T3" fmla="*/ 9 h 17"/>
                <a:gd name="T4" fmla="*/ 10 w 15"/>
                <a:gd name="T5" fmla="*/ 11 h 17"/>
                <a:gd name="T6" fmla="*/ 11 w 15"/>
                <a:gd name="T7" fmla="*/ 17 h 17"/>
                <a:gd name="T8" fmla="*/ 14 w 15"/>
                <a:gd name="T9" fmla="*/ 11 h 17"/>
                <a:gd name="T10" fmla="*/ 15 w 15"/>
                <a:gd name="T11" fmla="*/ 6 h 17"/>
                <a:gd name="T12" fmla="*/ 7 w 15"/>
                <a:gd name="T13" fmla="*/ 0 h 17"/>
                <a:gd name="T14" fmla="*/ 0 w 15"/>
                <a:gd name="T1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6"/>
                  </a:moveTo>
                  <a:lnTo>
                    <a:pt x="6" y="9"/>
                  </a:lnTo>
                  <a:lnTo>
                    <a:pt x="10" y="11"/>
                  </a:lnTo>
                  <a:lnTo>
                    <a:pt x="11" y="17"/>
                  </a:lnTo>
                  <a:lnTo>
                    <a:pt x="14" y="11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36668" y="0"/>
              <a:ext cx="651829" cy="474658"/>
            </a:xfrm>
            <a:custGeom>
              <a:avLst/>
              <a:gdLst>
                <a:gd name="T0" fmla="*/ 116 w 513"/>
                <a:gd name="T1" fmla="*/ 28 h 373"/>
                <a:gd name="T2" fmla="*/ 137 w 513"/>
                <a:gd name="T3" fmla="*/ 29 h 373"/>
                <a:gd name="T4" fmla="*/ 133 w 513"/>
                <a:gd name="T5" fmla="*/ 24 h 373"/>
                <a:gd name="T6" fmla="*/ 150 w 513"/>
                <a:gd name="T7" fmla="*/ 65 h 373"/>
                <a:gd name="T8" fmla="*/ 133 w 513"/>
                <a:gd name="T9" fmla="*/ 70 h 373"/>
                <a:gd name="T10" fmla="*/ 141 w 513"/>
                <a:gd name="T11" fmla="*/ 97 h 373"/>
                <a:gd name="T12" fmla="*/ 153 w 513"/>
                <a:gd name="T13" fmla="*/ 97 h 373"/>
                <a:gd name="T14" fmla="*/ 137 w 513"/>
                <a:gd name="T15" fmla="*/ 71 h 373"/>
                <a:gd name="T16" fmla="*/ 338 w 513"/>
                <a:gd name="T17" fmla="*/ 48 h 373"/>
                <a:gd name="T18" fmla="*/ 148 w 513"/>
                <a:gd name="T19" fmla="*/ 11 h 373"/>
                <a:gd name="T20" fmla="*/ 162 w 513"/>
                <a:gd name="T21" fmla="*/ 28 h 373"/>
                <a:gd name="T22" fmla="*/ 154 w 513"/>
                <a:gd name="T23" fmla="*/ 43 h 373"/>
                <a:gd name="T24" fmla="*/ 145 w 513"/>
                <a:gd name="T25" fmla="*/ 51 h 373"/>
                <a:gd name="T26" fmla="*/ 158 w 513"/>
                <a:gd name="T27" fmla="*/ 70 h 373"/>
                <a:gd name="T28" fmla="*/ 158 w 513"/>
                <a:gd name="T29" fmla="*/ 97 h 373"/>
                <a:gd name="T30" fmla="*/ 146 w 513"/>
                <a:gd name="T31" fmla="*/ 124 h 373"/>
                <a:gd name="T32" fmla="*/ 141 w 513"/>
                <a:gd name="T33" fmla="*/ 154 h 373"/>
                <a:gd name="T34" fmla="*/ 112 w 513"/>
                <a:gd name="T35" fmla="*/ 174 h 373"/>
                <a:gd name="T36" fmla="*/ 95 w 513"/>
                <a:gd name="T37" fmla="*/ 178 h 373"/>
                <a:gd name="T38" fmla="*/ 92 w 513"/>
                <a:gd name="T39" fmla="*/ 165 h 373"/>
                <a:gd name="T40" fmla="*/ 106 w 513"/>
                <a:gd name="T41" fmla="*/ 162 h 373"/>
                <a:gd name="T42" fmla="*/ 114 w 513"/>
                <a:gd name="T43" fmla="*/ 154 h 373"/>
                <a:gd name="T44" fmla="*/ 131 w 513"/>
                <a:gd name="T45" fmla="*/ 140 h 373"/>
                <a:gd name="T46" fmla="*/ 129 w 513"/>
                <a:gd name="T47" fmla="*/ 131 h 373"/>
                <a:gd name="T48" fmla="*/ 139 w 513"/>
                <a:gd name="T49" fmla="*/ 116 h 373"/>
                <a:gd name="T50" fmla="*/ 116 w 513"/>
                <a:gd name="T51" fmla="*/ 123 h 373"/>
                <a:gd name="T52" fmla="*/ 99 w 513"/>
                <a:gd name="T53" fmla="*/ 144 h 373"/>
                <a:gd name="T54" fmla="*/ 92 w 513"/>
                <a:gd name="T55" fmla="*/ 135 h 373"/>
                <a:gd name="T56" fmla="*/ 119 w 513"/>
                <a:gd name="T57" fmla="*/ 113 h 373"/>
                <a:gd name="T58" fmla="*/ 131 w 513"/>
                <a:gd name="T59" fmla="*/ 100 h 373"/>
                <a:gd name="T60" fmla="*/ 122 w 513"/>
                <a:gd name="T61" fmla="*/ 89 h 373"/>
                <a:gd name="T62" fmla="*/ 110 w 513"/>
                <a:gd name="T63" fmla="*/ 69 h 373"/>
                <a:gd name="T64" fmla="*/ 77 w 513"/>
                <a:gd name="T65" fmla="*/ 63 h 373"/>
                <a:gd name="T66" fmla="*/ 45 w 513"/>
                <a:gd name="T67" fmla="*/ 44 h 373"/>
                <a:gd name="T68" fmla="*/ 14 w 513"/>
                <a:gd name="T69" fmla="*/ 20 h 373"/>
                <a:gd name="T70" fmla="*/ 8 w 513"/>
                <a:gd name="T71" fmla="*/ 43 h 373"/>
                <a:gd name="T72" fmla="*/ 8 w 513"/>
                <a:gd name="T73" fmla="*/ 67 h 373"/>
                <a:gd name="T74" fmla="*/ 14 w 513"/>
                <a:gd name="T75" fmla="*/ 119 h 373"/>
                <a:gd name="T76" fmla="*/ 14 w 513"/>
                <a:gd name="T77" fmla="*/ 162 h 373"/>
                <a:gd name="T78" fmla="*/ 34 w 513"/>
                <a:gd name="T79" fmla="*/ 169 h 373"/>
                <a:gd name="T80" fmla="*/ 10 w 513"/>
                <a:gd name="T81" fmla="*/ 181 h 373"/>
                <a:gd name="T82" fmla="*/ 28 w 513"/>
                <a:gd name="T83" fmla="*/ 197 h 373"/>
                <a:gd name="T84" fmla="*/ 18 w 513"/>
                <a:gd name="T85" fmla="*/ 205 h 373"/>
                <a:gd name="T86" fmla="*/ 12 w 513"/>
                <a:gd name="T87" fmla="*/ 215 h 373"/>
                <a:gd name="T88" fmla="*/ 0 w 513"/>
                <a:gd name="T89" fmla="*/ 230 h 373"/>
                <a:gd name="T90" fmla="*/ 27 w 513"/>
                <a:gd name="T91" fmla="*/ 238 h 373"/>
                <a:gd name="T92" fmla="*/ 41 w 513"/>
                <a:gd name="T93" fmla="*/ 242 h 373"/>
                <a:gd name="T94" fmla="*/ 58 w 513"/>
                <a:gd name="T95" fmla="*/ 255 h 373"/>
                <a:gd name="T96" fmla="*/ 68 w 513"/>
                <a:gd name="T97" fmla="*/ 312 h 373"/>
                <a:gd name="T98" fmla="*/ 89 w 513"/>
                <a:gd name="T99" fmla="*/ 324 h 373"/>
                <a:gd name="T100" fmla="*/ 121 w 513"/>
                <a:gd name="T101" fmla="*/ 327 h 373"/>
                <a:gd name="T102" fmla="*/ 150 w 513"/>
                <a:gd name="T103" fmla="*/ 327 h 373"/>
                <a:gd name="T104" fmla="*/ 171 w 513"/>
                <a:gd name="T105" fmla="*/ 342 h 373"/>
                <a:gd name="T106" fmla="*/ 215 w 513"/>
                <a:gd name="T107" fmla="*/ 342 h 373"/>
                <a:gd name="T108" fmla="*/ 246 w 513"/>
                <a:gd name="T109" fmla="*/ 345 h 373"/>
                <a:gd name="T110" fmla="*/ 290 w 513"/>
                <a:gd name="T111" fmla="*/ 342 h 373"/>
                <a:gd name="T112" fmla="*/ 324 w 513"/>
                <a:gd name="T113" fmla="*/ 342 h 373"/>
                <a:gd name="T114" fmla="*/ 464 w 513"/>
                <a:gd name="T115" fmla="*/ 347 h 373"/>
                <a:gd name="T116" fmla="*/ 513 w 513"/>
                <a:gd name="T117" fmla="*/ 9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3" h="373">
                  <a:moveTo>
                    <a:pt x="123" y="43"/>
                  </a:moveTo>
                  <a:lnTo>
                    <a:pt x="125" y="36"/>
                  </a:lnTo>
                  <a:lnTo>
                    <a:pt x="121" y="31"/>
                  </a:lnTo>
                  <a:lnTo>
                    <a:pt x="116" y="28"/>
                  </a:lnTo>
                  <a:lnTo>
                    <a:pt x="115" y="36"/>
                  </a:lnTo>
                  <a:lnTo>
                    <a:pt x="118" y="43"/>
                  </a:lnTo>
                  <a:lnTo>
                    <a:pt x="123" y="43"/>
                  </a:lnTo>
                  <a:close/>
                  <a:moveTo>
                    <a:pt x="137" y="29"/>
                  </a:moveTo>
                  <a:lnTo>
                    <a:pt x="139" y="35"/>
                  </a:lnTo>
                  <a:lnTo>
                    <a:pt x="142" y="29"/>
                  </a:lnTo>
                  <a:lnTo>
                    <a:pt x="137" y="24"/>
                  </a:lnTo>
                  <a:lnTo>
                    <a:pt x="133" y="24"/>
                  </a:lnTo>
                  <a:lnTo>
                    <a:pt x="130" y="31"/>
                  </a:lnTo>
                  <a:lnTo>
                    <a:pt x="135" y="35"/>
                  </a:lnTo>
                  <a:lnTo>
                    <a:pt x="137" y="29"/>
                  </a:lnTo>
                  <a:close/>
                  <a:moveTo>
                    <a:pt x="150" y="65"/>
                  </a:moveTo>
                  <a:lnTo>
                    <a:pt x="148" y="59"/>
                  </a:lnTo>
                  <a:lnTo>
                    <a:pt x="146" y="59"/>
                  </a:lnTo>
                  <a:lnTo>
                    <a:pt x="139" y="6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41" y="84"/>
                  </a:lnTo>
                  <a:lnTo>
                    <a:pt x="139" y="90"/>
                  </a:lnTo>
                  <a:lnTo>
                    <a:pt x="141" y="97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53" y="103"/>
                  </a:lnTo>
                  <a:lnTo>
                    <a:pt x="153" y="97"/>
                  </a:lnTo>
                  <a:lnTo>
                    <a:pt x="148" y="92"/>
                  </a:lnTo>
                  <a:lnTo>
                    <a:pt x="142" y="92"/>
                  </a:lnTo>
                  <a:lnTo>
                    <a:pt x="142" y="78"/>
                  </a:lnTo>
                  <a:lnTo>
                    <a:pt x="137" y="71"/>
                  </a:lnTo>
                  <a:lnTo>
                    <a:pt x="144" y="67"/>
                  </a:lnTo>
                  <a:lnTo>
                    <a:pt x="150" y="65"/>
                  </a:lnTo>
                  <a:close/>
                  <a:moveTo>
                    <a:pt x="452" y="74"/>
                  </a:moveTo>
                  <a:lnTo>
                    <a:pt x="338" y="48"/>
                  </a:lnTo>
                  <a:lnTo>
                    <a:pt x="240" y="23"/>
                  </a:lnTo>
                  <a:lnTo>
                    <a:pt x="153" y="0"/>
                  </a:lnTo>
                  <a:lnTo>
                    <a:pt x="148" y="4"/>
                  </a:lnTo>
                  <a:lnTo>
                    <a:pt x="148" y="11"/>
                  </a:lnTo>
                  <a:lnTo>
                    <a:pt x="152" y="16"/>
                  </a:lnTo>
                  <a:lnTo>
                    <a:pt x="152" y="19"/>
                  </a:lnTo>
                  <a:lnTo>
                    <a:pt x="156" y="25"/>
                  </a:lnTo>
                  <a:lnTo>
                    <a:pt x="162" y="28"/>
                  </a:lnTo>
                  <a:lnTo>
                    <a:pt x="161" y="34"/>
                  </a:lnTo>
                  <a:lnTo>
                    <a:pt x="161" y="40"/>
                  </a:lnTo>
                  <a:lnTo>
                    <a:pt x="160" y="46"/>
                  </a:lnTo>
                  <a:lnTo>
                    <a:pt x="154" y="43"/>
                  </a:lnTo>
                  <a:lnTo>
                    <a:pt x="157" y="50"/>
                  </a:lnTo>
                  <a:lnTo>
                    <a:pt x="156" y="55"/>
                  </a:lnTo>
                  <a:lnTo>
                    <a:pt x="149" y="52"/>
                  </a:lnTo>
                  <a:lnTo>
                    <a:pt x="145" y="51"/>
                  </a:lnTo>
                  <a:lnTo>
                    <a:pt x="145" y="58"/>
                  </a:lnTo>
                  <a:lnTo>
                    <a:pt x="150" y="57"/>
                  </a:lnTo>
                  <a:lnTo>
                    <a:pt x="153" y="63"/>
                  </a:lnTo>
                  <a:lnTo>
                    <a:pt x="158" y="70"/>
                  </a:lnTo>
                  <a:lnTo>
                    <a:pt x="156" y="75"/>
                  </a:lnTo>
                  <a:lnTo>
                    <a:pt x="157" y="78"/>
                  </a:lnTo>
                  <a:lnTo>
                    <a:pt x="156" y="92"/>
                  </a:lnTo>
                  <a:lnTo>
                    <a:pt x="158" y="97"/>
                  </a:lnTo>
                  <a:lnTo>
                    <a:pt x="160" y="104"/>
                  </a:lnTo>
                  <a:lnTo>
                    <a:pt x="153" y="109"/>
                  </a:lnTo>
                  <a:lnTo>
                    <a:pt x="146" y="119"/>
                  </a:lnTo>
                  <a:lnTo>
                    <a:pt x="146" y="124"/>
                  </a:lnTo>
                  <a:lnTo>
                    <a:pt x="141" y="128"/>
                  </a:lnTo>
                  <a:lnTo>
                    <a:pt x="145" y="135"/>
                  </a:lnTo>
                  <a:lnTo>
                    <a:pt x="139" y="140"/>
                  </a:lnTo>
                  <a:lnTo>
                    <a:pt x="141" y="154"/>
                  </a:lnTo>
                  <a:lnTo>
                    <a:pt x="134" y="161"/>
                  </a:lnTo>
                  <a:lnTo>
                    <a:pt x="122" y="165"/>
                  </a:lnTo>
                  <a:lnTo>
                    <a:pt x="119" y="169"/>
                  </a:lnTo>
                  <a:lnTo>
                    <a:pt x="112" y="174"/>
                  </a:lnTo>
                  <a:lnTo>
                    <a:pt x="107" y="174"/>
                  </a:lnTo>
                  <a:lnTo>
                    <a:pt x="103" y="167"/>
                  </a:lnTo>
                  <a:lnTo>
                    <a:pt x="96" y="172"/>
                  </a:lnTo>
                  <a:lnTo>
                    <a:pt x="95" y="178"/>
                  </a:lnTo>
                  <a:lnTo>
                    <a:pt x="92" y="173"/>
                  </a:lnTo>
                  <a:lnTo>
                    <a:pt x="92" y="167"/>
                  </a:lnTo>
                  <a:lnTo>
                    <a:pt x="87" y="166"/>
                  </a:lnTo>
                  <a:lnTo>
                    <a:pt x="92" y="165"/>
                  </a:lnTo>
                  <a:lnTo>
                    <a:pt x="98" y="159"/>
                  </a:lnTo>
                  <a:lnTo>
                    <a:pt x="110" y="150"/>
                  </a:lnTo>
                  <a:lnTo>
                    <a:pt x="108" y="157"/>
                  </a:lnTo>
                  <a:lnTo>
                    <a:pt x="106" y="162"/>
                  </a:lnTo>
                  <a:lnTo>
                    <a:pt x="106" y="169"/>
                  </a:lnTo>
                  <a:lnTo>
                    <a:pt x="108" y="166"/>
                  </a:lnTo>
                  <a:lnTo>
                    <a:pt x="110" y="159"/>
                  </a:lnTo>
                  <a:lnTo>
                    <a:pt x="114" y="154"/>
                  </a:lnTo>
                  <a:lnTo>
                    <a:pt x="121" y="153"/>
                  </a:lnTo>
                  <a:lnTo>
                    <a:pt x="115" y="159"/>
                  </a:lnTo>
                  <a:lnTo>
                    <a:pt x="121" y="163"/>
                  </a:lnTo>
                  <a:lnTo>
                    <a:pt x="131" y="140"/>
                  </a:lnTo>
                  <a:lnTo>
                    <a:pt x="129" y="135"/>
                  </a:lnTo>
                  <a:lnTo>
                    <a:pt x="122" y="135"/>
                  </a:lnTo>
                  <a:lnTo>
                    <a:pt x="122" y="130"/>
                  </a:lnTo>
                  <a:lnTo>
                    <a:pt x="129" y="131"/>
                  </a:lnTo>
                  <a:lnTo>
                    <a:pt x="129" y="124"/>
                  </a:lnTo>
                  <a:lnTo>
                    <a:pt x="127" y="119"/>
                  </a:lnTo>
                  <a:lnTo>
                    <a:pt x="134" y="119"/>
                  </a:lnTo>
                  <a:lnTo>
                    <a:pt x="139" y="116"/>
                  </a:lnTo>
                  <a:lnTo>
                    <a:pt x="139" y="109"/>
                  </a:lnTo>
                  <a:lnTo>
                    <a:pt x="137" y="103"/>
                  </a:lnTo>
                  <a:lnTo>
                    <a:pt x="122" y="116"/>
                  </a:lnTo>
                  <a:lnTo>
                    <a:pt x="116" y="123"/>
                  </a:lnTo>
                  <a:lnTo>
                    <a:pt x="104" y="127"/>
                  </a:lnTo>
                  <a:lnTo>
                    <a:pt x="92" y="139"/>
                  </a:lnTo>
                  <a:lnTo>
                    <a:pt x="93" y="146"/>
                  </a:lnTo>
                  <a:lnTo>
                    <a:pt x="99" y="144"/>
                  </a:lnTo>
                  <a:lnTo>
                    <a:pt x="106" y="144"/>
                  </a:lnTo>
                  <a:lnTo>
                    <a:pt x="93" y="147"/>
                  </a:lnTo>
                  <a:lnTo>
                    <a:pt x="88" y="142"/>
                  </a:lnTo>
                  <a:lnTo>
                    <a:pt x="92" y="135"/>
                  </a:lnTo>
                  <a:lnTo>
                    <a:pt x="104" y="124"/>
                  </a:lnTo>
                  <a:lnTo>
                    <a:pt x="110" y="121"/>
                  </a:lnTo>
                  <a:lnTo>
                    <a:pt x="121" y="108"/>
                  </a:lnTo>
                  <a:lnTo>
                    <a:pt x="119" y="113"/>
                  </a:lnTo>
                  <a:lnTo>
                    <a:pt x="119" y="119"/>
                  </a:lnTo>
                  <a:lnTo>
                    <a:pt x="122" y="113"/>
                  </a:lnTo>
                  <a:lnTo>
                    <a:pt x="129" y="108"/>
                  </a:lnTo>
                  <a:lnTo>
                    <a:pt x="131" y="100"/>
                  </a:lnTo>
                  <a:lnTo>
                    <a:pt x="127" y="84"/>
                  </a:lnTo>
                  <a:lnTo>
                    <a:pt x="130" y="77"/>
                  </a:lnTo>
                  <a:lnTo>
                    <a:pt x="123" y="82"/>
                  </a:lnTo>
                  <a:lnTo>
                    <a:pt x="122" y="89"/>
                  </a:lnTo>
                  <a:lnTo>
                    <a:pt x="118" y="80"/>
                  </a:lnTo>
                  <a:lnTo>
                    <a:pt x="111" y="81"/>
                  </a:lnTo>
                  <a:lnTo>
                    <a:pt x="111" y="75"/>
                  </a:lnTo>
                  <a:lnTo>
                    <a:pt x="110" y="69"/>
                  </a:lnTo>
                  <a:lnTo>
                    <a:pt x="103" y="70"/>
                  </a:lnTo>
                  <a:lnTo>
                    <a:pt x="96" y="71"/>
                  </a:lnTo>
                  <a:lnTo>
                    <a:pt x="89" y="66"/>
                  </a:lnTo>
                  <a:lnTo>
                    <a:pt x="77" y="63"/>
                  </a:lnTo>
                  <a:lnTo>
                    <a:pt x="70" y="59"/>
                  </a:lnTo>
                  <a:lnTo>
                    <a:pt x="58" y="55"/>
                  </a:lnTo>
                  <a:lnTo>
                    <a:pt x="49" y="50"/>
                  </a:lnTo>
                  <a:lnTo>
                    <a:pt x="45" y="44"/>
                  </a:lnTo>
                  <a:lnTo>
                    <a:pt x="38" y="40"/>
                  </a:lnTo>
                  <a:lnTo>
                    <a:pt x="31" y="35"/>
                  </a:lnTo>
                  <a:lnTo>
                    <a:pt x="20" y="24"/>
                  </a:lnTo>
                  <a:lnTo>
                    <a:pt x="14" y="20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2" y="36"/>
                  </a:lnTo>
                  <a:lnTo>
                    <a:pt x="8" y="43"/>
                  </a:lnTo>
                  <a:lnTo>
                    <a:pt x="8" y="50"/>
                  </a:lnTo>
                  <a:lnTo>
                    <a:pt x="7" y="55"/>
                  </a:lnTo>
                  <a:lnTo>
                    <a:pt x="7" y="62"/>
                  </a:lnTo>
                  <a:lnTo>
                    <a:pt x="8" y="67"/>
                  </a:lnTo>
                  <a:lnTo>
                    <a:pt x="12" y="75"/>
                  </a:lnTo>
                  <a:lnTo>
                    <a:pt x="15" y="88"/>
                  </a:lnTo>
                  <a:lnTo>
                    <a:pt x="16" y="94"/>
                  </a:lnTo>
                  <a:lnTo>
                    <a:pt x="14" y="119"/>
                  </a:lnTo>
                  <a:lnTo>
                    <a:pt x="15" y="135"/>
                  </a:lnTo>
                  <a:lnTo>
                    <a:pt x="14" y="154"/>
                  </a:lnTo>
                  <a:lnTo>
                    <a:pt x="11" y="161"/>
                  </a:lnTo>
                  <a:lnTo>
                    <a:pt x="14" y="162"/>
                  </a:lnTo>
                  <a:lnTo>
                    <a:pt x="15" y="157"/>
                  </a:lnTo>
                  <a:lnTo>
                    <a:pt x="22" y="161"/>
                  </a:lnTo>
                  <a:lnTo>
                    <a:pt x="27" y="167"/>
                  </a:lnTo>
                  <a:lnTo>
                    <a:pt x="34" y="169"/>
                  </a:lnTo>
                  <a:lnTo>
                    <a:pt x="23" y="170"/>
                  </a:lnTo>
                  <a:lnTo>
                    <a:pt x="14" y="176"/>
                  </a:lnTo>
                  <a:lnTo>
                    <a:pt x="12" y="169"/>
                  </a:lnTo>
                  <a:lnTo>
                    <a:pt x="10" y="181"/>
                  </a:lnTo>
                  <a:lnTo>
                    <a:pt x="12" y="188"/>
                  </a:lnTo>
                  <a:lnTo>
                    <a:pt x="14" y="188"/>
                  </a:lnTo>
                  <a:lnTo>
                    <a:pt x="26" y="192"/>
                  </a:lnTo>
                  <a:lnTo>
                    <a:pt x="28" y="197"/>
                  </a:lnTo>
                  <a:lnTo>
                    <a:pt x="26" y="197"/>
                  </a:lnTo>
                  <a:lnTo>
                    <a:pt x="19" y="193"/>
                  </a:lnTo>
                  <a:lnTo>
                    <a:pt x="15" y="200"/>
                  </a:lnTo>
                  <a:lnTo>
                    <a:pt x="18" y="205"/>
                  </a:lnTo>
                  <a:lnTo>
                    <a:pt x="12" y="212"/>
                  </a:lnTo>
                  <a:lnTo>
                    <a:pt x="16" y="219"/>
                  </a:lnTo>
                  <a:lnTo>
                    <a:pt x="16" y="220"/>
                  </a:lnTo>
                  <a:lnTo>
                    <a:pt x="12" y="215"/>
                  </a:lnTo>
                  <a:lnTo>
                    <a:pt x="7" y="216"/>
                  </a:lnTo>
                  <a:lnTo>
                    <a:pt x="8" y="204"/>
                  </a:lnTo>
                  <a:lnTo>
                    <a:pt x="8" y="197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11" y="235"/>
                  </a:lnTo>
                  <a:lnTo>
                    <a:pt x="24" y="232"/>
                  </a:lnTo>
                  <a:lnTo>
                    <a:pt x="27" y="238"/>
                  </a:lnTo>
                  <a:lnTo>
                    <a:pt x="34" y="239"/>
                  </a:lnTo>
                  <a:lnTo>
                    <a:pt x="35" y="241"/>
                  </a:lnTo>
                  <a:lnTo>
                    <a:pt x="38" y="242"/>
                  </a:lnTo>
                  <a:lnTo>
                    <a:pt x="41" y="242"/>
                  </a:lnTo>
                  <a:lnTo>
                    <a:pt x="42" y="249"/>
                  </a:lnTo>
                  <a:lnTo>
                    <a:pt x="47" y="254"/>
                  </a:lnTo>
                  <a:lnTo>
                    <a:pt x="54" y="254"/>
                  </a:lnTo>
                  <a:lnTo>
                    <a:pt x="58" y="255"/>
                  </a:lnTo>
                  <a:lnTo>
                    <a:pt x="62" y="262"/>
                  </a:lnTo>
                  <a:lnTo>
                    <a:pt x="69" y="268"/>
                  </a:lnTo>
                  <a:lnTo>
                    <a:pt x="72" y="280"/>
                  </a:lnTo>
                  <a:lnTo>
                    <a:pt x="68" y="312"/>
                  </a:lnTo>
                  <a:lnTo>
                    <a:pt x="70" y="316"/>
                  </a:lnTo>
                  <a:lnTo>
                    <a:pt x="80" y="320"/>
                  </a:lnTo>
                  <a:lnTo>
                    <a:pt x="87" y="324"/>
                  </a:lnTo>
                  <a:lnTo>
                    <a:pt x="89" y="324"/>
                  </a:lnTo>
                  <a:lnTo>
                    <a:pt x="96" y="329"/>
                  </a:lnTo>
                  <a:lnTo>
                    <a:pt x="103" y="330"/>
                  </a:lnTo>
                  <a:lnTo>
                    <a:pt x="115" y="329"/>
                  </a:lnTo>
                  <a:lnTo>
                    <a:pt x="121" y="327"/>
                  </a:lnTo>
                  <a:lnTo>
                    <a:pt x="127" y="323"/>
                  </a:lnTo>
                  <a:lnTo>
                    <a:pt x="134" y="323"/>
                  </a:lnTo>
                  <a:lnTo>
                    <a:pt x="139" y="326"/>
                  </a:lnTo>
                  <a:lnTo>
                    <a:pt x="150" y="327"/>
                  </a:lnTo>
                  <a:lnTo>
                    <a:pt x="157" y="330"/>
                  </a:lnTo>
                  <a:lnTo>
                    <a:pt x="164" y="331"/>
                  </a:lnTo>
                  <a:lnTo>
                    <a:pt x="169" y="337"/>
                  </a:lnTo>
                  <a:lnTo>
                    <a:pt x="171" y="342"/>
                  </a:lnTo>
                  <a:lnTo>
                    <a:pt x="184" y="342"/>
                  </a:lnTo>
                  <a:lnTo>
                    <a:pt x="190" y="343"/>
                  </a:lnTo>
                  <a:lnTo>
                    <a:pt x="209" y="339"/>
                  </a:lnTo>
                  <a:lnTo>
                    <a:pt x="215" y="342"/>
                  </a:lnTo>
                  <a:lnTo>
                    <a:pt x="222" y="347"/>
                  </a:lnTo>
                  <a:lnTo>
                    <a:pt x="227" y="349"/>
                  </a:lnTo>
                  <a:lnTo>
                    <a:pt x="234" y="347"/>
                  </a:lnTo>
                  <a:lnTo>
                    <a:pt x="246" y="345"/>
                  </a:lnTo>
                  <a:lnTo>
                    <a:pt x="259" y="343"/>
                  </a:lnTo>
                  <a:lnTo>
                    <a:pt x="279" y="343"/>
                  </a:lnTo>
                  <a:lnTo>
                    <a:pt x="284" y="341"/>
                  </a:lnTo>
                  <a:lnTo>
                    <a:pt x="290" y="342"/>
                  </a:lnTo>
                  <a:lnTo>
                    <a:pt x="303" y="343"/>
                  </a:lnTo>
                  <a:lnTo>
                    <a:pt x="310" y="345"/>
                  </a:lnTo>
                  <a:lnTo>
                    <a:pt x="317" y="346"/>
                  </a:lnTo>
                  <a:lnTo>
                    <a:pt x="324" y="342"/>
                  </a:lnTo>
                  <a:lnTo>
                    <a:pt x="384" y="357"/>
                  </a:lnTo>
                  <a:lnTo>
                    <a:pt x="464" y="373"/>
                  </a:lnTo>
                  <a:lnTo>
                    <a:pt x="462" y="366"/>
                  </a:lnTo>
                  <a:lnTo>
                    <a:pt x="464" y="347"/>
                  </a:lnTo>
                  <a:lnTo>
                    <a:pt x="460" y="335"/>
                  </a:lnTo>
                  <a:lnTo>
                    <a:pt x="464" y="329"/>
                  </a:lnTo>
                  <a:lnTo>
                    <a:pt x="466" y="310"/>
                  </a:lnTo>
                  <a:lnTo>
                    <a:pt x="513" y="90"/>
                  </a:lnTo>
                  <a:lnTo>
                    <a:pt x="513" y="86"/>
                  </a:lnTo>
                  <a:lnTo>
                    <a:pt x="452" y="74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3840898" y="1297047"/>
              <a:ext cx="765535" cy="432349"/>
            </a:xfrm>
            <a:custGeom>
              <a:avLst/>
              <a:gdLst>
                <a:gd name="T0" fmla="*/ 556 w 602"/>
                <a:gd name="T1" fmla="*/ 213 h 340"/>
                <a:gd name="T2" fmla="*/ 541 w 602"/>
                <a:gd name="T3" fmla="*/ 220 h 340"/>
                <a:gd name="T4" fmla="*/ 530 w 602"/>
                <a:gd name="T5" fmla="*/ 203 h 340"/>
                <a:gd name="T6" fmla="*/ 510 w 602"/>
                <a:gd name="T7" fmla="*/ 191 h 340"/>
                <a:gd name="T8" fmla="*/ 476 w 602"/>
                <a:gd name="T9" fmla="*/ 184 h 340"/>
                <a:gd name="T10" fmla="*/ 503 w 602"/>
                <a:gd name="T11" fmla="*/ 189 h 340"/>
                <a:gd name="T12" fmla="*/ 522 w 602"/>
                <a:gd name="T13" fmla="*/ 186 h 340"/>
                <a:gd name="T14" fmla="*/ 547 w 602"/>
                <a:gd name="T15" fmla="*/ 207 h 340"/>
                <a:gd name="T16" fmla="*/ 552 w 602"/>
                <a:gd name="T17" fmla="*/ 190 h 340"/>
                <a:gd name="T18" fmla="*/ 525 w 602"/>
                <a:gd name="T19" fmla="*/ 179 h 340"/>
                <a:gd name="T20" fmla="*/ 525 w 602"/>
                <a:gd name="T21" fmla="*/ 174 h 340"/>
                <a:gd name="T22" fmla="*/ 537 w 602"/>
                <a:gd name="T23" fmla="*/ 166 h 340"/>
                <a:gd name="T24" fmla="*/ 548 w 602"/>
                <a:gd name="T25" fmla="*/ 153 h 340"/>
                <a:gd name="T26" fmla="*/ 532 w 602"/>
                <a:gd name="T27" fmla="*/ 145 h 340"/>
                <a:gd name="T28" fmla="*/ 505 w 602"/>
                <a:gd name="T29" fmla="*/ 132 h 340"/>
                <a:gd name="T30" fmla="*/ 487 w 602"/>
                <a:gd name="T31" fmla="*/ 113 h 340"/>
                <a:gd name="T32" fmla="*/ 482 w 602"/>
                <a:gd name="T33" fmla="*/ 106 h 340"/>
                <a:gd name="T34" fmla="*/ 505 w 602"/>
                <a:gd name="T35" fmla="*/ 128 h 340"/>
                <a:gd name="T36" fmla="*/ 529 w 602"/>
                <a:gd name="T37" fmla="*/ 140 h 340"/>
                <a:gd name="T38" fmla="*/ 534 w 602"/>
                <a:gd name="T39" fmla="*/ 121 h 340"/>
                <a:gd name="T40" fmla="*/ 521 w 602"/>
                <a:gd name="T41" fmla="*/ 110 h 340"/>
                <a:gd name="T42" fmla="*/ 509 w 602"/>
                <a:gd name="T43" fmla="*/ 99 h 340"/>
                <a:gd name="T44" fmla="*/ 487 w 602"/>
                <a:gd name="T45" fmla="*/ 99 h 340"/>
                <a:gd name="T46" fmla="*/ 467 w 602"/>
                <a:gd name="T47" fmla="*/ 83 h 340"/>
                <a:gd name="T48" fmla="*/ 448 w 602"/>
                <a:gd name="T49" fmla="*/ 83 h 340"/>
                <a:gd name="T50" fmla="*/ 455 w 602"/>
                <a:gd name="T51" fmla="*/ 60 h 340"/>
                <a:gd name="T52" fmla="*/ 464 w 602"/>
                <a:gd name="T53" fmla="*/ 48 h 340"/>
                <a:gd name="T54" fmla="*/ 453 w 602"/>
                <a:gd name="T55" fmla="*/ 29 h 340"/>
                <a:gd name="T56" fmla="*/ 428 w 602"/>
                <a:gd name="T57" fmla="*/ 21 h 340"/>
                <a:gd name="T58" fmla="*/ 413 w 602"/>
                <a:gd name="T59" fmla="*/ 0 h 340"/>
                <a:gd name="T60" fmla="*/ 360 w 602"/>
                <a:gd name="T61" fmla="*/ 0 h 340"/>
                <a:gd name="T62" fmla="*/ 353 w 602"/>
                <a:gd name="T63" fmla="*/ 29 h 340"/>
                <a:gd name="T64" fmla="*/ 334 w 602"/>
                <a:gd name="T65" fmla="*/ 53 h 340"/>
                <a:gd name="T66" fmla="*/ 314 w 602"/>
                <a:gd name="T67" fmla="*/ 74 h 340"/>
                <a:gd name="T68" fmla="*/ 304 w 602"/>
                <a:gd name="T69" fmla="*/ 107 h 340"/>
                <a:gd name="T70" fmla="*/ 279 w 602"/>
                <a:gd name="T71" fmla="*/ 99 h 340"/>
                <a:gd name="T72" fmla="*/ 268 w 602"/>
                <a:gd name="T73" fmla="*/ 124 h 340"/>
                <a:gd name="T74" fmla="*/ 257 w 602"/>
                <a:gd name="T75" fmla="*/ 161 h 340"/>
                <a:gd name="T76" fmla="*/ 246 w 602"/>
                <a:gd name="T77" fmla="*/ 201 h 340"/>
                <a:gd name="T78" fmla="*/ 230 w 602"/>
                <a:gd name="T79" fmla="*/ 222 h 340"/>
                <a:gd name="T80" fmla="*/ 203 w 602"/>
                <a:gd name="T81" fmla="*/ 233 h 340"/>
                <a:gd name="T82" fmla="*/ 174 w 602"/>
                <a:gd name="T83" fmla="*/ 248 h 340"/>
                <a:gd name="T84" fmla="*/ 141 w 602"/>
                <a:gd name="T85" fmla="*/ 256 h 340"/>
                <a:gd name="T86" fmla="*/ 116 w 602"/>
                <a:gd name="T87" fmla="*/ 231 h 340"/>
                <a:gd name="T88" fmla="*/ 66 w 602"/>
                <a:gd name="T89" fmla="*/ 289 h 340"/>
                <a:gd name="T90" fmla="*/ 47 w 602"/>
                <a:gd name="T91" fmla="*/ 309 h 340"/>
                <a:gd name="T92" fmla="*/ 19 w 602"/>
                <a:gd name="T93" fmla="*/ 331 h 340"/>
                <a:gd name="T94" fmla="*/ 38 w 602"/>
                <a:gd name="T95" fmla="*/ 336 h 340"/>
                <a:gd name="T96" fmla="*/ 154 w 602"/>
                <a:gd name="T97" fmla="*/ 317 h 340"/>
                <a:gd name="T98" fmla="*/ 422 w 602"/>
                <a:gd name="T99" fmla="*/ 275 h 340"/>
                <a:gd name="T100" fmla="*/ 586 w 602"/>
                <a:gd name="T101" fmla="*/ 241 h 340"/>
                <a:gd name="T102" fmla="*/ 593 w 602"/>
                <a:gd name="T103" fmla="*/ 232 h 340"/>
                <a:gd name="T104" fmla="*/ 581 w 602"/>
                <a:gd name="T105" fmla="*/ 206 h 340"/>
                <a:gd name="T106" fmla="*/ 578 w 602"/>
                <a:gd name="T107" fmla="*/ 105 h 340"/>
                <a:gd name="T108" fmla="*/ 575 w 602"/>
                <a:gd name="T109" fmla="*/ 129 h 340"/>
                <a:gd name="T110" fmla="*/ 570 w 602"/>
                <a:gd name="T111" fmla="*/ 160 h 340"/>
                <a:gd name="T112" fmla="*/ 581 w 602"/>
                <a:gd name="T113" fmla="*/ 159 h 340"/>
                <a:gd name="T114" fmla="*/ 593 w 602"/>
                <a:gd name="T115" fmla="*/ 144 h 340"/>
                <a:gd name="T116" fmla="*/ 597 w 602"/>
                <a:gd name="T117" fmla="*/ 1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2" h="340">
                  <a:moveTo>
                    <a:pt x="581" y="206"/>
                  </a:moveTo>
                  <a:lnTo>
                    <a:pt x="563" y="207"/>
                  </a:lnTo>
                  <a:lnTo>
                    <a:pt x="557" y="206"/>
                  </a:lnTo>
                  <a:lnTo>
                    <a:pt x="556" y="213"/>
                  </a:lnTo>
                  <a:lnTo>
                    <a:pt x="557" y="217"/>
                  </a:lnTo>
                  <a:lnTo>
                    <a:pt x="552" y="214"/>
                  </a:lnTo>
                  <a:lnTo>
                    <a:pt x="547" y="213"/>
                  </a:lnTo>
                  <a:lnTo>
                    <a:pt x="541" y="220"/>
                  </a:lnTo>
                  <a:lnTo>
                    <a:pt x="543" y="213"/>
                  </a:lnTo>
                  <a:lnTo>
                    <a:pt x="536" y="207"/>
                  </a:lnTo>
                  <a:lnTo>
                    <a:pt x="530" y="203"/>
                  </a:lnTo>
                  <a:lnTo>
                    <a:pt x="530" y="203"/>
                  </a:lnTo>
                  <a:lnTo>
                    <a:pt x="525" y="197"/>
                  </a:lnTo>
                  <a:lnTo>
                    <a:pt x="524" y="191"/>
                  </a:lnTo>
                  <a:lnTo>
                    <a:pt x="517" y="194"/>
                  </a:lnTo>
                  <a:lnTo>
                    <a:pt x="510" y="191"/>
                  </a:lnTo>
                  <a:lnTo>
                    <a:pt x="505" y="193"/>
                  </a:lnTo>
                  <a:lnTo>
                    <a:pt x="493" y="187"/>
                  </a:lnTo>
                  <a:lnTo>
                    <a:pt x="474" y="187"/>
                  </a:lnTo>
                  <a:lnTo>
                    <a:pt x="476" y="184"/>
                  </a:lnTo>
                  <a:lnTo>
                    <a:pt x="482" y="186"/>
                  </a:lnTo>
                  <a:lnTo>
                    <a:pt x="494" y="183"/>
                  </a:lnTo>
                  <a:lnTo>
                    <a:pt x="501" y="189"/>
                  </a:lnTo>
                  <a:lnTo>
                    <a:pt x="503" y="189"/>
                  </a:lnTo>
                  <a:lnTo>
                    <a:pt x="505" y="182"/>
                  </a:lnTo>
                  <a:lnTo>
                    <a:pt x="510" y="187"/>
                  </a:lnTo>
                  <a:lnTo>
                    <a:pt x="517" y="191"/>
                  </a:lnTo>
                  <a:lnTo>
                    <a:pt x="522" y="186"/>
                  </a:lnTo>
                  <a:lnTo>
                    <a:pt x="528" y="193"/>
                  </a:lnTo>
                  <a:lnTo>
                    <a:pt x="533" y="198"/>
                  </a:lnTo>
                  <a:lnTo>
                    <a:pt x="540" y="201"/>
                  </a:lnTo>
                  <a:lnTo>
                    <a:pt x="547" y="207"/>
                  </a:lnTo>
                  <a:lnTo>
                    <a:pt x="549" y="203"/>
                  </a:lnTo>
                  <a:lnTo>
                    <a:pt x="553" y="202"/>
                  </a:lnTo>
                  <a:lnTo>
                    <a:pt x="555" y="195"/>
                  </a:lnTo>
                  <a:lnTo>
                    <a:pt x="552" y="190"/>
                  </a:lnTo>
                  <a:lnTo>
                    <a:pt x="547" y="187"/>
                  </a:lnTo>
                  <a:lnTo>
                    <a:pt x="544" y="182"/>
                  </a:lnTo>
                  <a:lnTo>
                    <a:pt x="537" y="183"/>
                  </a:lnTo>
                  <a:lnTo>
                    <a:pt x="525" y="179"/>
                  </a:lnTo>
                  <a:lnTo>
                    <a:pt x="520" y="172"/>
                  </a:lnTo>
                  <a:lnTo>
                    <a:pt x="506" y="163"/>
                  </a:lnTo>
                  <a:lnTo>
                    <a:pt x="513" y="163"/>
                  </a:lnTo>
                  <a:lnTo>
                    <a:pt x="525" y="174"/>
                  </a:lnTo>
                  <a:lnTo>
                    <a:pt x="537" y="179"/>
                  </a:lnTo>
                  <a:lnTo>
                    <a:pt x="541" y="174"/>
                  </a:lnTo>
                  <a:lnTo>
                    <a:pt x="536" y="167"/>
                  </a:lnTo>
                  <a:lnTo>
                    <a:pt x="537" y="166"/>
                  </a:lnTo>
                  <a:lnTo>
                    <a:pt x="544" y="167"/>
                  </a:lnTo>
                  <a:lnTo>
                    <a:pt x="549" y="171"/>
                  </a:lnTo>
                  <a:lnTo>
                    <a:pt x="551" y="166"/>
                  </a:lnTo>
                  <a:lnTo>
                    <a:pt x="548" y="153"/>
                  </a:lnTo>
                  <a:lnTo>
                    <a:pt x="541" y="155"/>
                  </a:lnTo>
                  <a:lnTo>
                    <a:pt x="536" y="152"/>
                  </a:lnTo>
                  <a:lnTo>
                    <a:pt x="539" y="151"/>
                  </a:lnTo>
                  <a:lnTo>
                    <a:pt x="532" y="145"/>
                  </a:lnTo>
                  <a:lnTo>
                    <a:pt x="525" y="147"/>
                  </a:lnTo>
                  <a:lnTo>
                    <a:pt x="520" y="141"/>
                  </a:lnTo>
                  <a:lnTo>
                    <a:pt x="518" y="137"/>
                  </a:lnTo>
                  <a:lnTo>
                    <a:pt x="505" y="132"/>
                  </a:lnTo>
                  <a:lnTo>
                    <a:pt x="501" y="125"/>
                  </a:lnTo>
                  <a:lnTo>
                    <a:pt x="494" y="122"/>
                  </a:lnTo>
                  <a:lnTo>
                    <a:pt x="490" y="118"/>
                  </a:lnTo>
                  <a:lnTo>
                    <a:pt x="487" y="113"/>
                  </a:lnTo>
                  <a:lnTo>
                    <a:pt x="474" y="105"/>
                  </a:lnTo>
                  <a:lnTo>
                    <a:pt x="468" y="105"/>
                  </a:lnTo>
                  <a:lnTo>
                    <a:pt x="475" y="103"/>
                  </a:lnTo>
                  <a:lnTo>
                    <a:pt x="482" y="106"/>
                  </a:lnTo>
                  <a:lnTo>
                    <a:pt x="488" y="111"/>
                  </a:lnTo>
                  <a:lnTo>
                    <a:pt x="494" y="118"/>
                  </a:lnTo>
                  <a:lnTo>
                    <a:pt x="499" y="121"/>
                  </a:lnTo>
                  <a:lnTo>
                    <a:pt x="505" y="128"/>
                  </a:lnTo>
                  <a:lnTo>
                    <a:pt x="509" y="128"/>
                  </a:lnTo>
                  <a:lnTo>
                    <a:pt x="522" y="137"/>
                  </a:lnTo>
                  <a:lnTo>
                    <a:pt x="528" y="138"/>
                  </a:lnTo>
                  <a:lnTo>
                    <a:pt x="529" y="140"/>
                  </a:lnTo>
                  <a:lnTo>
                    <a:pt x="536" y="143"/>
                  </a:lnTo>
                  <a:lnTo>
                    <a:pt x="539" y="133"/>
                  </a:lnTo>
                  <a:lnTo>
                    <a:pt x="539" y="126"/>
                  </a:lnTo>
                  <a:lnTo>
                    <a:pt x="534" y="121"/>
                  </a:lnTo>
                  <a:lnTo>
                    <a:pt x="541" y="122"/>
                  </a:lnTo>
                  <a:lnTo>
                    <a:pt x="541" y="115"/>
                  </a:lnTo>
                  <a:lnTo>
                    <a:pt x="528" y="110"/>
                  </a:lnTo>
                  <a:lnTo>
                    <a:pt x="521" y="110"/>
                  </a:lnTo>
                  <a:lnTo>
                    <a:pt x="521" y="107"/>
                  </a:lnTo>
                  <a:lnTo>
                    <a:pt x="516" y="107"/>
                  </a:lnTo>
                  <a:lnTo>
                    <a:pt x="516" y="105"/>
                  </a:lnTo>
                  <a:lnTo>
                    <a:pt x="509" y="99"/>
                  </a:lnTo>
                  <a:lnTo>
                    <a:pt x="509" y="97"/>
                  </a:lnTo>
                  <a:lnTo>
                    <a:pt x="497" y="99"/>
                  </a:lnTo>
                  <a:lnTo>
                    <a:pt x="494" y="98"/>
                  </a:lnTo>
                  <a:lnTo>
                    <a:pt x="487" y="99"/>
                  </a:lnTo>
                  <a:lnTo>
                    <a:pt x="484" y="98"/>
                  </a:lnTo>
                  <a:lnTo>
                    <a:pt x="474" y="88"/>
                  </a:lnTo>
                  <a:lnTo>
                    <a:pt x="474" y="83"/>
                  </a:lnTo>
                  <a:lnTo>
                    <a:pt x="467" y="83"/>
                  </a:lnTo>
                  <a:lnTo>
                    <a:pt x="460" y="88"/>
                  </a:lnTo>
                  <a:lnTo>
                    <a:pt x="456" y="90"/>
                  </a:lnTo>
                  <a:lnTo>
                    <a:pt x="449" y="88"/>
                  </a:lnTo>
                  <a:lnTo>
                    <a:pt x="448" y="83"/>
                  </a:lnTo>
                  <a:lnTo>
                    <a:pt x="449" y="83"/>
                  </a:lnTo>
                  <a:lnTo>
                    <a:pt x="449" y="76"/>
                  </a:lnTo>
                  <a:lnTo>
                    <a:pt x="451" y="57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9" y="57"/>
                  </a:lnTo>
                  <a:lnTo>
                    <a:pt x="457" y="55"/>
                  </a:lnTo>
                  <a:lnTo>
                    <a:pt x="464" y="48"/>
                  </a:lnTo>
                  <a:lnTo>
                    <a:pt x="461" y="41"/>
                  </a:lnTo>
                  <a:lnTo>
                    <a:pt x="461" y="38"/>
                  </a:lnTo>
                  <a:lnTo>
                    <a:pt x="459" y="32"/>
                  </a:lnTo>
                  <a:lnTo>
                    <a:pt x="453" y="29"/>
                  </a:lnTo>
                  <a:lnTo>
                    <a:pt x="448" y="28"/>
                  </a:lnTo>
                  <a:lnTo>
                    <a:pt x="442" y="23"/>
                  </a:lnTo>
                  <a:lnTo>
                    <a:pt x="436" y="21"/>
                  </a:lnTo>
                  <a:lnTo>
                    <a:pt x="428" y="21"/>
                  </a:lnTo>
                  <a:lnTo>
                    <a:pt x="421" y="17"/>
                  </a:lnTo>
                  <a:lnTo>
                    <a:pt x="422" y="11"/>
                  </a:lnTo>
                  <a:lnTo>
                    <a:pt x="419" y="4"/>
                  </a:lnTo>
                  <a:lnTo>
                    <a:pt x="413" y="0"/>
                  </a:lnTo>
                  <a:lnTo>
                    <a:pt x="400" y="0"/>
                  </a:lnTo>
                  <a:lnTo>
                    <a:pt x="398" y="13"/>
                  </a:lnTo>
                  <a:lnTo>
                    <a:pt x="394" y="18"/>
                  </a:lnTo>
                  <a:lnTo>
                    <a:pt x="360" y="0"/>
                  </a:lnTo>
                  <a:lnTo>
                    <a:pt x="353" y="3"/>
                  </a:lnTo>
                  <a:lnTo>
                    <a:pt x="354" y="9"/>
                  </a:lnTo>
                  <a:lnTo>
                    <a:pt x="352" y="15"/>
                  </a:lnTo>
                  <a:lnTo>
                    <a:pt x="353" y="29"/>
                  </a:lnTo>
                  <a:lnTo>
                    <a:pt x="348" y="34"/>
                  </a:lnTo>
                  <a:lnTo>
                    <a:pt x="344" y="46"/>
                  </a:lnTo>
                  <a:lnTo>
                    <a:pt x="340" y="53"/>
                  </a:lnTo>
                  <a:lnTo>
                    <a:pt x="334" y="53"/>
                  </a:lnTo>
                  <a:lnTo>
                    <a:pt x="329" y="67"/>
                  </a:lnTo>
                  <a:lnTo>
                    <a:pt x="322" y="68"/>
                  </a:lnTo>
                  <a:lnTo>
                    <a:pt x="317" y="67"/>
                  </a:lnTo>
                  <a:lnTo>
                    <a:pt x="314" y="74"/>
                  </a:lnTo>
                  <a:lnTo>
                    <a:pt x="312" y="83"/>
                  </a:lnTo>
                  <a:lnTo>
                    <a:pt x="310" y="88"/>
                  </a:lnTo>
                  <a:lnTo>
                    <a:pt x="307" y="102"/>
                  </a:lnTo>
                  <a:lnTo>
                    <a:pt x="304" y="107"/>
                  </a:lnTo>
                  <a:lnTo>
                    <a:pt x="298" y="110"/>
                  </a:lnTo>
                  <a:lnTo>
                    <a:pt x="285" y="109"/>
                  </a:lnTo>
                  <a:lnTo>
                    <a:pt x="284" y="105"/>
                  </a:lnTo>
                  <a:lnTo>
                    <a:pt x="279" y="99"/>
                  </a:lnTo>
                  <a:lnTo>
                    <a:pt x="272" y="102"/>
                  </a:lnTo>
                  <a:lnTo>
                    <a:pt x="272" y="114"/>
                  </a:lnTo>
                  <a:lnTo>
                    <a:pt x="271" y="121"/>
                  </a:lnTo>
                  <a:lnTo>
                    <a:pt x="268" y="124"/>
                  </a:lnTo>
                  <a:lnTo>
                    <a:pt x="265" y="136"/>
                  </a:lnTo>
                  <a:lnTo>
                    <a:pt x="261" y="141"/>
                  </a:lnTo>
                  <a:lnTo>
                    <a:pt x="260" y="148"/>
                  </a:lnTo>
                  <a:lnTo>
                    <a:pt x="257" y="161"/>
                  </a:lnTo>
                  <a:lnTo>
                    <a:pt x="252" y="170"/>
                  </a:lnTo>
                  <a:lnTo>
                    <a:pt x="245" y="182"/>
                  </a:lnTo>
                  <a:lnTo>
                    <a:pt x="242" y="194"/>
                  </a:lnTo>
                  <a:lnTo>
                    <a:pt x="246" y="201"/>
                  </a:lnTo>
                  <a:lnTo>
                    <a:pt x="242" y="206"/>
                  </a:lnTo>
                  <a:lnTo>
                    <a:pt x="243" y="212"/>
                  </a:lnTo>
                  <a:lnTo>
                    <a:pt x="242" y="213"/>
                  </a:lnTo>
                  <a:lnTo>
                    <a:pt x="230" y="222"/>
                  </a:lnTo>
                  <a:lnTo>
                    <a:pt x="225" y="221"/>
                  </a:lnTo>
                  <a:lnTo>
                    <a:pt x="212" y="231"/>
                  </a:lnTo>
                  <a:lnTo>
                    <a:pt x="203" y="228"/>
                  </a:lnTo>
                  <a:lnTo>
                    <a:pt x="203" y="233"/>
                  </a:lnTo>
                  <a:lnTo>
                    <a:pt x="200" y="239"/>
                  </a:lnTo>
                  <a:lnTo>
                    <a:pt x="195" y="241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4"/>
                  </a:lnTo>
                  <a:lnTo>
                    <a:pt x="161" y="249"/>
                  </a:lnTo>
                  <a:lnTo>
                    <a:pt x="150" y="259"/>
                  </a:lnTo>
                  <a:lnTo>
                    <a:pt x="141" y="256"/>
                  </a:lnTo>
                  <a:lnTo>
                    <a:pt x="128" y="249"/>
                  </a:lnTo>
                  <a:lnTo>
                    <a:pt x="122" y="244"/>
                  </a:lnTo>
                  <a:lnTo>
                    <a:pt x="116" y="237"/>
                  </a:lnTo>
                  <a:lnTo>
                    <a:pt x="116" y="231"/>
                  </a:lnTo>
                  <a:lnTo>
                    <a:pt x="92" y="259"/>
                  </a:lnTo>
                  <a:lnTo>
                    <a:pt x="70" y="275"/>
                  </a:lnTo>
                  <a:lnTo>
                    <a:pt x="66" y="282"/>
                  </a:lnTo>
                  <a:lnTo>
                    <a:pt x="66" y="289"/>
                  </a:lnTo>
                  <a:lnTo>
                    <a:pt x="59" y="294"/>
                  </a:lnTo>
                  <a:lnTo>
                    <a:pt x="58" y="300"/>
                  </a:lnTo>
                  <a:lnTo>
                    <a:pt x="54" y="306"/>
                  </a:lnTo>
                  <a:lnTo>
                    <a:pt x="47" y="309"/>
                  </a:lnTo>
                  <a:lnTo>
                    <a:pt x="42" y="313"/>
                  </a:lnTo>
                  <a:lnTo>
                    <a:pt x="40" y="320"/>
                  </a:lnTo>
                  <a:lnTo>
                    <a:pt x="26" y="327"/>
                  </a:lnTo>
                  <a:lnTo>
                    <a:pt x="19" y="331"/>
                  </a:lnTo>
                  <a:lnTo>
                    <a:pt x="12" y="332"/>
                  </a:lnTo>
                  <a:lnTo>
                    <a:pt x="0" y="340"/>
                  </a:lnTo>
                  <a:lnTo>
                    <a:pt x="24" y="337"/>
                  </a:lnTo>
                  <a:lnTo>
                    <a:pt x="38" y="336"/>
                  </a:lnTo>
                  <a:lnTo>
                    <a:pt x="89" y="329"/>
                  </a:lnTo>
                  <a:lnTo>
                    <a:pt x="120" y="324"/>
                  </a:lnTo>
                  <a:lnTo>
                    <a:pt x="145" y="318"/>
                  </a:lnTo>
                  <a:lnTo>
                    <a:pt x="154" y="317"/>
                  </a:lnTo>
                  <a:lnTo>
                    <a:pt x="166" y="318"/>
                  </a:lnTo>
                  <a:lnTo>
                    <a:pt x="191" y="316"/>
                  </a:lnTo>
                  <a:lnTo>
                    <a:pt x="253" y="306"/>
                  </a:lnTo>
                  <a:lnTo>
                    <a:pt x="422" y="275"/>
                  </a:lnTo>
                  <a:lnTo>
                    <a:pt x="509" y="258"/>
                  </a:lnTo>
                  <a:lnTo>
                    <a:pt x="583" y="241"/>
                  </a:lnTo>
                  <a:lnTo>
                    <a:pt x="582" y="239"/>
                  </a:lnTo>
                  <a:lnTo>
                    <a:pt x="586" y="241"/>
                  </a:lnTo>
                  <a:lnTo>
                    <a:pt x="589" y="240"/>
                  </a:lnTo>
                  <a:lnTo>
                    <a:pt x="587" y="233"/>
                  </a:lnTo>
                  <a:lnTo>
                    <a:pt x="586" y="228"/>
                  </a:lnTo>
                  <a:lnTo>
                    <a:pt x="593" y="232"/>
                  </a:lnTo>
                  <a:lnTo>
                    <a:pt x="595" y="239"/>
                  </a:lnTo>
                  <a:lnTo>
                    <a:pt x="598" y="239"/>
                  </a:lnTo>
                  <a:lnTo>
                    <a:pt x="586" y="220"/>
                  </a:lnTo>
                  <a:lnTo>
                    <a:pt x="581" y="206"/>
                  </a:lnTo>
                  <a:close/>
                  <a:moveTo>
                    <a:pt x="602" y="88"/>
                  </a:moveTo>
                  <a:lnTo>
                    <a:pt x="589" y="94"/>
                  </a:lnTo>
                  <a:lnTo>
                    <a:pt x="583" y="99"/>
                  </a:lnTo>
                  <a:lnTo>
                    <a:pt x="578" y="105"/>
                  </a:lnTo>
                  <a:lnTo>
                    <a:pt x="583" y="110"/>
                  </a:lnTo>
                  <a:lnTo>
                    <a:pt x="582" y="115"/>
                  </a:lnTo>
                  <a:lnTo>
                    <a:pt x="576" y="115"/>
                  </a:lnTo>
                  <a:lnTo>
                    <a:pt x="575" y="129"/>
                  </a:lnTo>
                  <a:lnTo>
                    <a:pt x="571" y="140"/>
                  </a:lnTo>
                  <a:lnTo>
                    <a:pt x="570" y="152"/>
                  </a:lnTo>
                  <a:lnTo>
                    <a:pt x="571" y="159"/>
                  </a:lnTo>
                  <a:lnTo>
                    <a:pt x="570" y="160"/>
                  </a:lnTo>
                  <a:lnTo>
                    <a:pt x="570" y="174"/>
                  </a:lnTo>
                  <a:lnTo>
                    <a:pt x="576" y="182"/>
                  </a:lnTo>
                  <a:lnTo>
                    <a:pt x="582" y="170"/>
                  </a:lnTo>
                  <a:lnTo>
                    <a:pt x="581" y="159"/>
                  </a:lnTo>
                  <a:lnTo>
                    <a:pt x="582" y="152"/>
                  </a:lnTo>
                  <a:lnTo>
                    <a:pt x="585" y="147"/>
                  </a:lnTo>
                  <a:lnTo>
                    <a:pt x="586" y="140"/>
                  </a:lnTo>
                  <a:lnTo>
                    <a:pt x="593" y="144"/>
                  </a:lnTo>
                  <a:lnTo>
                    <a:pt x="593" y="144"/>
                  </a:lnTo>
                  <a:lnTo>
                    <a:pt x="594" y="137"/>
                  </a:lnTo>
                  <a:lnTo>
                    <a:pt x="594" y="125"/>
                  </a:lnTo>
                  <a:lnTo>
                    <a:pt x="597" y="113"/>
                  </a:lnTo>
                  <a:lnTo>
                    <a:pt x="601" y="103"/>
                  </a:lnTo>
                  <a:lnTo>
                    <a:pt x="599" y="98"/>
                  </a:lnTo>
                  <a:lnTo>
                    <a:pt x="602" y="88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583957" y="477303"/>
              <a:ext cx="165271" cy="313354"/>
            </a:xfrm>
            <a:custGeom>
              <a:avLst/>
              <a:gdLst>
                <a:gd name="T0" fmla="*/ 123 w 130"/>
                <a:gd name="T1" fmla="*/ 32 h 246"/>
                <a:gd name="T2" fmla="*/ 121 w 130"/>
                <a:gd name="T3" fmla="*/ 26 h 246"/>
                <a:gd name="T4" fmla="*/ 125 w 130"/>
                <a:gd name="T5" fmla="*/ 12 h 246"/>
                <a:gd name="T6" fmla="*/ 121 w 130"/>
                <a:gd name="T7" fmla="*/ 4 h 246"/>
                <a:gd name="T8" fmla="*/ 123 w 130"/>
                <a:gd name="T9" fmla="*/ 0 h 246"/>
                <a:gd name="T10" fmla="*/ 24 w 130"/>
                <a:gd name="T11" fmla="*/ 27 h 246"/>
                <a:gd name="T12" fmla="*/ 0 w 130"/>
                <a:gd name="T13" fmla="*/ 34 h 246"/>
                <a:gd name="T14" fmla="*/ 1 w 130"/>
                <a:gd name="T15" fmla="*/ 36 h 246"/>
                <a:gd name="T16" fmla="*/ 2 w 130"/>
                <a:gd name="T17" fmla="*/ 42 h 246"/>
                <a:gd name="T18" fmla="*/ 1 w 130"/>
                <a:gd name="T19" fmla="*/ 47 h 246"/>
                <a:gd name="T20" fmla="*/ 6 w 130"/>
                <a:gd name="T21" fmla="*/ 54 h 246"/>
                <a:gd name="T22" fmla="*/ 6 w 130"/>
                <a:gd name="T23" fmla="*/ 69 h 246"/>
                <a:gd name="T24" fmla="*/ 9 w 130"/>
                <a:gd name="T25" fmla="*/ 76 h 246"/>
                <a:gd name="T26" fmla="*/ 14 w 130"/>
                <a:gd name="T27" fmla="*/ 81 h 246"/>
                <a:gd name="T28" fmla="*/ 17 w 130"/>
                <a:gd name="T29" fmla="*/ 88 h 246"/>
                <a:gd name="T30" fmla="*/ 16 w 130"/>
                <a:gd name="T31" fmla="*/ 95 h 246"/>
                <a:gd name="T32" fmla="*/ 19 w 130"/>
                <a:gd name="T33" fmla="*/ 101 h 246"/>
                <a:gd name="T34" fmla="*/ 20 w 130"/>
                <a:gd name="T35" fmla="*/ 107 h 246"/>
                <a:gd name="T36" fmla="*/ 17 w 130"/>
                <a:gd name="T37" fmla="*/ 110 h 246"/>
                <a:gd name="T38" fmla="*/ 17 w 130"/>
                <a:gd name="T39" fmla="*/ 123 h 246"/>
                <a:gd name="T40" fmla="*/ 21 w 130"/>
                <a:gd name="T41" fmla="*/ 135 h 246"/>
                <a:gd name="T42" fmla="*/ 25 w 130"/>
                <a:gd name="T43" fmla="*/ 141 h 246"/>
                <a:gd name="T44" fmla="*/ 28 w 130"/>
                <a:gd name="T45" fmla="*/ 154 h 246"/>
                <a:gd name="T46" fmla="*/ 27 w 130"/>
                <a:gd name="T47" fmla="*/ 165 h 246"/>
                <a:gd name="T48" fmla="*/ 31 w 130"/>
                <a:gd name="T49" fmla="*/ 170 h 246"/>
                <a:gd name="T50" fmla="*/ 33 w 130"/>
                <a:gd name="T51" fmla="*/ 164 h 246"/>
                <a:gd name="T52" fmla="*/ 43 w 130"/>
                <a:gd name="T53" fmla="*/ 172 h 246"/>
                <a:gd name="T54" fmla="*/ 56 w 130"/>
                <a:gd name="T55" fmla="*/ 235 h 246"/>
                <a:gd name="T56" fmla="*/ 56 w 130"/>
                <a:gd name="T57" fmla="*/ 239 h 246"/>
                <a:gd name="T58" fmla="*/ 60 w 130"/>
                <a:gd name="T59" fmla="*/ 246 h 246"/>
                <a:gd name="T60" fmla="*/ 115 w 130"/>
                <a:gd name="T61" fmla="*/ 234 h 246"/>
                <a:gd name="T62" fmla="*/ 109 w 130"/>
                <a:gd name="T63" fmla="*/ 229 h 246"/>
                <a:gd name="T64" fmla="*/ 105 w 130"/>
                <a:gd name="T65" fmla="*/ 220 h 246"/>
                <a:gd name="T66" fmla="*/ 105 w 130"/>
                <a:gd name="T67" fmla="*/ 214 h 246"/>
                <a:gd name="T68" fmla="*/ 108 w 130"/>
                <a:gd name="T69" fmla="*/ 208 h 246"/>
                <a:gd name="T70" fmla="*/ 105 w 130"/>
                <a:gd name="T71" fmla="*/ 189 h 246"/>
                <a:gd name="T72" fmla="*/ 105 w 130"/>
                <a:gd name="T73" fmla="*/ 176 h 246"/>
                <a:gd name="T74" fmla="*/ 100 w 130"/>
                <a:gd name="T75" fmla="*/ 156 h 246"/>
                <a:gd name="T76" fmla="*/ 102 w 130"/>
                <a:gd name="T77" fmla="*/ 149 h 246"/>
                <a:gd name="T78" fmla="*/ 101 w 130"/>
                <a:gd name="T79" fmla="*/ 139 h 246"/>
                <a:gd name="T80" fmla="*/ 105 w 130"/>
                <a:gd name="T81" fmla="*/ 133 h 246"/>
                <a:gd name="T82" fmla="*/ 106 w 130"/>
                <a:gd name="T83" fmla="*/ 127 h 246"/>
                <a:gd name="T84" fmla="*/ 106 w 130"/>
                <a:gd name="T85" fmla="*/ 120 h 246"/>
                <a:gd name="T86" fmla="*/ 108 w 130"/>
                <a:gd name="T87" fmla="*/ 114 h 246"/>
                <a:gd name="T88" fmla="*/ 106 w 130"/>
                <a:gd name="T89" fmla="*/ 107 h 246"/>
                <a:gd name="T90" fmla="*/ 109 w 130"/>
                <a:gd name="T91" fmla="*/ 96 h 246"/>
                <a:gd name="T92" fmla="*/ 106 w 130"/>
                <a:gd name="T93" fmla="*/ 84 h 246"/>
                <a:gd name="T94" fmla="*/ 105 w 130"/>
                <a:gd name="T95" fmla="*/ 77 h 246"/>
                <a:gd name="T96" fmla="*/ 111 w 130"/>
                <a:gd name="T97" fmla="*/ 72 h 246"/>
                <a:gd name="T98" fmla="*/ 113 w 130"/>
                <a:gd name="T99" fmla="*/ 70 h 246"/>
                <a:gd name="T100" fmla="*/ 124 w 130"/>
                <a:gd name="T101" fmla="*/ 58 h 246"/>
                <a:gd name="T102" fmla="*/ 130 w 130"/>
                <a:gd name="T103" fmla="*/ 50 h 246"/>
                <a:gd name="T104" fmla="*/ 130 w 130"/>
                <a:gd name="T105" fmla="*/ 43 h 246"/>
                <a:gd name="T106" fmla="*/ 127 w 130"/>
                <a:gd name="T107" fmla="*/ 38 h 246"/>
                <a:gd name="T108" fmla="*/ 123 w 130"/>
                <a:gd name="T109" fmla="*/ 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246">
                  <a:moveTo>
                    <a:pt x="123" y="32"/>
                  </a:moveTo>
                  <a:lnTo>
                    <a:pt x="121" y="26"/>
                  </a:lnTo>
                  <a:lnTo>
                    <a:pt x="125" y="12"/>
                  </a:lnTo>
                  <a:lnTo>
                    <a:pt x="121" y="4"/>
                  </a:lnTo>
                  <a:lnTo>
                    <a:pt x="123" y="0"/>
                  </a:lnTo>
                  <a:lnTo>
                    <a:pt x="24" y="27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1" y="47"/>
                  </a:lnTo>
                  <a:lnTo>
                    <a:pt x="6" y="54"/>
                  </a:lnTo>
                  <a:lnTo>
                    <a:pt x="6" y="69"/>
                  </a:lnTo>
                  <a:lnTo>
                    <a:pt x="9" y="76"/>
                  </a:lnTo>
                  <a:lnTo>
                    <a:pt x="14" y="81"/>
                  </a:lnTo>
                  <a:lnTo>
                    <a:pt x="17" y="88"/>
                  </a:lnTo>
                  <a:lnTo>
                    <a:pt x="16" y="95"/>
                  </a:lnTo>
                  <a:lnTo>
                    <a:pt x="19" y="101"/>
                  </a:lnTo>
                  <a:lnTo>
                    <a:pt x="20" y="107"/>
                  </a:lnTo>
                  <a:lnTo>
                    <a:pt x="17" y="110"/>
                  </a:lnTo>
                  <a:lnTo>
                    <a:pt x="17" y="123"/>
                  </a:lnTo>
                  <a:lnTo>
                    <a:pt x="21" y="135"/>
                  </a:lnTo>
                  <a:lnTo>
                    <a:pt x="25" y="141"/>
                  </a:lnTo>
                  <a:lnTo>
                    <a:pt x="28" y="154"/>
                  </a:lnTo>
                  <a:lnTo>
                    <a:pt x="27" y="165"/>
                  </a:lnTo>
                  <a:lnTo>
                    <a:pt x="31" y="170"/>
                  </a:lnTo>
                  <a:lnTo>
                    <a:pt x="33" y="164"/>
                  </a:lnTo>
                  <a:lnTo>
                    <a:pt x="43" y="172"/>
                  </a:lnTo>
                  <a:lnTo>
                    <a:pt x="56" y="235"/>
                  </a:lnTo>
                  <a:lnTo>
                    <a:pt x="56" y="239"/>
                  </a:lnTo>
                  <a:lnTo>
                    <a:pt x="60" y="246"/>
                  </a:lnTo>
                  <a:lnTo>
                    <a:pt x="115" y="234"/>
                  </a:lnTo>
                  <a:lnTo>
                    <a:pt x="109" y="229"/>
                  </a:lnTo>
                  <a:lnTo>
                    <a:pt x="105" y="220"/>
                  </a:lnTo>
                  <a:lnTo>
                    <a:pt x="105" y="214"/>
                  </a:lnTo>
                  <a:lnTo>
                    <a:pt x="108" y="208"/>
                  </a:lnTo>
                  <a:lnTo>
                    <a:pt x="105" y="189"/>
                  </a:lnTo>
                  <a:lnTo>
                    <a:pt x="105" y="176"/>
                  </a:lnTo>
                  <a:lnTo>
                    <a:pt x="100" y="156"/>
                  </a:lnTo>
                  <a:lnTo>
                    <a:pt x="102" y="149"/>
                  </a:lnTo>
                  <a:lnTo>
                    <a:pt x="101" y="139"/>
                  </a:lnTo>
                  <a:lnTo>
                    <a:pt x="105" y="133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8" y="114"/>
                  </a:lnTo>
                  <a:lnTo>
                    <a:pt x="106" y="107"/>
                  </a:lnTo>
                  <a:lnTo>
                    <a:pt x="109" y="96"/>
                  </a:lnTo>
                  <a:lnTo>
                    <a:pt x="106" y="84"/>
                  </a:lnTo>
                  <a:lnTo>
                    <a:pt x="105" y="77"/>
                  </a:lnTo>
                  <a:lnTo>
                    <a:pt x="111" y="72"/>
                  </a:lnTo>
                  <a:lnTo>
                    <a:pt x="113" y="70"/>
                  </a:lnTo>
                  <a:lnTo>
                    <a:pt x="124" y="58"/>
                  </a:lnTo>
                  <a:lnTo>
                    <a:pt x="130" y="50"/>
                  </a:lnTo>
                  <a:lnTo>
                    <a:pt x="130" y="43"/>
                  </a:lnTo>
                  <a:lnTo>
                    <a:pt x="127" y="38"/>
                  </a:lnTo>
                  <a:lnTo>
                    <a:pt x="123" y="32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69986" y="1008814"/>
              <a:ext cx="547378" cy="690172"/>
            </a:xfrm>
            <a:custGeom>
              <a:avLst/>
              <a:gdLst>
                <a:gd name="T0" fmla="*/ 299 w 431"/>
                <a:gd name="T1" fmla="*/ 35 h 543"/>
                <a:gd name="T2" fmla="*/ 215 w 431"/>
                <a:gd name="T3" fmla="*/ 23 h 543"/>
                <a:gd name="T4" fmla="*/ 114 w 431"/>
                <a:gd name="T5" fmla="*/ 5 h 543"/>
                <a:gd name="T6" fmla="*/ 87 w 431"/>
                <a:gd name="T7" fmla="*/ 0 h 543"/>
                <a:gd name="T8" fmla="*/ 0 w 431"/>
                <a:gd name="T9" fmla="*/ 485 h 543"/>
                <a:gd name="T10" fmla="*/ 71 w 431"/>
                <a:gd name="T11" fmla="*/ 497 h 543"/>
                <a:gd name="T12" fmla="*/ 175 w 431"/>
                <a:gd name="T13" fmla="*/ 513 h 543"/>
                <a:gd name="T14" fmla="*/ 276 w 431"/>
                <a:gd name="T15" fmla="*/ 529 h 543"/>
                <a:gd name="T16" fmla="*/ 381 w 431"/>
                <a:gd name="T17" fmla="*/ 543 h 543"/>
                <a:gd name="T18" fmla="*/ 431 w 431"/>
                <a:gd name="T19" fmla="*/ 153 h 543"/>
                <a:gd name="T20" fmla="*/ 284 w 431"/>
                <a:gd name="T21" fmla="*/ 133 h 543"/>
                <a:gd name="T22" fmla="*/ 299 w 431"/>
                <a:gd name="T23" fmla="*/ 3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543">
                  <a:moveTo>
                    <a:pt x="299" y="35"/>
                  </a:moveTo>
                  <a:lnTo>
                    <a:pt x="215" y="23"/>
                  </a:lnTo>
                  <a:lnTo>
                    <a:pt x="114" y="5"/>
                  </a:lnTo>
                  <a:lnTo>
                    <a:pt x="87" y="0"/>
                  </a:lnTo>
                  <a:lnTo>
                    <a:pt x="0" y="485"/>
                  </a:lnTo>
                  <a:lnTo>
                    <a:pt x="71" y="497"/>
                  </a:lnTo>
                  <a:lnTo>
                    <a:pt x="175" y="513"/>
                  </a:lnTo>
                  <a:lnTo>
                    <a:pt x="276" y="529"/>
                  </a:lnTo>
                  <a:lnTo>
                    <a:pt x="381" y="543"/>
                  </a:lnTo>
                  <a:lnTo>
                    <a:pt x="431" y="153"/>
                  </a:lnTo>
                  <a:lnTo>
                    <a:pt x="284" y="133"/>
                  </a:lnTo>
                  <a:lnTo>
                    <a:pt x="299" y="35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524460" y="1816659"/>
              <a:ext cx="1373733" cy="1339356"/>
            </a:xfrm>
            <a:custGeom>
              <a:avLst/>
              <a:gdLst>
                <a:gd name="T0" fmla="*/ 1065 w 1081"/>
                <a:gd name="T1" fmla="*/ 505 h 1054"/>
                <a:gd name="T2" fmla="*/ 1032 w 1081"/>
                <a:gd name="T3" fmla="*/ 353 h 1054"/>
                <a:gd name="T4" fmla="*/ 971 w 1081"/>
                <a:gd name="T5" fmla="*/ 284 h 1054"/>
                <a:gd name="T6" fmla="*/ 915 w 1081"/>
                <a:gd name="T7" fmla="*/ 270 h 1054"/>
                <a:gd name="T8" fmla="*/ 858 w 1081"/>
                <a:gd name="T9" fmla="*/ 283 h 1054"/>
                <a:gd name="T10" fmla="*/ 813 w 1081"/>
                <a:gd name="T11" fmla="*/ 275 h 1054"/>
                <a:gd name="T12" fmla="*/ 781 w 1081"/>
                <a:gd name="T13" fmla="*/ 287 h 1054"/>
                <a:gd name="T14" fmla="*/ 748 w 1081"/>
                <a:gd name="T15" fmla="*/ 269 h 1054"/>
                <a:gd name="T16" fmla="*/ 709 w 1081"/>
                <a:gd name="T17" fmla="*/ 258 h 1054"/>
                <a:gd name="T18" fmla="*/ 667 w 1081"/>
                <a:gd name="T19" fmla="*/ 243 h 1054"/>
                <a:gd name="T20" fmla="*/ 617 w 1081"/>
                <a:gd name="T21" fmla="*/ 231 h 1054"/>
                <a:gd name="T22" fmla="*/ 583 w 1081"/>
                <a:gd name="T23" fmla="*/ 220 h 1054"/>
                <a:gd name="T24" fmla="*/ 546 w 1081"/>
                <a:gd name="T25" fmla="*/ 11 h 1054"/>
                <a:gd name="T26" fmla="*/ 295 w 1081"/>
                <a:gd name="T27" fmla="*/ 434 h 1054"/>
                <a:gd name="T28" fmla="*/ 2 w 1081"/>
                <a:gd name="T29" fmla="*/ 430 h 1054"/>
                <a:gd name="T30" fmla="*/ 27 w 1081"/>
                <a:gd name="T31" fmla="*/ 459 h 1054"/>
                <a:gd name="T32" fmla="*/ 93 w 1081"/>
                <a:gd name="T33" fmla="*/ 536 h 1054"/>
                <a:gd name="T34" fmla="*/ 135 w 1081"/>
                <a:gd name="T35" fmla="*/ 584 h 1054"/>
                <a:gd name="T36" fmla="*/ 167 w 1081"/>
                <a:gd name="T37" fmla="*/ 671 h 1054"/>
                <a:gd name="T38" fmla="*/ 236 w 1081"/>
                <a:gd name="T39" fmla="*/ 716 h 1054"/>
                <a:gd name="T40" fmla="*/ 280 w 1081"/>
                <a:gd name="T41" fmla="*/ 722 h 1054"/>
                <a:gd name="T42" fmla="*/ 315 w 1081"/>
                <a:gd name="T43" fmla="*/ 663 h 1054"/>
                <a:gd name="T44" fmla="*/ 366 w 1081"/>
                <a:gd name="T45" fmla="*/ 660 h 1054"/>
                <a:gd name="T46" fmla="*/ 423 w 1081"/>
                <a:gd name="T47" fmla="*/ 674 h 1054"/>
                <a:gd name="T48" fmla="*/ 469 w 1081"/>
                <a:gd name="T49" fmla="*/ 716 h 1054"/>
                <a:gd name="T50" fmla="*/ 502 w 1081"/>
                <a:gd name="T51" fmla="*/ 783 h 1054"/>
                <a:gd name="T52" fmla="*/ 534 w 1081"/>
                <a:gd name="T53" fmla="*/ 840 h 1054"/>
                <a:gd name="T54" fmla="*/ 575 w 1081"/>
                <a:gd name="T55" fmla="*/ 890 h 1054"/>
                <a:gd name="T56" fmla="*/ 584 w 1081"/>
                <a:gd name="T57" fmla="*/ 939 h 1054"/>
                <a:gd name="T58" fmla="*/ 624 w 1081"/>
                <a:gd name="T59" fmla="*/ 1000 h 1054"/>
                <a:gd name="T60" fmla="*/ 667 w 1081"/>
                <a:gd name="T61" fmla="*/ 1017 h 1054"/>
                <a:gd name="T62" fmla="*/ 749 w 1081"/>
                <a:gd name="T63" fmla="*/ 1049 h 1054"/>
                <a:gd name="T64" fmla="*/ 774 w 1081"/>
                <a:gd name="T65" fmla="*/ 1035 h 1054"/>
                <a:gd name="T66" fmla="*/ 751 w 1081"/>
                <a:gd name="T67" fmla="*/ 965 h 1054"/>
                <a:gd name="T68" fmla="*/ 753 w 1081"/>
                <a:gd name="T69" fmla="*/ 928 h 1054"/>
                <a:gd name="T70" fmla="*/ 732 w 1081"/>
                <a:gd name="T71" fmla="*/ 904 h 1054"/>
                <a:gd name="T72" fmla="*/ 767 w 1081"/>
                <a:gd name="T73" fmla="*/ 874 h 1054"/>
                <a:gd name="T74" fmla="*/ 775 w 1081"/>
                <a:gd name="T75" fmla="*/ 863 h 1054"/>
                <a:gd name="T76" fmla="*/ 778 w 1081"/>
                <a:gd name="T77" fmla="*/ 831 h 1054"/>
                <a:gd name="T78" fmla="*/ 804 w 1081"/>
                <a:gd name="T79" fmla="*/ 829 h 1054"/>
                <a:gd name="T80" fmla="*/ 843 w 1081"/>
                <a:gd name="T81" fmla="*/ 804 h 1054"/>
                <a:gd name="T82" fmla="*/ 831 w 1081"/>
                <a:gd name="T83" fmla="*/ 781 h 1054"/>
                <a:gd name="T84" fmla="*/ 860 w 1081"/>
                <a:gd name="T85" fmla="*/ 785 h 1054"/>
                <a:gd name="T86" fmla="*/ 892 w 1081"/>
                <a:gd name="T87" fmla="*/ 783 h 1054"/>
                <a:gd name="T88" fmla="*/ 931 w 1081"/>
                <a:gd name="T89" fmla="*/ 759 h 1054"/>
                <a:gd name="T90" fmla="*/ 966 w 1081"/>
                <a:gd name="T91" fmla="*/ 706 h 1054"/>
                <a:gd name="T92" fmla="*/ 980 w 1081"/>
                <a:gd name="T93" fmla="*/ 671 h 1054"/>
                <a:gd name="T94" fmla="*/ 985 w 1081"/>
                <a:gd name="T95" fmla="*/ 704 h 1054"/>
                <a:gd name="T96" fmla="*/ 1058 w 1081"/>
                <a:gd name="T97" fmla="*/ 678 h 1054"/>
                <a:gd name="T98" fmla="*/ 1065 w 1081"/>
                <a:gd name="T99" fmla="*/ 610 h 1054"/>
                <a:gd name="T100" fmla="*/ 1081 w 1081"/>
                <a:gd name="T101" fmla="*/ 553 h 1054"/>
                <a:gd name="T102" fmla="*/ 775 w 1081"/>
                <a:gd name="T103" fmla="*/ 1008 h 1054"/>
                <a:gd name="T104" fmla="*/ 762 w 1081"/>
                <a:gd name="T105" fmla="*/ 965 h 1054"/>
                <a:gd name="T106" fmla="*/ 771 w 1081"/>
                <a:gd name="T107" fmla="*/ 890 h 1054"/>
                <a:gd name="T108" fmla="*/ 794 w 1081"/>
                <a:gd name="T109" fmla="*/ 854 h 1054"/>
                <a:gd name="T110" fmla="*/ 812 w 1081"/>
                <a:gd name="T111" fmla="*/ 827 h 1054"/>
                <a:gd name="T112" fmla="*/ 966 w 1081"/>
                <a:gd name="T113" fmla="*/ 725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1" h="1054">
                  <a:moveTo>
                    <a:pt x="1078" y="548"/>
                  </a:moveTo>
                  <a:lnTo>
                    <a:pt x="1081" y="542"/>
                  </a:lnTo>
                  <a:lnTo>
                    <a:pt x="1080" y="536"/>
                  </a:lnTo>
                  <a:lnTo>
                    <a:pt x="1080" y="530"/>
                  </a:lnTo>
                  <a:lnTo>
                    <a:pt x="1078" y="529"/>
                  </a:lnTo>
                  <a:lnTo>
                    <a:pt x="1068" y="517"/>
                  </a:lnTo>
                  <a:lnTo>
                    <a:pt x="1068" y="510"/>
                  </a:lnTo>
                  <a:lnTo>
                    <a:pt x="1065" y="505"/>
                  </a:lnTo>
                  <a:lnTo>
                    <a:pt x="1062" y="503"/>
                  </a:lnTo>
                  <a:lnTo>
                    <a:pt x="1059" y="496"/>
                  </a:lnTo>
                  <a:lnTo>
                    <a:pt x="1054" y="490"/>
                  </a:lnTo>
                  <a:lnTo>
                    <a:pt x="1055" y="480"/>
                  </a:lnTo>
                  <a:lnTo>
                    <a:pt x="1051" y="468"/>
                  </a:lnTo>
                  <a:lnTo>
                    <a:pt x="1047" y="461"/>
                  </a:lnTo>
                  <a:lnTo>
                    <a:pt x="1036" y="452"/>
                  </a:lnTo>
                  <a:lnTo>
                    <a:pt x="1032" y="353"/>
                  </a:lnTo>
                  <a:lnTo>
                    <a:pt x="1031" y="300"/>
                  </a:lnTo>
                  <a:lnTo>
                    <a:pt x="1011" y="296"/>
                  </a:lnTo>
                  <a:lnTo>
                    <a:pt x="1004" y="302"/>
                  </a:lnTo>
                  <a:lnTo>
                    <a:pt x="998" y="296"/>
                  </a:lnTo>
                  <a:lnTo>
                    <a:pt x="998" y="293"/>
                  </a:lnTo>
                  <a:lnTo>
                    <a:pt x="996" y="292"/>
                  </a:lnTo>
                  <a:lnTo>
                    <a:pt x="978" y="288"/>
                  </a:lnTo>
                  <a:lnTo>
                    <a:pt x="971" y="284"/>
                  </a:lnTo>
                  <a:lnTo>
                    <a:pt x="966" y="283"/>
                  </a:lnTo>
                  <a:lnTo>
                    <a:pt x="954" y="273"/>
                  </a:lnTo>
                  <a:lnTo>
                    <a:pt x="939" y="264"/>
                  </a:lnTo>
                  <a:lnTo>
                    <a:pt x="934" y="264"/>
                  </a:lnTo>
                  <a:lnTo>
                    <a:pt x="929" y="269"/>
                  </a:lnTo>
                  <a:lnTo>
                    <a:pt x="925" y="272"/>
                  </a:lnTo>
                  <a:lnTo>
                    <a:pt x="919" y="272"/>
                  </a:lnTo>
                  <a:lnTo>
                    <a:pt x="915" y="270"/>
                  </a:lnTo>
                  <a:lnTo>
                    <a:pt x="908" y="265"/>
                  </a:lnTo>
                  <a:lnTo>
                    <a:pt x="896" y="269"/>
                  </a:lnTo>
                  <a:lnTo>
                    <a:pt x="890" y="275"/>
                  </a:lnTo>
                  <a:lnTo>
                    <a:pt x="883" y="275"/>
                  </a:lnTo>
                  <a:lnTo>
                    <a:pt x="878" y="269"/>
                  </a:lnTo>
                  <a:lnTo>
                    <a:pt x="871" y="275"/>
                  </a:lnTo>
                  <a:lnTo>
                    <a:pt x="864" y="275"/>
                  </a:lnTo>
                  <a:lnTo>
                    <a:pt x="858" y="283"/>
                  </a:lnTo>
                  <a:lnTo>
                    <a:pt x="851" y="283"/>
                  </a:lnTo>
                  <a:lnTo>
                    <a:pt x="848" y="289"/>
                  </a:lnTo>
                  <a:lnTo>
                    <a:pt x="843" y="284"/>
                  </a:lnTo>
                  <a:lnTo>
                    <a:pt x="836" y="281"/>
                  </a:lnTo>
                  <a:lnTo>
                    <a:pt x="829" y="277"/>
                  </a:lnTo>
                  <a:lnTo>
                    <a:pt x="825" y="270"/>
                  </a:lnTo>
                  <a:lnTo>
                    <a:pt x="820" y="270"/>
                  </a:lnTo>
                  <a:lnTo>
                    <a:pt x="813" y="275"/>
                  </a:lnTo>
                  <a:lnTo>
                    <a:pt x="808" y="273"/>
                  </a:lnTo>
                  <a:lnTo>
                    <a:pt x="802" y="266"/>
                  </a:lnTo>
                  <a:lnTo>
                    <a:pt x="795" y="264"/>
                  </a:lnTo>
                  <a:lnTo>
                    <a:pt x="794" y="265"/>
                  </a:lnTo>
                  <a:lnTo>
                    <a:pt x="794" y="269"/>
                  </a:lnTo>
                  <a:lnTo>
                    <a:pt x="787" y="275"/>
                  </a:lnTo>
                  <a:lnTo>
                    <a:pt x="785" y="285"/>
                  </a:lnTo>
                  <a:lnTo>
                    <a:pt x="781" y="287"/>
                  </a:lnTo>
                  <a:lnTo>
                    <a:pt x="779" y="285"/>
                  </a:lnTo>
                  <a:lnTo>
                    <a:pt x="776" y="279"/>
                  </a:lnTo>
                  <a:lnTo>
                    <a:pt x="779" y="273"/>
                  </a:lnTo>
                  <a:lnTo>
                    <a:pt x="772" y="272"/>
                  </a:lnTo>
                  <a:lnTo>
                    <a:pt x="763" y="277"/>
                  </a:lnTo>
                  <a:lnTo>
                    <a:pt x="756" y="276"/>
                  </a:lnTo>
                  <a:lnTo>
                    <a:pt x="753" y="269"/>
                  </a:lnTo>
                  <a:lnTo>
                    <a:pt x="748" y="269"/>
                  </a:lnTo>
                  <a:lnTo>
                    <a:pt x="745" y="264"/>
                  </a:lnTo>
                  <a:lnTo>
                    <a:pt x="739" y="261"/>
                  </a:lnTo>
                  <a:lnTo>
                    <a:pt x="729" y="270"/>
                  </a:lnTo>
                  <a:lnTo>
                    <a:pt x="724" y="273"/>
                  </a:lnTo>
                  <a:lnTo>
                    <a:pt x="717" y="272"/>
                  </a:lnTo>
                  <a:lnTo>
                    <a:pt x="717" y="264"/>
                  </a:lnTo>
                  <a:lnTo>
                    <a:pt x="716" y="260"/>
                  </a:lnTo>
                  <a:lnTo>
                    <a:pt x="709" y="258"/>
                  </a:lnTo>
                  <a:lnTo>
                    <a:pt x="705" y="253"/>
                  </a:lnTo>
                  <a:lnTo>
                    <a:pt x="706" y="246"/>
                  </a:lnTo>
                  <a:lnTo>
                    <a:pt x="699" y="247"/>
                  </a:lnTo>
                  <a:lnTo>
                    <a:pt x="687" y="246"/>
                  </a:lnTo>
                  <a:lnTo>
                    <a:pt x="680" y="250"/>
                  </a:lnTo>
                  <a:lnTo>
                    <a:pt x="674" y="253"/>
                  </a:lnTo>
                  <a:lnTo>
                    <a:pt x="670" y="247"/>
                  </a:lnTo>
                  <a:lnTo>
                    <a:pt x="667" y="243"/>
                  </a:lnTo>
                  <a:lnTo>
                    <a:pt x="660" y="243"/>
                  </a:lnTo>
                  <a:lnTo>
                    <a:pt x="653" y="245"/>
                  </a:lnTo>
                  <a:lnTo>
                    <a:pt x="641" y="241"/>
                  </a:lnTo>
                  <a:lnTo>
                    <a:pt x="634" y="237"/>
                  </a:lnTo>
                  <a:lnTo>
                    <a:pt x="629" y="238"/>
                  </a:lnTo>
                  <a:lnTo>
                    <a:pt x="625" y="237"/>
                  </a:lnTo>
                  <a:lnTo>
                    <a:pt x="618" y="237"/>
                  </a:lnTo>
                  <a:lnTo>
                    <a:pt x="617" y="231"/>
                  </a:lnTo>
                  <a:lnTo>
                    <a:pt x="617" y="224"/>
                  </a:lnTo>
                  <a:lnTo>
                    <a:pt x="613" y="219"/>
                  </a:lnTo>
                  <a:lnTo>
                    <a:pt x="607" y="215"/>
                  </a:lnTo>
                  <a:lnTo>
                    <a:pt x="605" y="212"/>
                  </a:lnTo>
                  <a:lnTo>
                    <a:pt x="602" y="219"/>
                  </a:lnTo>
                  <a:lnTo>
                    <a:pt x="596" y="219"/>
                  </a:lnTo>
                  <a:lnTo>
                    <a:pt x="590" y="216"/>
                  </a:lnTo>
                  <a:lnTo>
                    <a:pt x="583" y="220"/>
                  </a:lnTo>
                  <a:lnTo>
                    <a:pt x="578" y="216"/>
                  </a:lnTo>
                  <a:lnTo>
                    <a:pt x="567" y="204"/>
                  </a:lnTo>
                  <a:lnTo>
                    <a:pt x="560" y="200"/>
                  </a:lnTo>
                  <a:lnTo>
                    <a:pt x="555" y="199"/>
                  </a:lnTo>
                  <a:lnTo>
                    <a:pt x="555" y="189"/>
                  </a:lnTo>
                  <a:lnTo>
                    <a:pt x="560" y="15"/>
                  </a:lnTo>
                  <a:lnTo>
                    <a:pt x="553" y="11"/>
                  </a:lnTo>
                  <a:lnTo>
                    <a:pt x="546" y="11"/>
                  </a:lnTo>
                  <a:lnTo>
                    <a:pt x="514" y="9"/>
                  </a:lnTo>
                  <a:lnTo>
                    <a:pt x="434" y="7"/>
                  </a:lnTo>
                  <a:lnTo>
                    <a:pt x="327" y="0"/>
                  </a:lnTo>
                  <a:lnTo>
                    <a:pt x="323" y="1"/>
                  </a:lnTo>
                  <a:lnTo>
                    <a:pt x="323" y="8"/>
                  </a:lnTo>
                  <a:lnTo>
                    <a:pt x="308" y="243"/>
                  </a:lnTo>
                  <a:lnTo>
                    <a:pt x="301" y="333"/>
                  </a:lnTo>
                  <a:lnTo>
                    <a:pt x="295" y="434"/>
                  </a:lnTo>
                  <a:lnTo>
                    <a:pt x="289" y="440"/>
                  </a:lnTo>
                  <a:lnTo>
                    <a:pt x="286" y="440"/>
                  </a:lnTo>
                  <a:lnTo>
                    <a:pt x="213" y="436"/>
                  </a:lnTo>
                  <a:lnTo>
                    <a:pt x="142" y="429"/>
                  </a:lnTo>
                  <a:lnTo>
                    <a:pt x="62" y="422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2" y="430"/>
                  </a:lnTo>
                  <a:lnTo>
                    <a:pt x="6" y="436"/>
                  </a:lnTo>
                  <a:lnTo>
                    <a:pt x="6" y="438"/>
                  </a:lnTo>
                  <a:lnTo>
                    <a:pt x="12" y="441"/>
                  </a:lnTo>
                  <a:lnTo>
                    <a:pt x="13" y="441"/>
                  </a:lnTo>
                  <a:lnTo>
                    <a:pt x="16" y="442"/>
                  </a:lnTo>
                  <a:lnTo>
                    <a:pt x="21" y="446"/>
                  </a:lnTo>
                  <a:lnTo>
                    <a:pt x="25" y="453"/>
                  </a:lnTo>
                  <a:lnTo>
                    <a:pt x="27" y="459"/>
                  </a:lnTo>
                  <a:lnTo>
                    <a:pt x="32" y="471"/>
                  </a:lnTo>
                  <a:lnTo>
                    <a:pt x="37" y="476"/>
                  </a:lnTo>
                  <a:lnTo>
                    <a:pt x="50" y="483"/>
                  </a:lnTo>
                  <a:lnTo>
                    <a:pt x="56" y="488"/>
                  </a:lnTo>
                  <a:lnTo>
                    <a:pt x="67" y="505"/>
                  </a:lnTo>
                  <a:lnTo>
                    <a:pt x="79" y="517"/>
                  </a:lnTo>
                  <a:lnTo>
                    <a:pt x="82" y="524"/>
                  </a:lnTo>
                  <a:lnTo>
                    <a:pt x="93" y="536"/>
                  </a:lnTo>
                  <a:lnTo>
                    <a:pt x="100" y="541"/>
                  </a:lnTo>
                  <a:lnTo>
                    <a:pt x="106" y="542"/>
                  </a:lnTo>
                  <a:lnTo>
                    <a:pt x="119" y="555"/>
                  </a:lnTo>
                  <a:lnTo>
                    <a:pt x="125" y="557"/>
                  </a:lnTo>
                  <a:lnTo>
                    <a:pt x="125" y="564"/>
                  </a:lnTo>
                  <a:lnTo>
                    <a:pt x="131" y="567"/>
                  </a:lnTo>
                  <a:lnTo>
                    <a:pt x="134" y="572"/>
                  </a:lnTo>
                  <a:lnTo>
                    <a:pt x="135" y="584"/>
                  </a:lnTo>
                  <a:lnTo>
                    <a:pt x="138" y="587"/>
                  </a:lnTo>
                  <a:lnTo>
                    <a:pt x="143" y="601"/>
                  </a:lnTo>
                  <a:lnTo>
                    <a:pt x="147" y="606"/>
                  </a:lnTo>
                  <a:lnTo>
                    <a:pt x="147" y="611"/>
                  </a:lnTo>
                  <a:lnTo>
                    <a:pt x="146" y="618"/>
                  </a:lnTo>
                  <a:lnTo>
                    <a:pt x="146" y="630"/>
                  </a:lnTo>
                  <a:lnTo>
                    <a:pt x="159" y="662"/>
                  </a:lnTo>
                  <a:lnTo>
                    <a:pt x="167" y="671"/>
                  </a:lnTo>
                  <a:lnTo>
                    <a:pt x="174" y="672"/>
                  </a:lnTo>
                  <a:lnTo>
                    <a:pt x="180" y="676"/>
                  </a:lnTo>
                  <a:lnTo>
                    <a:pt x="184" y="683"/>
                  </a:lnTo>
                  <a:lnTo>
                    <a:pt x="199" y="697"/>
                  </a:lnTo>
                  <a:lnTo>
                    <a:pt x="204" y="698"/>
                  </a:lnTo>
                  <a:lnTo>
                    <a:pt x="216" y="702"/>
                  </a:lnTo>
                  <a:lnTo>
                    <a:pt x="220" y="708"/>
                  </a:lnTo>
                  <a:lnTo>
                    <a:pt x="236" y="716"/>
                  </a:lnTo>
                  <a:lnTo>
                    <a:pt x="243" y="722"/>
                  </a:lnTo>
                  <a:lnTo>
                    <a:pt x="249" y="728"/>
                  </a:lnTo>
                  <a:lnTo>
                    <a:pt x="254" y="728"/>
                  </a:lnTo>
                  <a:lnTo>
                    <a:pt x="255" y="731"/>
                  </a:lnTo>
                  <a:lnTo>
                    <a:pt x="261" y="732"/>
                  </a:lnTo>
                  <a:lnTo>
                    <a:pt x="272" y="732"/>
                  </a:lnTo>
                  <a:lnTo>
                    <a:pt x="273" y="727"/>
                  </a:lnTo>
                  <a:lnTo>
                    <a:pt x="280" y="722"/>
                  </a:lnTo>
                  <a:lnTo>
                    <a:pt x="284" y="716"/>
                  </a:lnTo>
                  <a:lnTo>
                    <a:pt x="289" y="713"/>
                  </a:lnTo>
                  <a:lnTo>
                    <a:pt x="292" y="708"/>
                  </a:lnTo>
                  <a:lnTo>
                    <a:pt x="293" y="701"/>
                  </a:lnTo>
                  <a:lnTo>
                    <a:pt x="297" y="698"/>
                  </a:lnTo>
                  <a:lnTo>
                    <a:pt x="307" y="674"/>
                  </a:lnTo>
                  <a:lnTo>
                    <a:pt x="312" y="666"/>
                  </a:lnTo>
                  <a:lnTo>
                    <a:pt x="315" y="663"/>
                  </a:lnTo>
                  <a:lnTo>
                    <a:pt x="322" y="662"/>
                  </a:lnTo>
                  <a:lnTo>
                    <a:pt x="328" y="659"/>
                  </a:lnTo>
                  <a:lnTo>
                    <a:pt x="334" y="660"/>
                  </a:lnTo>
                  <a:lnTo>
                    <a:pt x="339" y="657"/>
                  </a:lnTo>
                  <a:lnTo>
                    <a:pt x="343" y="652"/>
                  </a:lnTo>
                  <a:lnTo>
                    <a:pt x="350" y="652"/>
                  </a:lnTo>
                  <a:lnTo>
                    <a:pt x="361" y="657"/>
                  </a:lnTo>
                  <a:lnTo>
                    <a:pt x="366" y="660"/>
                  </a:lnTo>
                  <a:lnTo>
                    <a:pt x="373" y="659"/>
                  </a:lnTo>
                  <a:lnTo>
                    <a:pt x="379" y="660"/>
                  </a:lnTo>
                  <a:lnTo>
                    <a:pt x="385" y="660"/>
                  </a:lnTo>
                  <a:lnTo>
                    <a:pt x="403" y="664"/>
                  </a:lnTo>
                  <a:lnTo>
                    <a:pt x="410" y="660"/>
                  </a:lnTo>
                  <a:lnTo>
                    <a:pt x="415" y="663"/>
                  </a:lnTo>
                  <a:lnTo>
                    <a:pt x="420" y="667"/>
                  </a:lnTo>
                  <a:lnTo>
                    <a:pt x="423" y="674"/>
                  </a:lnTo>
                  <a:lnTo>
                    <a:pt x="429" y="679"/>
                  </a:lnTo>
                  <a:lnTo>
                    <a:pt x="430" y="683"/>
                  </a:lnTo>
                  <a:lnTo>
                    <a:pt x="435" y="682"/>
                  </a:lnTo>
                  <a:lnTo>
                    <a:pt x="438" y="689"/>
                  </a:lnTo>
                  <a:lnTo>
                    <a:pt x="445" y="694"/>
                  </a:lnTo>
                  <a:lnTo>
                    <a:pt x="450" y="697"/>
                  </a:lnTo>
                  <a:lnTo>
                    <a:pt x="452" y="702"/>
                  </a:lnTo>
                  <a:lnTo>
                    <a:pt x="469" y="716"/>
                  </a:lnTo>
                  <a:lnTo>
                    <a:pt x="476" y="729"/>
                  </a:lnTo>
                  <a:lnTo>
                    <a:pt x="481" y="735"/>
                  </a:lnTo>
                  <a:lnTo>
                    <a:pt x="484" y="751"/>
                  </a:lnTo>
                  <a:lnTo>
                    <a:pt x="492" y="764"/>
                  </a:lnTo>
                  <a:lnTo>
                    <a:pt x="495" y="770"/>
                  </a:lnTo>
                  <a:lnTo>
                    <a:pt x="495" y="773"/>
                  </a:lnTo>
                  <a:lnTo>
                    <a:pt x="499" y="778"/>
                  </a:lnTo>
                  <a:lnTo>
                    <a:pt x="502" y="783"/>
                  </a:lnTo>
                  <a:lnTo>
                    <a:pt x="507" y="790"/>
                  </a:lnTo>
                  <a:lnTo>
                    <a:pt x="506" y="793"/>
                  </a:lnTo>
                  <a:lnTo>
                    <a:pt x="508" y="805"/>
                  </a:lnTo>
                  <a:lnTo>
                    <a:pt x="514" y="817"/>
                  </a:lnTo>
                  <a:lnTo>
                    <a:pt x="521" y="823"/>
                  </a:lnTo>
                  <a:lnTo>
                    <a:pt x="527" y="825"/>
                  </a:lnTo>
                  <a:lnTo>
                    <a:pt x="533" y="835"/>
                  </a:lnTo>
                  <a:lnTo>
                    <a:pt x="534" y="840"/>
                  </a:lnTo>
                  <a:lnTo>
                    <a:pt x="540" y="844"/>
                  </a:lnTo>
                  <a:lnTo>
                    <a:pt x="544" y="851"/>
                  </a:lnTo>
                  <a:lnTo>
                    <a:pt x="545" y="858"/>
                  </a:lnTo>
                  <a:lnTo>
                    <a:pt x="557" y="874"/>
                  </a:lnTo>
                  <a:lnTo>
                    <a:pt x="568" y="877"/>
                  </a:lnTo>
                  <a:lnTo>
                    <a:pt x="573" y="882"/>
                  </a:lnTo>
                  <a:lnTo>
                    <a:pt x="575" y="885"/>
                  </a:lnTo>
                  <a:lnTo>
                    <a:pt x="575" y="890"/>
                  </a:lnTo>
                  <a:lnTo>
                    <a:pt x="578" y="897"/>
                  </a:lnTo>
                  <a:lnTo>
                    <a:pt x="576" y="904"/>
                  </a:lnTo>
                  <a:lnTo>
                    <a:pt x="573" y="911"/>
                  </a:lnTo>
                  <a:lnTo>
                    <a:pt x="580" y="915"/>
                  </a:lnTo>
                  <a:lnTo>
                    <a:pt x="580" y="921"/>
                  </a:lnTo>
                  <a:lnTo>
                    <a:pt x="579" y="928"/>
                  </a:lnTo>
                  <a:lnTo>
                    <a:pt x="580" y="934"/>
                  </a:lnTo>
                  <a:lnTo>
                    <a:pt x="584" y="939"/>
                  </a:lnTo>
                  <a:lnTo>
                    <a:pt x="591" y="951"/>
                  </a:lnTo>
                  <a:lnTo>
                    <a:pt x="596" y="958"/>
                  </a:lnTo>
                  <a:lnTo>
                    <a:pt x="601" y="971"/>
                  </a:lnTo>
                  <a:lnTo>
                    <a:pt x="602" y="985"/>
                  </a:lnTo>
                  <a:lnTo>
                    <a:pt x="609" y="990"/>
                  </a:lnTo>
                  <a:lnTo>
                    <a:pt x="607" y="997"/>
                  </a:lnTo>
                  <a:lnTo>
                    <a:pt x="611" y="999"/>
                  </a:lnTo>
                  <a:lnTo>
                    <a:pt x="624" y="1000"/>
                  </a:lnTo>
                  <a:lnTo>
                    <a:pt x="630" y="1003"/>
                  </a:lnTo>
                  <a:lnTo>
                    <a:pt x="634" y="1003"/>
                  </a:lnTo>
                  <a:lnTo>
                    <a:pt x="640" y="1007"/>
                  </a:lnTo>
                  <a:lnTo>
                    <a:pt x="644" y="1012"/>
                  </a:lnTo>
                  <a:lnTo>
                    <a:pt x="648" y="1015"/>
                  </a:lnTo>
                  <a:lnTo>
                    <a:pt x="655" y="1013"/>
                  </a:lnTo>
                  <a:lnTo>
                    <a:pt x="660" y="1016"/>
                  </a:lnTo>
                  <a:lnTo>
                    <a:pt x="667" y="1017"/>
                  </a:lnTo>
                  <a:lnTo>
                    <a:pt x="679" y="1028"/>
                  </a:lnTo>
                  <a:lnTo>
                    <a:pt x="684" y="1031"/>
                  </a:lnTo>
                  <a:lnTo>
                    <a:pt x="709" y="1034"/>
                  </a:lnTo>
                  <a:lnTo>
                    <a:pt x="724" y="1032"/>
                  </a:lnTo>
                  <a:lnTo>
                    <a:pt x="730" y="1035"/>
                  </a:lnTo>
                  <a:lnTo>
                    <a:pt x="736" y="1036"/>
                  </a:lnTo>
                  <a:lnTo>
                    <a:pt x="748" y="1049"/>
                  </a:lnTo>
                  <a:lnTo>
                    <a:pt x="749" y="1049"/>
                  </a:lnTo>
                  <a:lnTo>
                    <a:pt x="756" y="1054"/>
                  </a:lnTo>
                  <a:lnTo>
                    <a:pt x="762" y="1053"/>
                  </a:lnTo>
                  <a:lnTo>
                    <a:pt x="762" y="1047"/>
                  </a:lnTo>
                  <a:lnTo>
                    <a:pt x="778" y="1043"/>
                  </a:lnTo>
                  <a:lnTo>
                    <a:pt x="781" y="1042"/>
                  </a:lnTo>
                  <a:lnTo>
                    <a:pt x="779" y="1035"/>
                  </a:lnTo>
                  <a:lnTo>
                    <a:pt x="772" y="1040"/>
                  </a:lnTo>
                  <a:lnTo>
                    <a:pt x="774" y="1035"/>
                  </a:lnTo>
                  <a:lnTo>
                    <a:pt x="768" y="1040"/>
                  </a:lnTo>
                  <a:lnTo>
                    <a:pt x="764" y="1032"/>
                  </a:lnTo>
                  <a:lnTo>
                    <a:pt x="771" y="1032"/>
                  </a:lnTo>
                  <a:lnTo>
                    <a:pt x="767" y="1027"/>
                  </a:lnTo>
                  <a:lnTo>
                    <a:pt x="764" y="1013"/>
                  </a:lnTo>
                  <a:lnTo>
                    <a:pt x="755" y="993"/>
                  </a:lnTo>
                  <a:lnTo>
                    <a:pt x="755" y="986"/>
                  </a:lnTo>
                  <a:lnTo>
                    <a:pt x="751" y="965"/>
                  </a:lnTo>
                  <a:lnTo>
                    <a:pt x="744" y="959"/>
                  </a:lnTo>
                  <a:lnTo>
                    <a:pt x="744" y="953"/>
                  </a:lnTo>
                  <a:lnTo>
                    <a:pt x="751" y="955"/>
                  </a:lnTo>
                  <a:lnTo>
                    <a:pt x="744" y="947"/>
                  </a:lnTo>
                  <a:lnTo>
                    <a:pt x="744" y="942"/>
                  </a:lnTo>
                  <a:lnTo>
                    <a:pt x="751" y="942"/>
                  </a:lnTo>
                  <a:lnTo>
                    <a:pt x="751" y="935"/>
                  </a:lnTo>
                  <a:lnTo>
                    <a:pt x="753" y="928"/>
                  </a:lnTo>
                  <a:lnTo>
                    <a:pt x="753" y="923"/>
                  </a:lnTo>
                  <a:lnTo>
                    <a:pt x="756" y="916"/>
                  </a:lnTo>
                  <a:lnTo>
                    <a:pt x="744" y="919"/>
                  </a:lnTo>
                  <a:lnTo>
                    <a:pt x="730" y="916"/>
                  </a:lnTo>
                  <a:lnTo>
                    <a:pt x="732" y="909"/>
                  </a:lnTo>
                  <a:lnTo>
                    <a:pt x="729" y="905"/>
                  </a:lnTo>
                  <a:lnTo>
                    <a:pt x="725" y="898"/>
                  </a:lnTo>
                  <a:lnTo>
                    <a:pt x="732" y="904"/>
                  </a:lnTo>
                  <a:lnTo>
                    <a:pt x="736" y="909"/>
                  </a:lnTo>
                  <a:lnTo>
                    <a:pt x="743" y="909"/>
                  </a:lnTo>
                  <a:lnTo>
                    <a:pt x="747" y="907"/>
                  </a:lnTo>
                  <a:lnTo>
                    <a:pt x="752" y="909"/>
                  </a:lnTo>
                  <a:lnTo>
                    <a:pt x="747" y="913"/>
                  </a:lnTo>
                  <a:lnTo>
                    <a:pt x="756" y="911"/>
                  </a:lnTo>
                  <a:lnTo>
                    <a:pt x="768" y="879"/>
                  </a:lnTo>
                  <a:lnTo>
                    <a:pt x="767" y="874"/>
                  </a:lnTo>
                  <a:lnTo>
                    <a:pt x="763" y="871"/>
                  </a:lnTo>
                  <a:lnTo>
                    <a:pt x="759" y="866"/>
                  </a:lnTo>
                  <a:lnTo>
                    <a:pt x="759" y="860"/>
                  </a:lnTo>
                  <a:lnTo>
                    <a:pt x="752" y="863"/>
                  </a:lnTo>
                  <a:lnTo>
                    <a:pt x="749" y="860"/>
                  </a:lnTo>
                  <a:lnTo>
                    <a:pt x="756" y="858"/>
                  </a:lnTo>
                  <a:lnTo>
                    <a:pt x="768" y="858"/>
                  </a:lnTo>
                  <a:lnTo>
                    <a:pt x="775" y="863"/>
                  </a:lnTo>
                  <a:lnTo>
                    <a:pt x="787" y="847"/>
                  </a:lnTo>
                  <a:lnTo>
                    <a:pt x="790" y="840"/>
                  </a:lnTo>
                  <a:lnTo>
                    <a:pt x="790" y="835"/>
                  </a:lnTo>
                  <a:lnTo>
                    <a:pt x="785" y="839"/>
                  </a:lnTo>
                  <a:lnTo>
                    <a:pt x="782" y="844"/>
                  </a:lnTo>
                  <a:lnTo>
                    <a:pt x="775" y="839"/>
                  </a:lnTo>
                  <a:lnTo>
                    <a:pt x="779" y="833"/>
                  </a:lnTo>
                  <a:lnTo>
                    <a:pt x="778" y="831"/>
                  </a:lnTo>
                  <a:lnTo>
                    <a:pt x="785" y="831"/>
                  </a:lnTo>
                  <a:lnTo>
                    <a:pt x="790" y="828"/>
                  </a:lnTo>
                  <a:lnTo>
                    <a:pt x="791" y="832"/>
                  </a:lnTo>
                  <a:lnTo>
                    <a:pt x="798" y="827"/>
                  </a:lnTo>
                  <a:lnTo>
                    <a:pt x="800" y="821"/>
                  </a:lnTo>
                  <a:lnTo>
                    <a:pt x="800" y="827"/>
                  </a:lnTo>
                  <a:lnTo>
                    <a:pt x="798" y="832"/>
                  </a:lnTo>
                  <a:lnTo>
                    <a:pt x="804" y="829"/>
                  </a:lnTo>
                  <a:lnTo>
                    <a:pt x="810" y="821"/>
                  </a:lnTo>
                  <a:lnTo>
                    <a:pt x="810" y="814"/>
                  </a:lnTo>
                  <a:lnTo>
                    <a:pt x="808" y="809"/>
                  </a:lnTo>
                  <a:lnTo>
                    <a:pt x="810" y="802"/>
                  </a:lnTo>
                  <a:lnTo>
                    <a:pt x="810" y="800"/>
                  </a:lnTo>
                  <a:lnTo>
                    <a:pt x="818" y="812"/>
                  </a:lnTo>
                  <a:lnTo>
                    <a:pt x="824" y="814"/>
                  </a:lnTo>
                  <a:lnTo>
                    <a:pt x="843" y="804"/>
                  </a:lnTo>
                  <a:lnTo>
                    <a:pt x="844" y="801"/>
                  </a:lnTo>
                  <a:lnTo>
                    <a:pt x="837" y="798"/>
                  </a:lnTo>
                  <a:lnTo>
                    <a:pt x="832" y="800"/>
                  </a:lnTo>
                  <a:lnTo>
                    <a:pt x="835" y="794"/>
                  </a:lnTo>
                  <a:lnTo>
                    <a:pt x="829" y="789"/>
                  </a:lnTo>
                  <a:lnTo>
                    <a:pt x="823" y="777"/>
                  </a:lnTo>
                  <a:lnTo>
                    <a:pt x="829" y="777"/>
                  </a:lnTo>
                  <a:lnTo>
                    <a:pt x="831" y="781"/>
                  </a:lnTo>
                  <a:lnTo>
                    <a:pt x="840" y="789"/>
                  </a:lnTo>
                  <a:lnTo>
                    <a:pt x="846" y="786"/>
                  </a:lnTo>
                  <a:lnTo>
                    <a:pt x="840" y="774"/>
                  </a:lnTo>
                  <a:lnTo>
                    <a:pt x="841" y="773"/>
                  </a:lnTo>
                  <a:lnTo>
                    <a:pt x="846" y="779"/>
                  </a:lnTo>
                  <a:lnTo>
                    <a:pt x="851" y="783"/>
                  </a:lnTo>
                  <a:lnTo>
                    <a:pt x="858" y="778"/>
                  </a:lnTo>
                  <a:lnTo>
                    <a:pt x="860" y="785"/>
                  </a:lnTo>
                  <a:lnTo>
                    <a:pt x="866" y="783"/>
                  </a:lnTo>
                  <a:lnTo>
                    <a:pt x="863" y="789"/>
                  </a:lnTo>
                  <a:lnTo>
                    <a:pt x="875" y="783"/>
                  </a:lnTo>
                  <a:lnTo>
                    <a:pt x="874" y="789"/>
                  </a:lnTo>
                  <a:lnTo>
                    <a:pt x="860" y="796"/>
                  </a:lnTo>
                  <a:lnTo>
                    <a:pt x="860" y="798"/>
                  </a:lnTo>
                  <a:lnTo>
                    <a:pt x="879" y="787"/>
                  </a:lnTo>
                  <a:lnTo>
                    <a:pt x="892" y="783"/>
                  </a:lnTo>
                  <a:lnTo>
                    <a:pt x="898" y="778"/>
                  </a:lnTo>
                  <a:lnTo>
                    <a:pt x="892" y="779"/>
                  </a:lnTo>
                  <a:lnTo>
                    <a:pt x="886" y="783"/>
                  </a:lnTo>
                  <a:lnTo>
                    <a:pt x="885" y="778"/>
                  </a:lnTo>
                  <a:lnTo>
                    <a:pt x="897" y="773"/>
                  </a:lnTo>
                  <a:lnTo>
                    <a:pt x="909" y="773"/>
                  </a:lnTo>
                  <a:lnTo>
                    <a:pt x="921" y="763"/>
                  </a:lnTo>
                  <a:lnTo>
                    <a:pt x="931" y="759"/>
                  </a:lnTo>
                  <a:lnTo>
                    <a:pt x="936" y="755"/>
                  </a:lnTo>
                  <a:lnTo>
                    <a:pt x="948" y="743"/>
                  </a:lnTo>
                  <a:lnTo>
                    <a:pt x="950" y="732"/>
                  </a:lnTo>
                  <a:lnTo>
                    <a:pt x="961" y="725"/>
                  </a:lnTo>
                  <a:lnTo>
                    <a:pt x="965" y="718"/>
                  </a:lnTo>
                  <a:lnTo>
                    <a:pt x="970" y="716"/>
                  </a:lnTo>
                  <a:lnTo>
                    <a:pt x="973" y="708"/>
                  </a:lnTo>
                  <a:lnTo>
                    <a:pt x="966" y="706"/>
                  </a:lnTo>
                  <a:lnTo>
                    <a:pt x="966" y="697"/>
                  </a:lnTo>
                  <a:lnTo>
                    <a:pt x="961" y="691"/>
                  </a:lnTo>
                  <a:lnTo>
                    <a:pt x="961" y="686"/>
                  </a:lnTo>
                  <a:lnTo>
                    <a:pt x="958" y="679"/>
                  </a:lnTo>
                  <a:lnTo>
                    <a:pt x="961" y="676"/>
                  </a:lnTo>
                  <a:lnTo>
                    <a:pt x="970" y="682"/>
                  </a:lnTo>
                  <a:lnTo>
                    <a:pt x="974" y="676"/>
                  </a:lnTo>
                  <a:lnTo>
                    <a:pt x="980" y="671"/>
                  </a:lnTo>
                  <a:lnTo>
                    <a:pt x="986" y="672"/>
                  </a:lnTo>
                  <a:lnTo>
                    <a:pt x="986" y="682"/>
                  </a:lnTo>
                  <a:lnTo>
                    <a:pt x="981" y="695"/>
                  </a:lnTo>
                  <a:lnTo>
                    <a:pt x="994" y="691"/>
                  </a:lnTo>
                  <a:lnTo>
                    <a:pt x="1007" y="691"/>
                  </a:lnTo>
                  <a:lnTo>
                    <a:pt x="1005" y="693"/>
                  </a:lnTo>
                  <a:lnTo>
                    <a:pt x="998" y="694"/>
                  </a:lnTo>
                  <a:lnTo>
                    <a:pt x="985" y="704"/>
                  </a:lnTo>
                  <a:lnTo>
                    <a:pt x="981" y="710"/>
                  </a:lnTo>
                  <a:lnTo>
                    <a:pt x="982" y="710"/>
                  </a:lnTo>
                  <a:lnTo>
                    <a:pt x="989" y="704"/>
                  </a:lnTo>
                  <a:lnTo>
                    <a:pt x="996" y="701"/>
                  </a:lnTo>
                  <a:lnTo>
                    <a:pt x="1003" y="698"/>
                  </a:lnTo>
                  <a:lnTo>
                    <a:pt x="1020" y="689"/>
                  </a:lnTo>
                  <a:lnTo>
                    <a:pt x="1040" y="679"/>
                  </a:lnTo>
                  <a:lnTo>
                    <a:pt x="1058" y="678"/>
                  </a:lnTo>
                  <a:lnTo>
                    <a:pt x="1050" y="664"/>
                  </a:lnTo>
                  <a:lnTo>
                    <a:pt x="1057" y="652"/>
                  </a:lnTo>
                  <a:lnTo>
                    <a:pt x="1062" y="647"/>
                  </a:lnTo>
                  <a:lnTo>
                    <a:pt x="1062" y="647"/>
                  </a:lnTo>
                  <a:lnTo>
                    <a:pt x="1069" y="640"/>
                  </a:lnTo>
                  <a:lnTo>
                    <a:pt x="1070" y="633"/>
                  </a:lnTo>
                  <a:lnTo>
                    <a:pt x="1068" y="617"/>
                  </a:lnTo>
                  <a:lnTo>
                    <a:pt x="1065" y="610"/>
                  </a:lnTo>
                  <a:lnTo>
                    <a:pt x="1069" y="603"/>
                  </a:lnTo>
                  <a:lnTo>
                    <a:pt x="1068" y="591"/>
                  </a:lnTo>
                  <a:lnTo>
                    <a:pt x="1070" y="584"/>
                  </a:lnTo>
                  <a:lnTo>
                    <a:pt x="1074" y="579"/>
                  </a:lnTo>
                  <a:lnTo>
                    <a:pt x="1076" y="572"/>
                  </a:lnTo>
                  <a:lnTo>
                    <a:pt x="1080" y="565"/>
                  </a:lnTo>
                  <a:lnTo>
                    <a:pt x="1078" y="559"/>
                  </a:lnTo>
                  <a:lnTo>
                    <a:pt x="1081" y="553"/>
                  </a:lnTo>
                  <a:lnTo>
                    <a:pt x="1078" y="548"/>
                  </a:lnTo>
                  <a:close/>
                  <a:moveTo>
                    <a:pt x="766" y="981"/>
                  </a:moveTo>
                  <a:lnTo>
                    <a:pt x="767" y="988"/>
                  </a:lnTo>
                  <a:lnTo>
                    <a:pt x="770" y="993"/>
                  </a:lnTo>
                  <a:lnTo>
                    <a:pt x="774" y="1008"/>
                  </a:lnTo>
                  <a:lnTo>
                    <a:pt x="775" y="1020"/>
                  </a:lnTo>
                  <a:lnTo>
                    <a:pt x="778" y="1027"/>
                  </a:lnTo>
                  <a:lnTo>
                    <a:pt x="775" y="1008"/>
                  </a:lnTo>
                  <a:lnTo>
                    <a:pt x="772" y="996"/>
                  </a:lnTo>
                  <a:lnTo>
                    <a:pt x="762" y="959"/>
                  </a:lnTo>
                  <a:lnTo>
                    <a:pt x="759" y="938"/>
                  </a:lnTo>
                  <a:lnTo>
                    <a:pt x="759" y="925"/>
                  </a:lnTo>
                  <a:lnTo>
                    <a:pt x="758" y="939"/>
                  </a:lnTo>
                  <a:lnTo>
                    <a:pt x="759" y="946"/>
                  </a:lnTo>
                  <a:lnTo>
                    <a:pt x="758" y="958"/>
                  </a:lnTo>
                  <a:lnTo>
                    <a:pt x="762" y="965"/>
                  </a:lnTo>
                  <a:lnTo>
                    <a:pt x="762" y="970"/>
                  </a:lnTo>
                  <a:lnTo>
                    <a:pt x="766" y="981"/>
                  </a:lnTo>
                  <a:close/>
                  <a:moveTo>
                    <a:pt x="772" y="882"/>
                  </a:moveTo>
                  <a:lnTo>
                    <a:pt x="764" y="897"/>
                  </a:lnTo>
                  <a:lnTo>
                    <a:pt x="760" y="909"/>
                  </a:lnTo>
                  <a:lnTo>
                    <a:pt x="760" y="921"/>
                  </a:lnTo>
                  <a:lnTo>
                    <a:pt x="766" y="901"/>
                  </a:lnTo>
                  <a:lnTo>
                    <a:pt x="771" y="890"/>
                  </a:lnTo>
                  <a:lnTo>
                    <a:pt x="783" y="870"/>
                  </a:lnTo>
                  <a:lnTo>
                    <a:pt x="783" y="863"/>
                  </a:lnTo>
                  <a:lnTo>
                    <a:pt x="776" y="875"/>
                  </a:lnTo>
                  <a:lnTo>
                    <a:pt x="772" y="882"/>
                  </a:lnTo>
                  <a:close/>
                  <a:moveTo>
                    <a:pt x="798" y="840"/>
                  </a:moveTo>
                  <a:lnTo>
                    <a:pt x="797" y="846"/>
                  </a:lnTo>
                  <a:lnTo>
                    <a:pt x="793" y="852"/>
                  </a:lnTo>
                  <a:lnTo>
                    <a:pt x="794" y="854"/>
                  </a:lnTo>
                  <a:lnTo>
                    <a:pt x="804" y="842"/>
                  </a:lnTo>
                  <a:lnTo>
                    <a:pt x="806" y="835"/>
                  </a:lnTo>
                  <a:lnTo>
                    <a:pt x="804" y="833"/>
                  </a:lnTo>
                  <a:lnTo>
                    <a:pt x="798" y="840"/>
                  </a:lnTo>
                  <a:close/>
                  <a:moveTo>
                    <a:pt x="836" y="813"/>
                  </a:moveTo>
                  <a:lnTo>
                    <a:pt x="824" y="820"/>
                  </a:lnTo>
                  <a:lnTo>
                    <a:pt x="818" y="825"/>
                  </a:lnTo>
                  <a:lnTo>
                    <a:pt x="812" y="827"/>
                  </a:lnTo>
                  <a:lnTo>
                    <a:pt x="810" y="828"/>
                  </a:lnTo>
                  <a:lnTo>
                    <a:pt x="812" y="833"/>
                  </a:lnTo>
                  <a:lnTo>
                    <a:pt x="831" y="821"/>
                  </a:lnTo>
                  <a:lnTo>
                    <a:pt x="843" y="814"/>
                  </a:lnTo>
                  <a:lnTo>
                    <a:pt x="844" y="808"/>
                  </a:lnTo>
                  <a:lnTo>
                    <a:pt x="843" y="806"/>
                  </a:lnTo>
                  <a:lnTo>
                    <a:pt x="836" y="813"/>
                  </a:lnTo>
                  <a:close/>
                  <a:moveTo>
                    <a:pt x="966" y="725"/>
                  </a:moveTo>
                  <a:lnTo>
                    <a:pt x="961" y="729"/>
                  </a:lnTo>
                  <a:lnTo>
                    <a:pt x="958" y="735"/>
                  </a:lnTo>
                  <a:lnTo>
                    <a:pt x="977" y="720"/>
                  </a:lnTo>
                  <a:lnTo>
                    <a:pt x="981" y="713"/>
                  </a:lnTo>
                  <a:lnTo>
                    <a:pt x="974" y="718"/>
                  </a:lnTo>
                  <a:lnTo>
                    <a:pt x="966" y="725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03613" y="1700308"/>
              <a:ext cx="832966" cy="297488"/>
            </a:xfrm>
            <a:custGeom>
              <a:avLst/>
              <a:gdLst>
                <a:gd name="T0" fmla="*/ 621 w 655"/>
                <a:gd name="T1" fmla="*/ 7 h 234"/>
                <a:gd name="T2" fmla="*/ 539 w 655"/>
                <a:gd name="T3" fmla="*/ 19 h 234"/>
                <a:gd name="T4" fmla="*/ 501 w 655"/>
                <a:gd name="T5" fmla="*/ 23 h 234"/>
                <a:gd name="T6" fmla="*/ 466 w 655"/>
                <a:gd name="T7" fmla="*/ 29 h 234"/>
                <a:gd name="T8" fmla="*/ 416 w 655"/>
                <a:gd name="T9" fmla="*/ 34 h 234"/>
                <a:gd name="T10" fmla="*/ 360 w 655"/>
                <a:gd name="T11" fmla="*/ 39 h 234"/>
                <a:gd name="T12" fmla="*/ 284 w 655"/>
                <a:gd name="T13" fmla="*/ 45 h 234"/>
                <a:gd name="T14" fmla="*/ 214 w 655"/>
                <a:gd name="T15" fmla="*/ 53 h 234"/>
                <a:gd name="T16" fmla="*/ 175 w 655"/>
                <a:gd name="T17" fmla="*/ 56 h 234"/>
                <a:gd name="T18" fmla="*/ 165 w 655"/>
                <a:gd name="T19" fmla="*/ 66 h 234"/>
                <a:gd name="T20" fmla="*/ 58 w 655"/>
                <a:gd name="T21" fmla="*/ 83 h 234"/>
                <a:gd name="T22" fmla="*/ 53 w 655"/>
                <a:gd name="T23" fmla="*/ 83 h 234"/>
                <a:gd name="T24" fmla="*/ 49 w 655"/>
                <a:gd name="T25" fmla="*/ 89 h 234"/>
                <a:gd name="T26" fmla="*/ 45 w 655"/>
                <a:gd name="T27" fmla="*/ 98 h 234"/>
                <a:gd name="T28" fmla="*/ 41 w 655"/>
                <a:gd name="T29" fmla="*/ 111 h 234"/>
                <a:gd name="T30" fmla="*/ 42 w 655"/>
                <a:gd name="T31" fmla="*/ 123 h 234"/>
                <a:gd name="T32" fmla="*/ 41 w 655"/>
                <a:gd name="T33" fmla="*/ 137 h 234"/>
                <a:gd name="T34" fmla="*/ 35 w 655"/>
                <a:gd name="T35" fmla="*/ 145 h 234"/>
                <a:gd name="T36" fmla="*/ 32 w 655"/>
                <a:gd name="T37" fmla="*/ 157 h 234"/>
                <a:gd name="T38" fmla="*/ 23 w 655"/>
                <a:gd name="T39" fmla="*/ 163 h 234"/>
                <a:gd name="T40" fmla="*/ 28 w 655"/>
                <a:gd name="T41" fmla="*/ 171 h 234"/>
                <a:gd name="T42" fmla="*/ 20 w 655"/>
                <a:gd name="T43" fmla="*/ 179 h 234"/>
                <a:gd name="T44" fmla="*/ 20 w 655"/>
                <a:gd name="T45" fmla="*/ 187 h 234"/>
                <a:gd name="T46" fmla="*/ 15 w 655"/>
                <a:gd name="T47" fmla="*/ 188 h 234"/>
                <a:gd name="T48" fmla="*/ 8 w 655"/>
                <a:gd name="T49" fmla="*/ 196 h 234"/>
                <a:gd name="T50" fmla="*/ 14 w 655"/>
                <a:gd name="T51" fmla="*/ 203 h 234"/>
                <a:gd name="T52" fmla="*/ 15 w 655"/>
                <a:gd name="T53" fmla="*/ 221 h 234"/>
                <a:gd name="T54" fmla="*/ 7 w 655"/>
                <a:gd name="T55" fmla="*/ 229 h 234"/>
                <a:gd name="T56" fmla="*/ 0 w 655"/>
                <a:gd name="T57" fmla="*/ 234 h 234"/>
                <a:gd name="T58" fmla="*/ 166 w 655"/>
                <a:gd name="T59" fmla="*/ 221 h 234"/>
                <a:gd name="T60" fmla="*/ 166 w 655"/>
                <a:gd name="T61" fmla="*/ 219 h 234"/>
                <a:gd name="T62" fmla="*/ 370 w 655"/>
                <a:gd name="T63" fmla="*/ 199 h 234"/>
                <a:gd name="T64" fmla="*/ 471 w 655"/>
                <a:gd name="T65" fmla="*/ 188 h 234"/>
                <a:gd name="T66" fmla="*/ 485 w 655"/>
                <a:gd name="T67" fmla="*/ 160 h 234"/>
                <a:gd name="T68" fmla="*/ 490 w 655"/>
                <a:gd name="T69" fmla="*/ 145 h 234"/>
                <a:gd name="T70" fmla="*/ 498 w 655"/>
                <a:gd name="T71" fmla="*/ 133 h 234"/>
                <a:gd name="T72" fmla="*/ 524 w 655"/>
                <a:gd name="T73" fmla="*/ 125 h 234"/>
                <a:gd name="T74" fmla="*/ 547 w 655"/>
                <a:gd name="T75" fmla="*/ 104 h 234"/>
                <a:gd name="T76" fmla="*/ 564 w 655"/>
                <a:gd name="T77" fmla="*/ 96 h 234"/>
                <a:gd name="T78" fmla="*/ 571 w 655"/>
                <a:gd name="T79" fmla="*/ 77 h 234"/>
                <a:gd name="T80" fmla="*/ 578 w 655"/>
                <a:gd name="T81" fmla="*/ 73 h 234"/>
                <a:gd name="T82" fmla="*/ 586 w 655"/>
                <a:gd name="T83" fmla="*/ 66 h 234"/>
                <a:gd name="T84" fmla="*/ 597 w 655"/>
                <a:gd name="T85" fmla="*/ 73 h 234"/>
                <a:gd name="T86" fmla="*/ 605 w 655"/>
                <a:gd name="T87" fmla="*/ 60 h 234"/>
                <a:gd name="T88" fmla="*/ 624 w 655"/>
                <a:gd name="T89" fmla="*/ 50 h 234"/>
                <a:gd name="T90" fmla="*/ 635 w 655"/>
                <a:gd name="T91" fmla="*/ 49 h 234"/>
                <a:gd name="T92" fmla="*/ 644 w 655"/>
                <a:gd name="T93" fmla="*/ 29 h 234"/>
                <a:gd name="T94" fmla="*/ 652 w 655"/>
                <a:gd name="T95" fmla="*/ 15 h 234"/>
                <a:gd name="T96" fmla="*/ 655 w 655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5" h="234">
                  <a:moveTo>
                    <a:pt x="646" y="1"/>
                  </a:moveTo>
                  <a:lnTo>
                    <a:pt x="621" y="7"/>
                  </a:lnTo>
                  <a:lnTo>
                    <a:pt x="590" y="12"/>
                  </a:lnTo>
                  <a:lnTo>
                    <a:pt x="539" y="19"/>
                  </a:lnTo>
                  <a:lnTo>
                    <a:pt x="525" y="20"/>
                  </a:lnTo>
                  <a:lnTo>
                    <a:pt x="501" y="23"/>
                  </a:lnTo>
                  <a:lnTo>
                    <a:pt x="493" y="27"/>
                  </a:lnTo>
                  <a:lnTo>
                    <a:pt x="466" y="29"/>
                  </a:lnTo>
                  <a:lnTo>
                    <a:pt x="441" y="33"/>
                  </a:lnTo>
                  <a:lnTo>
                    <a:pt x="416" y="34"/>
                  </a:lnTo>
                  <a:lnTo>
                    <a:pt x="382" y="37"/>
                  </a:lnTo>
                  <a:lnTo>
                    <a:pt x="360" y="39"/>
                  </a:lnTo>
                  <a:lnTo>
                    <a:pt x="322" y="43"/>
                  </a:lnTo>
                  <a:lnTo>
                    <a:pt x="284" y="45"/>
                  </a:lnTo>
                  <a:lnTo>
                    <a:pt x="245" y="50"/>
                  </a:lnTo>
                  <a:lnTo>
                    <a:pt x="214" y="53"/>
                  </a:lnTo>
                  <a:lnTo>
                    <a:pt x="181" y="57"/>
                  </a:lnTo>
                  <a:lnTo>
                    <a:pt x="175" y="56"/>
                  </a:lnTo>
                  <a:lnTo>
                    <a:pt x="161" y="56"/>
                  </a:lnTo>
                  <a:lnTo>
                    <a:pt x="165" y="66"/>
                  </a:lnTo>
                  <a:lnTo>
                    <a:pt x="164" y="73"/>
                  </a:lnTo>
                  <a:lnTo>
                    <a:pt x="58" y="83"/>
                  </a:lnTo>
                  <a:lnTo>
                    <a:pt x="51" y="87"/>
                  </a:lnTo>
                  <a:lnTo>
                    <a:pt x="53" y="83"/>
                  </a:lnTo>
                  <a:lnTo>
                    <a:pt x="47" y="83"/>
                  </a:lnTo>
                  <a:lnTo>
                    <a:pt x="49" y="89"/>
                  </a:lnTo>
                  <a:lnTo>
                    <a:pt x="51" y="96"/>
                  </a:lnTo>
                  <a:lnTo>
                    <a:pt x="45" y="98"/>
                  </a:lnTo>
                  <a:lnTo>
                    <a:pt x="49" y="104"/>
                  </a:lnTo>
                  <a:lnTo>
                    <a:pt x="41" y="111"/>
                  </a:lnTo>
                  <a:lnTo>
                    <a:pt x="46" y="116"/>
                  </a:lnTo>
                  <a:lnTo>
                    <a:pt x="42" y="123"/>
                  </a:lnTo>
                  <a:lnTo>
                    <a:pt x="38" y="133"/>
                  </a:lnTo>
                  <a:lnTo>
                    <a:pt x="41" y="137"/>
                  </a:lnTo>
                  <a:lnTo>
                    <a:pt x="42" y="142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32" y="157"/>
                  </a:lnTo>
                  <a:lnTo>
                    <a:pt x="27" y="160"/>
                  </a:lnTo>
                  <a:lnTo>
                    <a:pt x="23" y="163"/>
                  </a:lnTo>
                  <a:lnTo>
                    <a:pt x="23" y="164"/>
                  </a:lnTo>
                  <a:lnTo>
                    <a:pt x="28" y="171"/>
                  </a:lnTo>
                  <a:lnTo>
                    <a:pt x="24" y="173"/>
                  </a:lnTo>
                  <a:lnTo>
                    <a:pt x="20" y="179"/>
                  </a:lnTo>
                  <a:lnTo>
                    <a:pt x="16" y="180"/>
                  </a:lnTo>
                  <a:lnTo>
                    <a:pt x="20" y="187"/>
                  </a:lnTo>
                  <a:lnTo>
                    <a:pt x="18" y="192"/>
                  </a:lnTo>
                  <a:lnTo>
                    <a:pt x="15" y="188"/>
                  </a:lnTo>
                  <a:lnTo>
                    <a:pt x="9" y="190"/>
                  </a:lnTo>
                  <a:lnTo>
                    <a:pt x="8" y="196"/>
                  </a:lnTo>
                  <a:lnTo>
                    <a:pt x="14" y="195"/>
                  </a:lnTo>
                  <a:lnTo>
                    <a:pt x="14" y="203"/>
                  </a:lnTo>
                  <a:lnTo>
                    <a:pt x="16" y="219"/>
                  </a:lnTo>
                  <a:lnTo>
                    <a:pt x="15" y="221"/>
                  </a:lnTo>
                  <a:lnTo>
                    <a:pt x="9" y="223"/>
                  </a:lnTo>
                  <a:lnTo>
                    <a:pt x="7" y="229"/>
                  </a:lnTo>
                  <a:lnTo>
                    <a:pt x="0" y="233"/>
                  </a:lnTo>
                  <a:lnTo>
                    <a:pt x="0" y="234"/>
                  </a:lnTo>
                  <a:lnTo>
                    <a:pt x="108" y="226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66" y="219"/>
                  </a:lnTo>
                  <a:lnTo>
                    <a:pt x="282" y="210"/>
                  </a:lnTo>
                  <a:lnTo>
                    <a:pt x="370" y="199"/>
                  </a:lnTo>
                  <a:lnTo>
                    <a:pt x="440" y="191"/>
                  </a:lnTo>
                  <a:lnTo>
                    <a:pt x="471" y="188"/>
                  </a:lnTo>
                  <a:lnTo>
                    <a:pt x="471" y="163"/>
                  </a:lnTo>
                  <a:lnTo>
                    <a:pt x="485" y="160"/>
                  </a:lnTo>
                  <a:lnTo>
                    <a:pt x="490" y="153"/>
                  </a:lnTo>
                  <a:lnTo>
                    <a:pt x="490" y="145"/>
                  </a:lnTo>
                  <a:lnTo>
                    <a:pt x="493" y="138"/>
                  </a:lnTo>
                  <a:lnTo>
                    <a:pt x="498" y="133"/>
                  </a:lnTo>
                  <a:lnTo>
                    <a:pt x="512" y="125"/>
                  </a:lnTo>
                  <a:lnTo>
                    <a:pt x="524" y="125"/>
                  </a:lnTo>
                  <a:lnTo>
                    <a:pt x="529" y="122"/>
                  </a:lnTo>
                  <a:lnTo>
                    <a:pt x="547" y="104"/>
                  </a:lnTo>
                  <a:lnTo>
                    <a:pt x="559" y="96"/>
                  </a:lnTo>
                  <a:lnTo>
                    <a:pt x="564" y="96"/>
                  </a:lnTo>
                  <a:lnTo>
                    <a:pt x="568" y="91"/>
                  </a:lnTo>
                  <a:lnTo>
                    <a:pt x="571" y="77"/>
                  </a:lnTo>
                  <a:lnTo>
                    <a:pt x="577" y="80"/>
                  </a:lnTo>
                  <a:lnTo>
                    <a:pt x="578" y="73"/>
                  </a:lnTo>
                  <a:lnTo>
                    <a:pt x="581" y="70"/>
                  </a:lnTo>
                  <a:lnTo>
                    <a:pt x="586" y="66"/>
                  </a:lnTo>
                  <a:lnTo>
                    <a:pt x="593" y="73"/>
                  </a:lnTo>
                  <a:lnTo>
                    <a:pt x="597" y="73"/>
                  </a:lnTo>
                  <a:lnTo>
                    <a:pt x="602" y="66"/>
                  </a:lnTo>
                  <a:lnTo>
                    <a:pt x="605" y="60"/>
                  </a:lnTo>
                  <a:lnTo>
                    <a:pt x="612" y="56"/>
                  </a:lnTo>
                  <a:lnTo>
                    <a:pt x="624" y="50"/>
                  </a:lnTo>
                  <a:lnTo>
                    <a:pt x="629" y="56"/>
                  </a:lnTo>
                  <a:lnTo>
                    <a:pt x="635" y="49"/>
                  </a:lnTo>
                  <a:lnTo>
                    <a:pt x="639" y="35"/>
                  </a:lnTo>
                  <a:lnTo>
                    <a:pt x="644" y="29"/>
                  </a:lnTo>
                  <a:lnTo>
                    <a:pt x="651" y="27"/>
                  </a:lnTo>
                  <a:lnTo>
                    <a:pt x="652" y="15"/>
                  </a:lnTo>
                  <a:lnTo>
                    <a:pt x="652" y="8"/>
                  </a:lnTo>
                  <a:lnTo>
                    <a:pt x="655" y="0"/>
                  </a:lnTo>
                  <a:lnTo>
                    <a:pt x="646" y="1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895989" y="635963"/>
              <a:ext cx="684883" cy="446893"/>
            </a:xfrm>
            <a:custGeom>
              <a:avLst/>
              <a:gdLst>
                <a:gd name="T0" fmla="*/ 538 w 539"/>
                <a:gd name="T1" fmla="*/ 80 h 352"/>
                <a:gd name="T2" fmla="*/ 534 w 539"/>
                <a:gd name="T3" fmla="*/ 75 h 352"/>
                <a:gd name="T4" fmla="*/ 527 w 539"/>
                <a:gd name="T5" fmla="*/ 71 h 352"/>
                <a:gd name="T6" fmla="*/ 521 w 539"/>
                <a:gd name="T7" fmla="*/ 69 h 352"/>
                <a:gd name="T8" fmla="*/ 513 w 539"/>
                <a:gd name="T9" fmla="*/ 57 h 352"/>
                <a:gd name="T10" fmla="*/ 509 w 539"/>
                <a:gd name="T11" fmla="*/ 52 h 352"/>
                <a:gd name="T12" fmla="*/ 511 w 539"/>
                <a:gd name="T13" fmla="*/ 46 h 352"/>
                <a:gd name="T14" fmla="*/ 517 w 539"/>
                <a:gd name="T15" fmla="*/ 41 h 352"/>
                <a:gd name="T16" fmla="*/ 523 w 539"/>
                <a:gd name="T17" fmla="*/ 37 h 352"/>
                <a:gd name="T18" fmla="*/ 527 w 539"/>
                <a:gd name="T19" fmla="*/ 32 h 352"/>
                <a:gd name="T20" fmla="*/ 530 w 539"/>
                <a:gd name="T21" fmla="*/ 18 h 352"/>
                <a:gd name="T22" fmla="*/ 404 w 539"/>
                <a:gd name="T23" fmla="*/ 18 h 352"/>
                <a:gd name="T24" fmla="*/ 278 w 539"/>
                <a:gd name="T25" fmla="*/ 15 h 352"/>
                <a:gd name="T26" fmla="*/ 144 w 539"/>
                <a:gd name="T27" fmla="*/ 9 h 352"/>
                <a:gd name="T28" fmla="*/ 23 w 539"/>
                <a:gd name="T29" fmla="*/ 0 h 352"/>
                <a:gd name="T30" fmla="*/ 18 w 539"/>
                <a:gd name="T31" fmla="*/ 86 h 352"/>
                <a:gd name="T32" fmla="*/ 14 w 539"/>
                <a:gd name="T33" fmla="*/ 92 h 352"/>
                <a:gd name="T34" fmla="*/ 0 w 539"/>
                <a:gd name="T35" fmla="*/ 287 h 352"/>
                <a:gd name="T36" fmla="*/ 73 w 539"/>
                <a:gd name="T37" fmla="*/ 293 h 352"/>
                <a:gd name="T38" fmla="*/ 197 w 539"/>
                <a:gd name="T39" fmla="*/ 298 h 352"/>
                <a:gd name="T40" fmla="*/ 314 w 539"/>
                <a:gd name="T41" fmla="*/ 304 h 352"/>
                <a:gd name="T42" fmla="*/ 394 w 539"/>
                <a:gd name="T43" fmla="*/ 304 h 352"/>
                <a:gd name="T44" fmla="*/ 401 w 539"/>
                <a:gd name="T45" fmla="*/ 312 h 352"/>
                <a:gd name="T46" fmla="*/ 428 w 539"/>
                <a:gd name="T47" fmla="*/ 327 h 352"/>
                <a:gd name="T48" fmla="*/ 435 w 539"/>
                <a:gd name="T49" fmla="*/ 324 h 352"/>
                <a:gd name="T50" fmla="*/ 439 w 539"/>
                <a:gd name="T51" fmla="*/ 318 h 352"/>
                <a:gd name="T52" fmla="*/ 452 w 539"/>
                <a:gd name="T53" fmla="*/ 320 h 352"/>
                <a:gd name="T54" fmla="*/ 479 w 539"/>
                <a:gd name="T55" fmla="*/ 317 h 352"/>
                <a:gd name="T56" fmla="*/ 490 w 539"/>
                <a:gd name="T57" fmla="*/ 325 h 352"/>
                <a:gd name="T58" fmla="*/ 496 w 539"/>
                <a:gd name="T59" fmla="*/ 327 h 352"/>
                <a:gd name="T60" fmla="*/ 502 w 539"/>
                <a:gd name="T61" fmla="*/ 329 h 352"/>
                <a:gd name="T62" fmla="*/ 502 w 539"/>
                <a:gd name="T63" fmla="*/ 331 h 352"/>
                <a:gd name="T64" fmla="*/ 509 w 539"/>
                <a:gd name="T65" fmla="*/ 331 h 352"/>
                <a:gd name="T66" fmla="*/ 515 w 539"/>
                <a:gd name="T67" fmla="*/ 336 h 352"/>
                <a:gd name="T68" fmla="*/ 521 w 539"/>
                <a:gd name="T69" fmla="*/ 339 h 352"/>
                <a:gd name="T70" fmla="*/ 524 w 539"/>
                <a:gd name="T71" fmla="*/ 346 h 352"/>
                <a:gd name="T72" fmla="*/ 531 w 539"/>
                <a:gd name="T73" fmla="*/ 351 h 352"/>
                <a:gd name="T74" fmla="*/ 536 w 539"/>
                <a:gd name="T75" fmla="*/ 352 h 352"/>
                <a:gd name="T76" fmla="*/ 534 w 539"/>
                <a:gd name="T77" fmla="*/ 340 h 352"/>
                <a:gd name="T78" fmla="*/ 528 w 539"/>
                <a:gd name="T79" fmla="*/ 335 h 352"/>
                <a:gd name="T80" fmla="*/ 525 w 539"/>
                <a:gd name="T81" fmla="*/ 328 h 352"/>
                <a:gd name="T82" fmla="*/ 528 w 539"/>
                <a:gd name="T83" fmla="*/ 321 h 352"/>
                <a:gd name="T84" fmla="*/ 531 w 539"/>
                <a:gd name="T85" fmla="*/ 320 h 352"/>
                <a:gd name="T86" fmla="*/ 535 w 539"/>
                <a:gd name="T87" fmla="*/ 309 h 352"/>
                <a:gd name="T88" fmla="*/ 534 w 539"/>
                <a:gd name="T89" fmla="*/ 302 h 352"/>
                <a:gd name="T90" fmla="*/ 538 w 539"/>
                <a:gd name="T91" fmla="*/ 295 h 352"/>
                <a:gd name="T92" fmla="*/ 538 w 539"/>
                <a:gd name="T93" fmla="*/ 290 h 352"/>
                <a:gd name="T94" fmla="*/ 531 w 539"/>
                <a:gd name="T95" fmla="*/ 283 h 352"/>
                <a:gd name="T96" fmla="*/ 530 w 539"/>
                <a:gd name="T97" fmla="*/ 278 h 352"/>
                <a:gd name="T98" fmla="*/ 532 w 539"/>
                <a:gd name="T99" fmla="*/ 276 h 352"/>
                <a:gd name="T100" fmla="*/ 534 w 539"/>
                <a:gd name="T101" fmla="*/ 270 h 352"/>
                <a:gd name="T102" fmla="*/ 530 w 539"/>
                <a:gd name="T103" fmla="*/ 263 h 352"/>
                <a:gd name="T104" fmla="*/ 528 w 539"/>
                <a:gd name="T105" fmla="*/ 256 h 352"/>
                <a:gd name="T106" fmla="*/ 539 w 539"/>
                <a:gd name="T107" fmla="*/ 256 h 352"/>
                <a:gd name="T108" fmla="*/ 538 w 539"/>
                <a:gd name="T10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9" h="352">
                  <a:moveTo>
                    <a:pt x="538" y="80"/>
                  </a:moveTo>
                  <a:lnTo>
                    <a:pt x="534" y="75"/>
                  </a:lnTo>
                  <a:lnTo>
                    <a:pt x="527" y="71"/>
                  </a:lnTo>
                  <a:lnTo>
                    <a:pt x="521" y="69"/>
                  </a:lnTo>
                  <a:lnTo>
                    <a:pt x="513" y="57"/>
                  </a:lnTo>
                  <a:lnTo>
                    <a:pt x="509" y="52"/>
                  </a:lnTo>
                  <a:lnTo>
                    <a:pt x="511" y="46"/>
                  </a:lnTo>
                  <a:lnTo>
                    <a:pt x="517" y="41"/>
                  </a:lnTo>
                  <a:lnTo>
                    <a:pt x="523" y="37"/>
                  </a:lnTo>
                  <a:lnTo>
                    <a:pt x="527" y="32"/>
                  </a:lnTo>
                  <a:lnTo>
                    <a:pt x="530" y="18"/>
                  </a:lnTo>
                  <a:lnTo>
                    <a:pt x="404" y="18"/>
                  </a:lnTo>
                  <a:lnTo>
                    <a:pt x="278" y="15"/>
                  </a:lnTo>
                  <a:lnTo>
                    <a:pt x="144" y="9"/>
                  </a:lnTo>
                  <a:lnTo>
                    <a:pt x="23" y="0"/>
                  </a:lnTo>
                  <a:lnTo>
                    <a:pt x="18" y="86"/>
                  </a:lnTo>
                  <a:lnTo>
                    <a:pt x="14" y="92"/>
                  </a:lnTo>
                  <a:lnTo>
                    <a:pt x="0" y="287"/>
                  </a:lnTo>
                  <a:lnTo>
                    <a:pt x="73" y="293"/>
                  </a:lnTo>
                  <a:lnTo>
                    <a:pt x="197" y="298"/>
                  </a:lnTo>
                  <a:lnTo>
                    <a:pt x="314" y="304"/>
                  </a:lnTo>
                  <a:lnTo>
                    <a:pt x="394" y="304"/>
                  </a:lnTo>
                  <a:lnTo>
                    <a:pt x="401" y="312"/>
                  </a:lnTo>
                  <a:lnTo>
                    <a:pt x="428" y="327"/>
                  </a:lnTo>
                  <a:lnTo>
                    <a:pt x="435" y="324"/>
                  </a:lnTo>
                  <a:lnTo>
                    <a:pt x="439" y="318"/>
                  </a:lnTo>
                  <a:lnTo>
                    <a:pt x="452" y="320"/>
                  </a:lnTo>
                  <a:lnTo>
                    <a:pt x="479" y="317"/>
                  </a:lnTo>
                  <a:lnTo>
                    <a:pt x="490" y="325"/>
                  </a:lnTo>
                  <a:lnTo>
                    <a:pt x="496" y="327"/>
                  </a:lnTo>
                  <a:lnTo>
                    <a:pt x="502" y="329"/>
                  </a:lnTo>
                  <a:lnTo>
                    <a:pt x="502" y="331"/>
                  </a:lnTo>
                  <a:lnTo>
                    <a:pt x="509" y="331"/>
                  </a:lnTo>
                  <a:lnTo>
                    <a:pt x="515" y="336"/>
                  </a:lnTo>
                  <a:lnTo>
                    <a:pt x="521" y="339"/>
                  </a:lnTo>
                  <a:lnTo>
                    <a:pt x="524" y="346"/>
                  </a:lnTo>
                  <a:lnTo>
                    <a:pt x="531" y="351"/>
                  </a:lnTo>
                  <a:lnTo>
                    <a:pt x="536" y="352"/>
                  </a:lnTo>
                  <a:lnTo>
                    <a:pt x="534" y="340"/>
                  </a:lnTo>
                  <a:lnTo>
                    <a:pt x="528" y="335"/>
                  </a:lnTo>
                  <a:lnTo>
                    <a:pt x="525" y="328"/>
                  </a:lnTo>
                  <a:lnTo>
                    <a:pt x="528" y="321"/>
                  </a:lnTo>
                  <a:lnTo>
                    <a:pt x="531" y="320"/>
                  </a:lnTo>
                  <a:lnTo>
                    <a:pt x="535" y="309"/>
                  </a:lnTo>
                  <a:lnTo>
                    <a:pt x="534" y="302"/>
                  </a:lnTo>
                  <a:lnTo>
                    <a:pt x="538" y="295"/>
                  </a:lnTo>
                  <a:lnTo>
                    <a:pt x="538" y="290"/>
                  </a:lnTo>
                  <a:lnTo>
                    <a:pt x="531" y="283"/>
                  </a:lnTo>
                  <a:lnTo>
                    <a:pt x="530" y="278"/>
                  </a:lnTo>
                  <a:lnTo>
                    <a:pt x="532" y="276"/>
                  </a:lnTo>
                  <a:lnTo>
                    <a:pt x="534" y="270"/>
                  </a:lnTo>
                  <a:lnTo>
                    <a:pt x="530" y="263"/>
                  </a:lnTo>
                  <a:lnTo>
                    <a:pt x="528" y="256"/>
                  </a:lnTo>
                  <a:lnTo>
                    <a:pt x="539" y="256"/>
                  </a:lnTo>
                  <a:lnTo>
                    <a:pt x="538" y="80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905685" y="1870867"/>
              <a:ext cx="495813" cy="379462"/>
            </a:xfrm>
            <a:custGeom>
              <a:avLst/>
              <a:gdLst>
                <a:gd name="T0" fmla="*/ 198 w 390"/>
                <a:gd name="T1" fmla="*/ 26 h 299"/>
                <a:gd name="T2" fmla="*/ 184 w 390"/>
                <a:gd name="T3" fmla="*/ 4 h 299"/>
                <a:gd name="T4" fmla="*/ 146 w 390"/>
                <a:gd name="T5" fmla="*/ 1 h 299"/>
                <a:gd name="T6" fmla="*/ 64 w 390"/>
                <a:gd name="T7" fmla="*/ 15 h 299"/>
                <a:gd name="T8" fmla="*/ 35 w 390"/>
                <a:gd name="T9" fmla="*/ 29 h 299"/>
                <a:gd name="T10" fmla="*/ 3 w 390"/>
                <a:gd name="T11" fmla="*/ 61 h 299"/>
                <a:gd name="T12" fmla="*/ 10 w 390"/>
                <a:gd name="T13" fmla="*/ 77 h 299"/>
                <a:gd name="T14" fmla="*/ 37 w 390"/>
                <a:gd name="T15" fmla="*/ 87 h 299"/>
                <a:gd name="T16" fmla="*/ 53 w 390"/>
                <a:gd name="T17" fmla="*/ 106 h 299"/>
                <a:gd name="T18" fmla="*/ 84 w 390"/>
                <a:gd name="T19" fmla="*/ 141 h 299"/>
                <a:gd name="T20" fmla="*/ 106 w 390"/>
                <a:gd name="T21" fmla="*/ 160 h 299"/>
                <a:gd name="T22" fmla="*/ 126 w 390"/>
                <a:gd name="T23" fmla="*/ 172 h 299"/>
                <a:gd name="T24" fmla="*/ 133 w 390"/>
                <a:gd name="T25" fmla="*/ 185 h 299"/>
                <a:gd name="T26" fmla="*/ 148 w 390"/>
                <a:gd name="T27" fmla="*/ 198 h 299"/>
                <a:gd name="T28" fmla="*/ 160 w 390"/>
                <a:gd name="T29" fmla="*/ 206 h 299"/>
                <a:gd name="T30" fmla="*/ 180 w 390"/>
                <a:gd name="T31" fmla="*/ 230 h 299"/>
                <a:gd name="T32" fmla="*/ 186 w 390"/>
                <a:gd name="T33" fmla="*/ 249 h 299"/>
                <a:gd name="T34" fmla="*/ 206 w 390"/>
                <a:gd name="T35" fmla="*/ 264 h 299"/>
                <a:gd name="T36" fmla="*/ 213 w 390"/>
                <a:gd name="T37" fmla="*/ 283 h 299"/>
                <a:gd name="T38" fmla="*/ 230 w 390"/>
                <a:gd name="T39" fmla="*/ 296 h 299"/>
                <a:gd name="T40" fmla="*/ 240 w 390"/>
                <a:gd name="T41" fmla="*/ 287 h 299"/>
                <a:gd name="T42" fmla="*/ 247 w 390"/>
                <a:gd name="T43" fmla="*/ 286 h 299"/>
                <a:gd name="T44" fmla="*/ 241 w 390"/>
                <a:gd name="T45" fmla="*/ 271 h 299"/>
                <a:gd name="T46" fmla="*/ 238 w 390"/>
                <a:gd name="T47" fmla="*/ 259 h 299"/>
                <a:gd name="T48" fmla="*/ 248 w 390"/>
                <a:gd name="T49" fmla="*/ 257 h 299"/>
                <a:gd name="T50" fmla="*/ 266 w 390"/>
                <a:gd name="T51" fmla="*/ 267 h 299"/>
                <a:gd name="T52" fmla="*/ 266 w 390"/>
                <a:gd name="T53" fmla="*/ 257 h 299"/>
                <a:gd name="T54" fmla="*/ 251 w 390"/>
                <a:gd name="T55" fmla="*/ 250 h 299"/>
                <a:gd name="T56" fmla="*/ 266 w 390"/>
                <a:gd name="T57" fmla="*/ 248 h 299"/>
                <a:gd name="T58" fmla="*/ 285 w 390"/>
                <a:gd name="T59" fmla="*/ 238 h 299"/>
                <a:gd name="T60" fmla="*/ 291 w 390"/>
                <a:gd name="T61" fmla="*/ 233 h 299"/>
                <a:gd name="T62" fmla="*/ 305 w 390"/>
                <a:gd name="T63" fmla="*/ 225 h 299"/>
                <a:gd name="T64" fmla="*/ 299 w 390"/>
                <a:gd name="T65" fmla="*/ 207 h 299"/>
                <a:gd name="T66" fmla="*/ 313 w 390"/>
                <a:gd name="T67" fmla="*/ 211 h 299"/>
                <a:gd name="T68" fmla="*/ 326 w 390"/>
                <a:gd name="T69" fmla="*/ 196 h 299"/>
                <a:gd name="T70" fmla="*/ 335 w 390"/>
                <a:gd name="T71" fmla="*/ 185 h 299"/>
                <a:gd name="T72" fmla="*/ 347 w 390"/>
                <a:gd name="T73" fmla="*/ 172 h 299"/>
                <a:gd name="T74" fmla="*/ 354 w 390"/>
                <a:gd name="T75" fmla="*/ 165 h 299"/>
                <a:gd name="T76" fmla="*/ 344 w 390"/>
                <a:gd name="T77" fmla="*/ 148 h 299"/>
                <a:gd name="T78" fmla="*/ 345 w 390"/>
                <a:gd name="T79" fmla="*/ 152 h 299"/>
                <a:gd name="T80" fmla="*/ 354 w 390"/>
                <a:gd name="T81" fmla="*/ 141 h 299"/>
                <a:gd name="T82" fmla="*/ 383 w 390"/>
                <a:gd name="T83" fmla="*/ 95 h 299"/>
                <a:gd name="T84" fmla="*/ 387 w 390"/>
                <a:gd name="T85" fmla="*/ 8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299">
                  <a:moveTo>
                    <a:pt x="287" y="14"/>
                  </a:moveTo>
                  <a:lnTo>
                    <a:pt x="201" y="29"/>
                  </a:lnTo>
                  <a:lnTo>
                    <a:pt x="198" y="26"/>
                  </a:lnTo>
                  <a:lnTo>
                    <a:pt x="198" y="20"/>
                  </a:lnTo>
                  <a:lnTo>
                    <a:pt x="195" y="14"/>
                  </a:lnTo>
                  <a:lnTo>
                    <a:pt x="184" y="4"/>
                  </a:lnTo>
                  <a:lnTo>
                    <a:pt x="179" y="7"/>
                  </a:lnTo>
                  <a:lnTo>
                    <a:pt x="174" y="0"/>
                  </a:lnTo>
                  <a:lnTo>
                    <a:pt x="146" y="1"/>
                  </a:lnTo>
                  <a:lnTo>
                    <a:pt x="76" y="10"/>
                  </a:lnTo>
                  <a:lnTo>
                    <a:pt x="71" y="12"/>
                  </a:lnTo>
                  <a:lnTo>
                    <a:pt x="64" y="15"/>
                  </a:lnTo>
                  <a:lnTo>
                    <a:pt x="52" y="19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15" y="39"/>
                  </a:lnTo>
                  <a:lnTo>
                    <a:pt x="14" y="45"/>
                  </a:lnTo>
                  <a:lnTo>
                    <a:pt x="3" y="61"/>
                  </a:lnTo>
                  <a:lnTo>
                    <a:pt x="0" y="68"/>
                  </a:lnTo>
                  <a:lnTo>
                    <a:pt x="3" y="75"/>
                  </a:lnTo>
                  <a:lnTo>
                    <a:pt x="10" y="77"/>
                  </a:lnTo>
                  <a:lnTo>
                    <a:pt x="16" y="79"/>
                  </a:lnTo>
                  <a:lnTo>
                    <a:pt x="29" y="88"/>
                  </a:lnTo>
                  <a:lnTo>
                    <a:pt x="37" y="87"/>
                  </a:lnTo>
                  <a:lnTo>
                    <a:pt x="44" y="92"/>
                  </a:lnTo>
                  <a:lnTo>
                    <a:pt x="46" y="99"/>
                  </a:lnTo>
                  <a:lnTo>
                    <a:pt x="53" y="106"/>
                  </a:lnTo>
                  <a:lnTo>
                    <a:pt x="56" y="112"/>
                  </a:lnTo>
                  <a:lnTo>
                    <a:pt x="72" y="131"/>
                  </a:lnTo>
                  <a:lnTo>
                    <a:pt x="84" y="141"/>
                  </a:lnTo>
                  <a:lnTo>
                    <a:pt x="96" y="146"/>
                  </a:lnTo>
                  <a:lnTo>
                    <a:pt x="102" y="153"/>
                  </a:lnTo>
                  <a:lnTo>
                    <a:pt x="106" y="160"/>
                  </a:lnTo>
                  <a:lnTo>
                    <a:pt x="110" y="164"/>
                  </a:lnTo>
                  <a:lnTo>
                    <a:pt x="117" y="165"/>
                  </a:lnTo>
                  <a:lnTo>
                    <a:pt x="126" y="172"/>
                  </a:lnTo>
                  <a:lnTo>
                    <a:pt x="132" y="175"/>
                  </a:lnTo>
                  <a:lnTo>
                    <a:pt x="132" y="179"/>
                  </a:lnTo>
                  <a:lnTo>
                    <a:pt x="133" y="185"/>
                  </a:lnTo>
                  <a:lnTo>
                    <a:pt x="140" y="188"/>
                  </a:lnTo>
                  <a:lnTo>
                    <a:pt x="141" y="195"/>
                  </a:lnTo>
                  <a:lnTo>
                    <a:pt x="148" y="198"/>
                  </a:lnTo>
                  <a:lnTo>
                    <a:pt x="148" y="199"/>
                  </a:lnTo>
                  <a:lnTo>
                    <a:pt x="153" y="204"/>
                  </a:lnTo>
                  <a:lnTo>
                    <a:pt x="160" y="206"/>
                  </a:lnTo>
                  <a:lnTo>
                    <a:pt x="174" y="214"/>
                  </a:lnTo>
                  <a:lnTo>
                    <a:pt x="174" y="221"/>
                  </a:lnTo>
                  <a:lnTo>
                    <a:pt x="180" y="230"/>
                  </a:lnTo>
                  <a:lnTo>
                    <a:pt x="184" y="237"/>
                  </a:lnTo>
                  <a:lnTo>
                    <a:pt x="184" y="242"/>
                  </a:lnTo>
                  <a:lnTo>
                    <a:pt x="186" y="249"/>
                  </a:lnTo>
                  <a:lnTo>
                    <a:pt x="191" y="253"/>
                  </a:lnTo>
                  <a:lnTo>
                    <a:pt x="201" y="257"/>
                  </a:lnTo>
                  <a:lnTo>
                    <a:pt x="206" y="264"/>
                  </a:lnTo>
                  <a:lnTo>
                    <a:pt x="209" y="269"/>
                  </a:lnTo>
                  <a:lnTo>
                    <a:pt x="213" y="276"/>
                  </a:lnTo>
                  <a:lnTo>
                    <a:pt x="213" y="283"/>
                  </a:lnTo>
                  <a:lnTo>
                    <a:pt x="214" y="288"/>
                  </a:lnTo>
                  <a:lnTo>
                    <a:pt x="218" y="295"/>
                  </a:lnTo>
                  <a:lnTo>
                    <a:pt x="230" y="296"/>
                  </a:lnTo>
                  <a:lnTo>
                    <a:pt x="233" y="298"/>
                  </a:lnTo>
                  <a:lnTo>
                    <a:pt x="237" y="299"/>
                  </a:lnTo>
                  <a:lnTo>
                    <a:pt x="240" y="287"/>
                  </a:lnTo>
                  <a:lnTo>
                    <a:pt x="243" y="280"/>
                  </a:lnTo>
                  <a:lnTo>
                    <a:pt x="243" y="287"/>
                  </a:lnTo>
                  <a:lnTo>
                    <a:pt x="247" y="286"/>
                  </a:lnTo>
                  <a:lnTo>
                    <a:pt x="251" y="280"/>
                  </a:lnTo>
                  <a:lnTo>
                    <a:pt x="244" y="275"/>
                  </a:lnTo>
                  <a:lnTo>
                    <a:pt x="241" y="271"/>
                  </a:lnTo>
                  <a:lnTo>
                    <a:pt x="240" y="265"/>
                  </a:lnTo>
                  <a:lnTo>
                    <a:pt x="233" y="253"/>
                  </a:lnTo>
                  <a:lnTo>
                    <a:pt x="238" y="259"/>
                  </a:lnTo>
                  <a:lnTo>
                    <a:pt x="241" y="264"/>
                  </a:lnTo>
                  <a:lnTo>
                    <a:pt x="248" y="269"/>
                  </a:lnTo>
                  <a:lnTo>
                    <a:pt x="248" y="257"/>
                  </a:lnTo>
                  <a:lnTo>
                    <a:pt x="252" y="268"/>
                  </a:lnTo>
                  <a:lnTo>
                    <a:pt x="259" y="272"/>
                  </a:lnTo>
                  <a:lnTo>
                    <a:pt x="266" y="267"/>
                  </a:lnTo>
                  <a:lnTo>
                    <a:pt x="268" y="257"/>
                  </a:lnTo>
                  <a:lnTo>
                    <a:pt x="261" y="263"/>
                  </a:lnTo>
                  <a:lnTo>
                    <a:pt x="266" y="257"/>
                  </a:lnTo>
                  <a:lnTo>
                    <a:pt x="264" y="253"/>
                  </a:lnTo>
                  <a:lnTo>
                    <a:pt x="257" y="253"/>
                  </a:lnTo>
                  <a:lnTo>
                    <a:pt x="251" y="250"/>
                  </a:lnTo>
                  <a:lnTo>
                    <a:pt x="247" y="252"/>
                  </a:lnTo>
                  <a:lnTo>
                    <a:pt x="259" y="246"/>
                  </a:lnTo>
                  <a:lnTo>
                    <a:pt x="266" y="248"/>
                  </a:lnTo>
                  <a:lnTo>
                    <a:pt x="272" y="245"/>
                  </a:lnTo>
                  <a:lnTo>
                    <a:pt x="278" y="244"/>
                  </a:lnTo>
                  <a:lnTo>
                    <a:pt x="285" y="238"/>
                  </a:lnTo>
                  <a:lnTo>
                    <a:pt x="280" y="236"/>
                  </a:lnTo>
                  <a:lnTo>
                    <a:pt x="286" y="238"/>
                  </a:lnTo>
                  <a:lnTo>
                    <a:pt x="291" y="233"/>
                  </a:lnTo>
                  <a:lnTo>
                    <a:pt x="299" y="232"/>
                  </a:lnTo>
                  <a:lnTo>
                    <a:pt x="298" y="227"/>
                  </a:lnTo>
                  <a:lnTo>
                    <a:pt x="305" y="225"/>
                  </a:lnTo>
                  <a:lnTo>
                    <a:pt x="308" y="218"/>
                  </a:lnTo>
                  <a:lnTo>
                    <a:pt x="302" y="215"/>
                  </a:lnTo>
                  <a:lnTo>
                    <a:pt x="299" y="207"/>
                  </a:lnTo>
                  <a:lnTo>
                    <a:pt x="305" y="207"/>
                  </a:lnTo>
                  <a:lnTo>
                    <a:pt x="308" y="213"/>
                  </a:lnTo>
                  <a:lnTo>
                    <a:pt x="313" y="211"/>
                  </a:lnTo>
                  <a:lnTo>
                    <a:pt x="318" y="206"/>
                  </a:lnTo>
                  <a:lnTo>
                    <a:pt x="322" y="199"/>
                  </a:lnTo>
                  <a:lnTo>
                    <a:pt x="326" y="196"/>
                  </a:lnTo>
                  <a:lnTo>
                    <a:pt x="324" y="190"/>
                  </a:lnTo>
                  <a:lnTo>
                    <a:pt x="328" y="184"/>
                  </a:lnTo>
                  <a:lnTo>
                    <a:pt x="335" y="185"/>
                  </a:lnTo>
                  <a:lnTo>
                    <a:pt x="340" y="184"/>
                  </a:lnTo>
                  <a:lnTo>
                    <a:pt x="343" y="177"/>
                  </a:lnTo>
                  <a:lnTo>
                    <a:pt x="347" y="172"/>
                  </a:lnTo>
                  <a:lnTo>
                    <a:pt x="343" y="169"/>
                  </a:lnTo>
                  <a:lnTo>
                    <a:pt x="348" y="171"/>
                  </a:lnTo>
                  <a:lnTo>
                    <a:pt x="354" y="165"/>
                  </a:lnTo>
                  <a:lnTo>
                    <a:pt x="349" y="158"/>
                  </a:lnTo>
                  <a:lnTo>
                    <a:pt x="343" y="154"/>
                  </a:lnTo>
                  <a:lnTo>
                    <a:pt x="344" y="148"/>
                  </a:lnTo>
                  <a:lnTo>
                    <a:pt x="347" y="141"/>
                  </a:lnTo>
                  <a:lnTo>
                    <a:pt x="349" y="139"/>
                  </a:lnTo>
                  <a:lnTo>
                    <a:pt x="345" y="152"/>
                  </a:lnTo>
                  <a:lnTo>
                    <a:pt x="351" y="154"/>
                  </a:lnTo>
                  <a:lnTo>
                    <a:pt x="354" y="161"/>
                  </a:lnTo>
                  <a:lnTo>
                    <a:pt x="354" y="141"/>
                  </a:lnTo>
                  <a:lnTo>
                    <a:pt x="356" y="134"/>
                  </a:lnTo>
                  <a:lnTo>
                    <a:pt x="370" y="108"/>
                  </a:lnTo>
                  <a:lnTo>
                    <a:pt x="383" y="95"/>
                  </a:lnTo>
                  <a:lnTo>
                    <a:pt x="390" y="91"/>
                  </a:lnTo>
                  <a:lnTo>
                    <a:pt x="390" y="87"/>
                  </a:lnTo>
                  <a:lnTo>
                    <a:pt x="387" y="85"/>
                  </a:lnTo>
                  <a:lnTo>
                    <a:pt x="287" y="14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812692" y="836932"/>
              <a:ext cx="51565" cy="93874"/>
            </a:xfrm>
            <a:custGeom>
              <a:avLst/>
              <a:gdLst>
                <a:gd name="T0" fmla="*/ 40 w 40"/>
                <a:gd name="T1" fmla="*/ 21 h 73"/>
                <a:gd name="T2" fmla="*/ 40 w 40"/>
                <a:gd name="T3" fmla="*/ 21 h 73"/>
                <a:gd name="T4" fmla="*/ 36 w 40"/>
                <a:gd name="T5" fmla="*/ 16 h 73"/>
                <a:gd name="T6" fmla="*/ 35 w 40"/>
                <a:gd name="T7" fmla="*/ 12 h 73"/>
                <a:gd name="T8" fmla="*/ 32 w 40"/>
                <a:gd name="T9" fmla="*/ 11 h 73"/>
                <a:gd name="T10" fmla="*/ 29 w 40"/>
                <a:gd name="T11" fmla="*/ 4 h 73"/>
                <a:gd name="T12" fmla="*/ 23 w 40"/>
                <a:gd name="T13" fmla="*/ 0 h 73"/>
                <a:gd name="T14" fmla="*/ 0 w 40"/>
                <a:gd name="T15" fmla="*/ 7 h 73"/>
                <a:gd name="T16" fmla="*/ 13 w 40"/>
                <a:gd name="T17" fmla="*/ 57 h 73"/>
                <a:gd name="T18" fmla="*/ 14 w 40"/>
                <a:gd name="T19" fmla="*/ 63 h 73"/>
                <a:gd name="T20" fmla="*/ 12 w 40"/>
                <a:gd name="T21" fmla="*/ 67 h 73"/>
                <a:gd name="T22" fmla="*/ 13 w 40"/>
                <a:gd name="T23" fmla="*/ 70 h 73"/>
                <a:gd name="T24" fmla="*/ 13 w 40"/>
                <a:gd name="T25" fmla="*/ 73 h 73"/>
                <a:gd name="T26" fmla="*/ 20 w 40"/>
                <a:gd name="T27" fmla="*/ 70 h 73"/>
                <a:gd name="T28" fmla="*/ 37 w 40"/>
                <a:gd name="T29" fmla="*/ 58 h 73"/>
                <a:gd name="T30" fmla="*/ 39 w 40"/>
                <a:gd name="T31" fmla="*/ 51 h 73"/>
                <a:gd name="T32" fmla="*/ 36 w 40"/>
                <a:gd name="T33" fmla="*/ 43 h 73"/>
                <a:gd name="T34" fmla="*/ 36 w 40"/>
                <a:gd name="T35" fmla="*/ 38 h 73"/>
                <a:gd name="T36" fmla="*/ 32 w 40"/>
                <a:gd name="T37" fmla="*/ 31 h 73"/>
                <a:gd name="T38" fmla="*/ 35 w 40"/>
                <a:gd name="T39" fmla="*/ 24 h 73"/>
                <a:gd name="T40" fmla="*/ 33 w 40"/>
                <a:gd name="T41" fmla="*/ 17 h 73"/>
                <a:gd name="T42" fmla="*/ 37 w 40"/>
                <a:gd name="T43" fmla="*/ 24 h 73"/>
                <a:gd name="T44" fmla="*/ 40 w 40"/>
                <a:gd name="T45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73">
                  <a:moveTo>
                    <a:pt x="40" y="21"/>
                  </a:moveTo>
                  <a:lnTo>
                    <a:pt x="40" y="21"/>
                  </a:lnTo>
                  <a:lnTo>
                    <a:pt x="36" y="16"/>
                  </a:lnTo>
                  <a:lnTo>
                    <a:pt x="35" y="12"/>
                  </a:lnTo>
                  <a:lnTo>
                    <a:pt x="32" y="11"/>
                  </a:lnTo>
                  <a:lnTo>
                    <a:pt x="29" y="4"/>
                  </a:lnTo>
                  <a:lnTo>
                    <a:pt x="23" y="0"/>
                  </a:lnTo>
                  <a:lnTo>
                    <a:pt x="0" y="7"/>
                  </a:lnTo>
                  <a:lnTo>
                    <a:pt x="13" y="57"/>
                  </a:lnTo>
                  <a:lnTo>
                    <a:pt x="14" y="63"/>
                  </a:lnTo>
                  <a:lnTo>
                    <a:pt x="12" y="67"/>
                  </a:lnTo>
                  <a:lnTo>
                    <a:pt x="13" y="70"/>
                  </a:lnTo>
                  <a:lnTo>
                    <a:pt x="13" y="73"/>
                  </a:lnTo>
                  <a:lnTo>
                    <a:pt x="20" y="70"/>
                  </a:lnTo>
                  <a:lnTo>
                    <a:pt x="37" y="58"/>
                  </a:lnTo>
                  <a:lnTo>
                    <a:pt x="39" y="51"/>
                  </a:lnTo>
                  <a:lnTo>
                    <a:pt x="36" y="43"/>
                  </a:lnTo>
                  <a:lnTo>
                    <a:pt x="36" y="38"/>
                  </a:lnTo>
                  <a:lnTo>
                    <a:pt x="32" y="31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37" y="24"/>
                  </a:lnTo>
                  <a:lnTo>
                    <a:pt x="40" y="21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032613" y="926840"/>
              <a:ext cx="569854" cy="372851"/>
            </a:xfrm>
            <a:custGeom>
              <a:avLst/>
              <a:gdLst>
                <a:gd name="T0" fmla="*/ 425 w 448"/>
                <a:gd name="T1" fmla="*/ 146 h 294"/>
                <a:gd name="T2" fmla="*/ 417 w 448"/>
                <a:gd name="T3" fmla="*/ 135 h 294"/>
                <a:gd name="T4" fmla="*/ 406 w 448"/>
                <a:gd name="T5" fmla="*/ 127 h 294"/>
                <a:gd name="T6" fmla="*/ 409 w 448"/>
                <a:gd name="T7" fmla="*/ 111 h 294"/>
                <a:gd name="T8" fmla="*/ 408 w 448"/>
                <a:gd name="T9" fmla="*/ 99 h 294"/>
                <a:gd name="T10" fmla="*/ 402 w 448"/>
                <a:gd name="T11" fmla="*/ 92 h 294"/>
                <a:gd name="T12" fmla="*/ 416 w 448"/>
                <a:gd name="T13" fmla="*/ 70 h 294"/>
                <a:gd name="T14" fmla="*/ 419 w 448"/>
                <a:gd name="T15" fmla="*/ 58 h 294"/>
                <a:gd name="T16" fmla="*/ 425 w 448"/>
                <a:gd name="T17" fmla="*/ 49 h 294"/>
                <a:gd name="T18" fmla="*/ 412 w 448"/>
                <a:gd name="T19" fmla="*/ 45 h 294"/>
                <a:gd name="T20" fmla="*/ 396 w 448"/>
                <a:gd name="T21" fmla="*/ 33 h 294"/>
                <a:gd name="T22" fmla="*/ 388 w 448"/>
                <a:gd name="T23" fmla="*/ 14 h 294"/>
                <a:gd name="T24" fmla="*/ 375 w 448"/>
                <a:gd name="T25" fmla="*/ 10 h 294"/>
                <a:gd name="T26" fmla="*/ 366 w 448"/>
                <a:gd name="T27" fmla="*/ 0 h 294"/>
                <a:gd name="T28" fmla="*/ 300 w 448"/>
                <a:gd name="T29" fmla="*/ 15 h 294"/>
                <a:gd name="T30" fmla="*/ 111 w 448"/>
                <a:gd name="T31" fmla="*/ 53 h 294"/>
                <a:gd name="T32" fmla="*/ 49 w 448"/>
                <a:gd name="T33" fmla="*/ 41 h 294"/>
                <a:gd name="T34" fmla="*/ 27 w 448"/>
                <a:gd name="T35" fmla="*/ 54 h 294"/>
                <a:gd name="T36" fmla="*/ 21 w 448"/>
                <a:gd name="T37" fmla="*/ 60 h 294"/>
                <a:gd name="T38" fmla="*/ 0 w 448"/>
                <a:gd name="T39" fmla="*/ 75 h 294"/>
                <a:gd name="T40" fmla="*/ 22 w 448"/>
                <a:gd name="T41" fmla="*/ 204 h 294"/>
                <a:gd name="T42" fmla="*/ 114 w 448"/>
                <a:gd name="T43" fmla="*/ 279 h 294"/>
                <a:gd name="T44" fmla="*/ 383 w 448"/>
                <a:gd name="T45" fmla="*/ 225 h 294"/>
                <a:gd name="T46" fmla="*/ 389 w 448"/>
                <a:gd name="T47" fmla="*/ 213 h 294"/>
                <a:gd name="T48" fmla="*/ 401 w 448"/>
                <a:gd name="T49" fmla="*/ 209 h 294"/>
                <a:gd name="T50" fmla="*/ 408 w 448"/>
                <a:gd name="T51" fmla="*/ 210 h 294"/>
                <a:gd name="T52" fmla="*/ 420 w 448"/>
                <a:gd name="T53" fmla="*/ 202 h 294"/>
                <a:gd name="T54" fmla="*/ 427 w 448"/>
                <a:gd name="T55" fmla="*/ 191 h 294"/>
                <a:gd name="T56" fmla="*/ 432 w 448"/>
                <a:gd name="T57" fmla="*/ 184 h 294"/>
                <a:gd name="T58" fmla="*/ 434 w 448"/>
                <a:gd name="T59" fmla="*/ 183 h 294"/>
                <a:gd name="T60" fmla="*/ 446 w 448"/>
                <a:gd name="T61" fmla="*/ 171 h 294"/>
                <a:gd name="T62" fmla="*/ 435 w 448"/>
                <a:gd name="T63" fmla="*/ 15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294">
                  <a:moveTo>
                    <a:pt x="428" y="148"/>
                  </a:moveTo>
                  <a:lnTo>
                    <a:pt x="425" y="146"/>
                  </a:lnTo>
                  <a:lnTo>
                    <a:pt x="419" y="142"/>
                  </a:lnTo>
                  <a:lnTo>
                    <a:pt x="417" y="135"/>
                  </a:lnTo>
                  <a:lnTo>
                    <a:pt x="411" y="134"/>
                  </a:lnTo>
                  <a:lnTo>
                    <a:pt x="406" y="127"/>
                  </a:lnTo>
                  <a:lnTo>
                    <a:pt x="404" y="117"/>
                  </a:lnTo>
                  <a:lnTo>
                    <a:pt x="409" y="111"/>
                  </a:lnTo>
                  <a:lnTo>
                    <a:pt x="411" y="104"/>
                  </a:lnTo>
                  <a:lnTo>
                    <a:pt x="408" y="99"/>
                  </a:lnTo>
                  <a:lnTo>
                    <a:pt x="405" y="98"/>
                  </a:lnTo>
                  <a:lnTo>
                    <a:pt x="402" y="92"/>
                  </a:lnTo>
                  <a:lnTo>
                    <a:pt x="409" y="87"/>
                  </a:lnTo>
                  <a:lnTo>
                    <a:pt x="416" y="70"/>
                  </a:lnTo>
                  <a:lnTo>
                    <a:pt x="416" y="64"/>
                  </a:lnTo>
                  <a:lnTo>
                    <a:pt x="419" y="58"/>
                  </a:lnTo>
                  <a:lnTo>
                    <a:pt x="425" y="50"/>
                  </a:lnTo>
                  <a:lnTo>
                    <a:pt x="425" y="49"/>
                  </a:lnTo>
                  <a:lnTo>
                    <a:pt x="417" y="45"/>
                  </a:lnTo>
                  <a:lnTo>
                    <a:pt x="412" y="45"/>
                  </a:lnTo>
                  <a:lnTo>
                    <a:pt x="401" y="39"/>
                  </a:lnTo>
                  <a:lnTo>
                    <a:pt x="396" y="33"/>
                  </a:lnTo>
                  <a:lnTo>
                    <a:pt x="394" y="27"/>
                  </a:lnTo>
                  <a:lnTo>
                    <a:pt x="388" y="14"/>
                  </a:lnTo>
                  <a:lnTo>
                    <a:pt x="381" y="8"/>
                  </a:lnTo>
                  <a:lnTo>
                    <a:pt x="375" y="10"/>
                  </a:lnTo>
                  <a:lnTo>
                    <a:pt x="373" y="4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00" y="15"/>
                  </a:lnTo>
                  <a:lnTo>
                    <a:pt x="199" y="35"/>
                  </a:lnTo>
                  <a:lnTo>
                    <a:pt x="111" y="53"/>
                  </a:lnTo>
                  <a:lnTo>
                    <a:pt x="53" y="64"/>
                  </a:lnTo>
                  <a:lnTo>
                    <a:pt x="49" y="41"/>
                  </a:lnTo>
                  <a:lnTo>
                    <a:pt x="49" y="38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1" y="60"/>
                  </a:lnTo>
                  <a:lnTo>
                    <a:pt x="9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2" y="204"/>
                  </a:lnTo>
                  <a:lnTo>
                    <a:pt x="38" y="294"/>
                  </a:lnTo>
                  <a:lnTo>
                    <a:pt x="114" y="279"/>
                  </a:lnTo>
                  <a:lnTo>
                    <a:pt x="240" y="256"/>
                  </a:lnTo>
                  <a:lnTo>
                    <a:pt x="383" y="225"/>
                  </a:lnTo>
                  <a:lnTo>
                    <a:pt x="385" y="219"/>
                  </a:lnTo>
                  <a:lnTo>
                    <a:pt x="389" y="213"/>
                  </a:lnTo>
                  <a:lnTo>
                    <a:pt x="396" y="209"/>
                  </a:lnTo>
                  <a:lnTo>
                    <a:pt x="401" y="209"/>
                  </a:lnTo>
                  <a:lnTo>
                    <a:pt x="406" y="209"/>
                  </a:lnTo>
                  <a:lnTo>
                    <a:pt x="408" y="210"/>
                  </a:lnTo>
                  <a:lnTo>
                    <a:pt x="415" y="203"/>
                  </a:lnTo>
                  <a:lnTo>
                    <a:pt x="420" y="202"/>
                  </a:lnTo>
                  <a:lnTo>
                    <a:pt x="427" y="196"/>
                  </a:lnTo>
                  <a:lnTo>
                    <a:pt x="427" y="191"/>
                  </a:lnTo>
                  <a:lnTo>
                    <a:pt x="431" y="186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4" y="183"/>
                  </a:lnTo>
                  <a:lnTo>
                    <a:pt x="438" y="177"/>
                  </a:lnTo>
                  <a:lnTo>
                    <a:pt x="446" y="171"/>
                  </a:lnTo>
                  <a:lnTo>
                    <a:pt x="448" y="164"/>
                  </a:lnTo>
                  <a:lnTo>
                    <a:pt x="435" y="153"/>
                  </a:lnTo>
                  <a:lnTo>
                    <a:pt x="428" y="148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6108" y="302776"/>
              <a:ext cx="786690" cy="654473"/>
            </a:xfrm>
            <a:custGeom>
              <a:avLst/>
              <a:gdLst>
                <a:gd name="T0" fmla="*/ 602 w 619"/>
                <a:gd name="T1" fmla="*/ 150 h 515"/>
                <a:gd name="T2" fmla="*/ 518 w 619"/>
                <a:gd name="T3" fmla="*/ 119 h 515"/>
                <a:gd name="T4" fmla="*/ 444 w 619"/>
                <a:gd name="T5" fmla="*/ 107 h 515"/>
                <a:gd name="T6" fmla="*/ 418 w 619"/>
                <a:gd name="T7" fmla="*/ 103 h 515"/>
                <a:gd name="T8" fmla="*/ 380 w 619"/>
                <a:gd name="T9" fmla="*/ 107 h 515"/>
                <a:gd name="T10" fmla="*/ 356 w 619"/>
                <a:gd name="T11" fmla="*/ 109 h 515"/>
                <a:gd name="T12" fmla="*/ 324 w 619"/>
                <a:gd name="T13" fmla="*/ 105 h 515"/>
                <a:gd name="T14" fmla="*/ 303 w 619"/>
                <a:gd name="T15" fmla="*/ 99 h 515"/>
                <a:gd name="T16" fmla="*/ 284 w 619"/>
                <a:gd name="T17" fmla="*/ 89 h 515"/>
                <a:gd name="T18" fmla="*/ 261 w 619"/>
                <a:gd name="T19" fmla="*/ 85 h 515"/>
                <a:gd name="T20" fmla="*/ 237 w 619"/>
                <a:gd name="T21" fmla="*/ 92 h 515"/>
                <a:gd name="T22" fmla="*/ 221 w 619"/>
                <a:gd name="T23" fmla="*/ 86 h 515"/>
                <a:gd name="T24" fmla="*/ 202 w 619"/>
                <a:gd name="T25" fmla="*/ 74 h 515"/>
                <a:gd name="T26" fmla="*/ 196 w 619"/>
                <a:gd name="T27" fmla="*/ 24 h 515"/>
                <a:gd name="T28" fmla="*/ 181 w 619"/>
                <a:gd name="T29" fmla="*/ 19 h 515"/>
                <a:gd name="T30" fmla="*/ 171 w 619"/>
                <a:gd name="T31" fmla="*/ 9 h 515"/>
                <a:gd name="T32" fmla="*/ 153 w 619"/>
                <a:gd name="T33" fmla="*/ 7 h 515"/>
                <a:gd name="T34" fmla="*/ 145 w 619"/>
                <a:gd name="T35" fmla="*/ 4 h 515"/>
                <a:gd name="T36" fmla="*/ 145 w 619"/>
                <a:gd name="T37" fmla="*/ 5 h 515"/>
                <a:gd name="T38" fmla="*/ 134 w 619"/>
                <a:gd name="T39" fmla="*/ 20 h 515"/>
                <a:gd name="T40" fmla="*/ 129 w 619"/>
                <a:gd name="T41" fmla="*/ 32 h 515"/>
                <a:gd name="T42" fmla="*/ 129 w 619"/>
                <a:gd name="T43" fmla="*/ 50 h 515"/>
                <a:gd name="T44" fmla="*/ 125 w 619"/>
                <a:gd name="T45" fmla="*/ 68 h 515"/>
                <a:gd name="T46" fmla="*/ 115 w 619"/>
                <a:gd name="T47" fmla="*/ 77 h 515"/>
                <a:gd name="T48" fmla="*/ 110 w 619"/>
                <a:gd name="T49" fmla="*/ 97 h 515"/>
                <a:gd name="T50" fmla="*/ 92 w 619"/>
                <a:gd name="T51" fmla="*/ 131 h 515"/>
                <a:gd name="T52" fmla="*/ 85 w 619"/>
                <a:gd name="T53" fmla="*/ 162 h 515"/>
                <a:gd name="T54" fmla="*/ 77 w 619"/>
                <a:gd name="T55" fmla="*/ 174 h 515"/>
                <a:gd name="T56" fmla="*/ 57 w 619"/>
                <a:gd name="T57" fmla="*/ 225 h 515"/>
                <a:gd name="T58" fmla="*/ 62 w 619"/>
                <a:gd name="T59" fmla="*/ 231 h 515"/>
                <a:gd name="T60" fmla="*/ 43 w 619"/>
                <a:gd name="T61" fmla="*/ 249 h 515"/>
                <a:gd name="T62" fmla="*/ 43 w 619"/>
                <a:gd name="T63" fmla="*/ 256 h 515"/>
                <a:gd name="T64" fmla="*/ 37 w 619"/>
                <a:gd name="T65" fmla="*/ 260 h 515"/>
                <a:gd name="T66" fmla="*/ 20 w 619"/>
                <a:gd name="T67" fmla="*/ 285 h 515"/>
                <a:gd name="T68" fmla="*/ 11 w 619"/>
                <a:gd name="T69" fmla="*/ 326 h 515"/>
                <a:gd name="T70" fmla="*/ 3 w 619"/>
                <a:gd name="T71" fmla="*/ 346 h 515"/>
                <a:gd name="T72" fmla="*/ 7 w 619"/>
                <a:gd name="T73" fmla="*/ 391 h 515"/>
                <a:gd name="T74" fmla="*/ 298 w 619"/>
                <a:gd name="T75" fmla="*/ 468 h 515"/>
                <a:gd name="T76" fmla="*/ 544 w 619"/>
                <a:gd name="T77" fmla="*/ 342 h 515"/>
                <a:gd name="T78" fmla="*/ 555 w 619"/>
                <a:gd name="T79" fmla="*/ 323 h 515"/>
                <a:gd name="T80" fmla="*/ 556 w 619"/>
                <a:gd name="T81" fmla="*/ 303 h 515"/>
                <a:gd name="T82" fmla="*/ 543 w 619"/>
                <a:gd name="T83" fmla="*/ 294 h 515"/>
                <a:gd name="T84" fmla="*/ 560 w 619"/>
                <a:gd name="T85" fmla="*/ 256 h 515"/>
                <a:gd name="T86" fmla="*/ 579 w 619"/>
                <a:gd name="T87" fmla="*/ 237 h 515"/>
                <a:gd name="T88" fmla="*/ 601 w 619"/>
                <a:gd name="T89" fmla="*/ 200 h 515"/>
                <a:gd name="T90" fmla="*/ 616 w 619"/>
                <a:gd name="T91" fmla="*/ 16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9" h="515">
                  <a:moveTo>
                    <a:pt x="616" y="165"/>
                  </a:moveTo>
                  <a:lnTo>
                    <a:pt x="604" y="154"/>
                  </a:lnTo>
                  <a:lnTo>
                    <a:pt x="602" y="150"/>
                  </a:lnTo>
                  <a:lnTo>
                    <a:pt x="598" y="143"/>
                  </a:lnTo>
                  <a:lnTo>
                    <a:pt x="598" y="135"/>
                  </a:lnTo>
                  <a:lnTo>
                    <a:pt x="518" y="119"/>
                  </a:lnTo>
                  <a:lnTo>
                    <a:pt x="458" y="104"/>
                  </a:lnTo>
                  <a:lnTo>
                    <a:pt x="451" y="108"/>
                  </a:lnTo>
                  <a:lnTo>
                    <a:pt x="444" y="107"/>
                  </a:lnTo>
                  <a:lnTo>
                    <a:pt x="437" y="105"/>
                  </a:lnTo>
                  <a:lnTo>
                    <a:pt x="424" y="104"/>
                  </a:lnTo>
                  <a:lnTo>
                    <a:pt x="418" y="103"/>
                  </a:lnTo>
                  <a:lnTo>
                    <a:pt x="413" y="105"/>
                  </a:lnTo>
                  <a:lnTo>
                    <a:pt x="393" y="105"/>
                  </a:lnTo>
                  <a:lnTo>
                    <a:pt x="380" y="107"/>
                  </a:lnTo>
                  <a:lnTo>
                    <a:pt x="368" y="109"/>
                  </a:lnTo>
                  <a:lnTo>
                    <a:pt x="361" y="111"/>
                  </a:lnTo>
                  <a:lnTo>
                    <a:pt x="356" y="109"/>
                  </a:lnTo>
                  <a:lnTo>
                    <a:pt x="349" y="104"/>
                  </a:lnTo>
                  <a:lnTo>
                    <a:pt x="343" y="101"/>
                  </a:lnTo>
                  <a:lnTo>
                    <a:pt x="324" y="105"/>
                  </a:lnTo>
                  <a:lnTo>
                    <a:pt x="318" y="104"/>
                  </a:lnTo>
                  <a:lnTo>
                    <a:pt x="305" y="104"/>
                  </a:lnTo>
                  <a:lnTo>
                    <a:pt x="303" y="99"/>
                  </a:lnTo>
                  <a:lnTo>
                    <a:pt x="298" y="93"/>
                  </a:lnTo>
                  <a:lnTo>
                    <a:pt x="291" y="92"/>
                  </a:lnTo>
                  <a:lnTo>
                    <a:pt x="284" y="89"/>
                  </a:lnTo>
                  <a:lnTo>
                    <a:pt x="273" y="88"/>
                  </a:lnTo>
                  <a:lnTo>
                    <a:pt x="268" y="85"/>
                  </a:lnTo>
                  <a:lnTo>
                    <a:pt x="261" y="85"/>
                  </a:lnTo>
                  <a:lnTo>
                    <a:pt x="255" y="89"/>
                  </a:lnTo>
                  <a:lnTo>
                    <a:pt x="249" y="91"/>
                  </a:lnTo>
                  <a:lnTo>
                    <a:pt x="237" y="92"/>
                  </a:lnTo>
                  <a:lnTo>
                    <a:pt x="230" y="91"/>
                  </a:lnTo>
                  <a:lnTo>
                    <a:pt x="223" y="86"/>
                  </a:lnTo>
                  <a:lnTo>
                    <a:pt x="221" y="86"/>
                  </a:lnTo>
                  <a:lnTo>
                    <a:pt x="214" y="82"/>
                  </a:lnTo>
                  <a:lnTo>
                    <a:pt x="204" y="78"/>
                  </a:lnTo>
                  <a:lnTo>
                    <a:pt x="202" y="74"/>
                  </a:lnTo>
                  <a:lnTo>
                    <a:pt x="206" y="42"/>
                  </a:lnTo>
                  <a:lnTo>
                    <a:pt x="203" y="30"/>
                  </a:lnTo>
                  <a:lnTo>
                    <a:pt x="196" y="24"/>
                  </a:lnTo>
                  <a:lnTo>
                    <a:pt x="192" y="17"/>
                  </a:lnTo>
                  <a:lnTo>
                    <a:pt x="188" y="16"/>
                  </a:lnTo>
                  <a:lnTo>
                    <a:pt x="181" y="19"/>
                  </a:lnTo>
                  <a:lnTo>
                    <a:pt x="175" y="16"/>
                  </a:lnTo>
                  <a:lnTo>
                    <a:pt x="175" y="15"/>
                  </a:lnTo>
                  <a:lnTo>
                    <a:pt x="171" y="9"/>
                  </a:lnTo>
                  <a:lnTo>
                    <a:pt x="165" y="5"/>
                  </a:lnTo>
                  <a:lnTo>
                    <a:pt x="158" y="7"/>
                  </a:lnTo>
                  <a:lnTo>
                    <a:pt x="153" y="7"/>
                  </a:lnTo>
                  <a:lnTo>
                    <a:pt x="150" y="4"/>
                  </a:lnTo>
                  <a:lnTo>
                    <a:pt x="146" y="3"/>
                  </a:lnTo>
                  <a:lnTo>
                    <a:pt x="145" y="4"/>
                  </a:lnTo>
                  <a:lnTo>
                    <a:pt x="148" y="8"/>
                  </a:lnTo>
                  <a:lnTo>
                    <a:pt x="146" y="8"/>
                  </a:lnTo>
                  <a:lnTo>
                    <a:pt x="145" y="5"/>
                  </a:lnTo>
                  <a:lnTo>
                    <a:pt x="139" y="0"/>
                  </a:lnTo>
                  <a:lnTo>
                    <a:pt x="137" y="7"/>
                  </a:lnTo>
                  <a:lnTo>
                    <a:pt x="134" y="20"/>
                  </a:lnTo>
                  <a:lnTo>
                    <a:pt x="129" y="26"/>
                  </a:lnTo>
                  <a:lnTo>
                    <a:pt x="130" y="27"/>
                  </a:lnTo>
                  <a:lnTo>
                    <a:pt x="129" y="32"/>
                  </a:lnTo>
                  <a:lnTo>
                    <a:pt x="126" y="39"/>
                  </a:lnTo>
                  <a:lnTo>
                    <a:pt x="126" y="46"/>
                  </a:lnTo>
                  <a:lnTo>
                    <a:pt x="129" y="50"/>
                  </a:lnTo>
                  <a:lnTo>
                    <a:pt x="123" y="55"/>
                  </a:lnTo>
                  <a:lnTo>
                    <a:pt x="121" y="62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18" y="72"/>
                  </a:lnTo>
                  <a:lnTo>
                    <a:pt x="115" y="77"/>
                  </a:lnTo>
                  <a:lnTo>
                    <a:pt x="114" y="84"/>
                  </a:lnTo>
                  <a:lnTo>
                    <a:pt x="111" y="91"/>
                  </a:lnTo>
                  <a:lnTo>
                    <a:pt x="110" y="97"/>
                  </a:lnTo>
                  <a:lnTo>
                    <a:pt x="103" y="107"/>
                  </a:lnTo>
                  <a:lnTo>
                    <a:pt x="102" y="114"/>
                  </a:lnTo>
                  <a:lnTo>
                    <a:pt x="92" y="131"/>
                  </a:lnTo>
                  <a:lnTo>
                    <a:pt x="89" y="143"/>
                  </a:lnTo>
                  <a:lnTo>
                    <a:pt x="84" y="156"/>
                  </a:lnTo>
                  <a:lnTo>
                    <a:pt x="85" y="162"/>
                  </a:lnTo>
                  <a:lnTo>
                    <a:pt x="84" y="165"/>
                  </a:lnTo>
                  <a:lnTo>
                    <a:pt x="80" y="168"/>
                  </a:lnTo>
                  <a:lnTo>
                    <a:pt x="77" y="174"/>
                  </a:lnTo>
                  <a:lnTo>
                    <a:pt x="73" y="187"/>
                  </a:lnTo>
                  <a:lnTo>
                    <a:pt x="61" y="218"/>
                  </a:lnTo>
                  <a:lnTo>
                    <a:pt x="57" y="225"/>
                  </a:lnTo>
                  <a:lnTo>
                    <a:pt x="56" y="231"/>
                  </a:lnTo>
                  <a:lnTo>
                    <a:pt x="62" y="229"/>
                  </a:lnTo>
                  <a:lnTo>
                    <a:pt x="62" y="231"/>
                  </a:lnTo>
                  <a:lnTo>
                    <a:pt x="56" y="231"/>
                  </a:lnTo>
                  <a:lnTo>
                    <a:pt x="50" y="237"/>
                  </a:lnTo>
                  <a:lnTo>
                    <a:pt x="43" y="249"/>
                  </a:lnTo>
                  <a:lnTo>
                    <a:pt x="41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37" y="260"/>
                  </a:lnTo>
                  <a:lnTo>
                    <a:pt x="35" y="266"/>
                  </a:lnTo>
                  <a:lnTo>
                    <a:pt x="33" y="261"/>
                  </a:lnTo>
                  <a:lnTo>
                    <a:pt x="20" y="285"/>
                  </a:lnTo>
                  <a:lnTo>
                    <a:pt x="8" y="302"/>
                  </a:lnTo>
                  <a:lnTo>
                    <a:pt x="8" y="314"/>
                  </a:lnTo>
                  <a:lnTo>
                    <a:pt x="11" y="326"/>
                  </a:lnTo>
                  <a:lnTo>
                    <a:pt x="10" y="333"/>
                  </a:lnTo>
                  <a:lnTo>
                    <a:pt x="4" y="340"/>
                  </a:lnTo>
                  <a:lnTo>
                    <a:pt x="3" y="346"/>
                  </a:lnTo>
                  <a:lnTo>
                    <a:pt x="0" y="353"/>
                  </a:lnTo>
                  <a:lnTo>
                    <a:pt x="1" y="379"/>
                  </a:lnTo>
                  <a:lnTo>
                    <a:pt x="7" y="391"/>
                  </a:lnTo>
                  <a:lnTo>
                    <a:pt x="10" y="391"/>
                  </a:lnTo>
                  <a:lnTo>
                    <a:pt x="167" y="434"/>
                  </a:lnTo>
                  <a:lnTo>
                    <a:pt x="298" y="468"/>
                  </a:lnTo>
                  <a:lnTo>
                    <a:pt x="421" y="497"/>
                  </a:lnTo>
                  <a:lnTo>
                    <a:pt x="508" y="515"/>
                  </a:lnTo>
                  <a:lnTo>
                    <a:pt x="544" y="342"/>
                  </a:lnTo>
                  <a:lnTo>
                    <a:pt x="547" y="338"/>
                  </a:lnTo>
                  <a:lnTo>
                    <a:pt x="550" y="335"/>
                  </a:lnTo>
                  <a:lnTo>
                    <a:pt x="555" y="323"/>
                  </a:lnTo>
                  <a:lnTo>
                    <a:pt x="555" y="315"/>
                  </a:lnTo>
                  <a:lnTo>
                    <a:pt x="560" y="308"/>
                  </a:lnTo>
                  <a:lnTo>
                    <a:pt x="556" y="303"/>
                  </a:lnTo>
                  <a:lnTo>
                    <a:pt x="551" y="299"/>
                  </a:lnTo>
                  <a:lnTo>
                    <a:pt x="544" y="296"/>
                  </a:lnTo>
                  <a:lnTo>
                    <a:pt x="543" y="294"/>
                  </a:lnTo>
                  <a:lnTo>
                    <a:pt x="547" y="273"/>
                  </a:lnTo>
                  <a:lnTo>
                    <a:pt x="552" y="268"/>
                  </a:lnTo>
                  <a:lnTo>
                    <a:pt x="560" y="256"/>
                  </a:lnTo>
                  <a:lnTo>
                    <a:pt x="571" y="249"/>
                  </a:lnTo>
                  <a:lnTo>
                    <a:pt x="577" y="243"/>
                  </a:lnTo>
                  <a:lnTo>
                    <a:pt x="579" y="237"/>
                  </a:lnTo>
                  <a:lnTo>
                    <a:pt x="581" y="231"/>
                  </a:lnTo>
                  <a:lnTo>
                    <a:pt x="592" y="219"/>
                  </a:lnTo>
                  <a:lnTo>
                    <a:pt x="601" y="200"/>
                  </a:lnTo>
                  <a:lnTo>
                    <a:pt x="615" y="184"/>
                  </a:lnTo>
                  <a:lnTo>
                    <a:pt x="619" y="177"/>
                  </a:lnTo>
                  <a:lnTo>
                    <a:pt x="616" y="165"/>
                  </a:lnTo>
                  <a:close/>
                </a:path>
              </a:pathLst>
            </a:custGeom>
            <a:solidFill>
              <a:srgbClr val="99ABCD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939621" y="1753194"/>
              <a:ext cx="850154" cy="433671"/>
            </a:xfrm>
            <a:custGeom>
              <a:avLst/>
              <a:gdLst>
                <a:gd name="T0" fmla="*/ 650 w 669"/>
                <a:gd name="T1" fmla="*/ 61 h 341"/>
                <a:gd name="T2" fmla="*/ 554 w 669"/>
                <a:gd name="T3" fmla="*/ 14 h 341"/>
                <a:gd name="T4" fmla="*/ 202 w 669"/>
                <a:gd name="T5" fmla="*/ 10 h 341"/>
                <a:gd name="T6" fmla="*/ 3 w 669"/>
                <a:gd name="T7" fmla="*/ 0 h 341"/>
                <a:gd name="T8" fmla="*/ 107 w 669"/>
                <a:gd name="T9" fmla="*/ 56 h 341"/>
                <a:gd name="T10" fmla="*/ 219 w 669"/>
                <a:gd name="T11" fmla="*/ 60 h 341"/>
                <a:gd name="T12" fmla="*/ 233 w 669"/>
                <a:gd name="T13" fmla="*/ 64 h 341"/>
                <a:gd name="T14" fmla="*/ 228 w 669"/>
                <a:gd name="T15" fmla="*/ 248 h 341"/>
                <a:gd name="T16" fmla="*/ 240 w 669"/>
                <a:gd name="T17" fmla="*/ 253 h 341"/>
                <a:gd name="T18" fmla="*/ 256 w 669"/>
                <a:gd name="T19" fmla="*/ 269 h 341"/>
                <a:gd name="T20" fmla="*/ 269 w 669"/>
                <a:gd name="T21" fmla="*/ 268 h 341"/>
                <a:gd name="T22" fmla="*/ 278 w 669"/>
                <a:gd name="T23" fmla="*/ 261 h 341"/>
                <a:gd name="T24" fmla="*/ 286 w 669"/>
                <a:gd name="T25" fmla="*/ 268 h 341"/>
                <a:gd name="T26" fmla="*/ 290 w 669"/>
                <a:gd name="T27" fmla="*/ 280 h 341"/>
                <a:gd name="T28" fmla="*/ 298 w 669"/>
                <a:gd name="T29" fmla="*/ 286 h 341"/>
                <a:gd name="T30" fmla="*/ 307 w 669"/>
                <a:gd name="T31" fmla="*/ 286 h 341"/>
                <a:gd name="T32" fmla="*/ 326 w 669"/>
                <a:gd name="T33" fmla="*/ 294 h 341"/>
                <a:gd name="T34" fmla="*/ 340 w 669"/>
                <a:gd name="T35" fmla="*/ 292 h 341"/>
                <a:gd name="T36" fmla="*/ 347 w 669"/>
                <a:gd name="T37" fmla="*/ 302 h 341"/>
                <a:gd name="T38" fmla="*/ 360 w 669"/>
                <a:gd name="T39" fmla="*/ 295 h 341"/>
                <a:gd name="T40" fmla="*/ 379 w 669"/>
                <a:gd name="T41" fmla="*/ 295 h 341"/>
                <a:gd name="T42" fmla="*/ 382 w 669"/>
                <a:gd name="T43" fmla="*/ 307 h 341"/>
                <a:gd name="T44" fmla="*/ 390 w 669"/>
                <a:gd name="T45" fmla="*/ 313 h 341"/>
                <a:gd name="T46" fmla="*/ 397 w 669"/>
                <a:gd name="T47" fmla="*/ 322 h 341"/>
                <a:gd name="T48" fmla="*/ 412 w 669"/>
                <a:gd name="T49" fmla="*/ 310 h 341"/>
                <a:gd name="T50" fmla="*/ 421 w 669"/>
                <a:gd name="T51" fmla="*/ 318 h 341"/>
                <a:gd name="T52" fmla="*/ 429 w 669"/>
                <a:gd name="T53" fmla="*/ 325 h 341"/>
                <a:gd name="T54" fmla="*/ 445 w 669"/>
                <a:gd name="T55" fmla="*/ 321 h 341"/>
                <a:gd name="T56" fmla="*/ 449 w 669"/>
                <a:gd name="T57" fmla="*/ 328 h 341"/>
                <a:gd name="T58" fmla="*/ 454 w 669"/>
                <a:gd name="T59" fmla="*/ 336 h 341"/>
                <a:gd name="T60" fmla="*/ 460 w 669"/>
                <a:gd name="T61" fmla="*/ 324 h 341"/>
                <a:gd name="T62" fmla="*/ 467 w 669"/>
                <a:gd name="T63" fmla="*/ 314 h 341"/>
                <a:gd name="T64" fmla="*/ 475 w 669"/>
                <a:gd name="T65" fmla="*/ 315 h 341"/>
                <a:gd name="T66" fmla="*/ 486 w 669"/>
                <a:gd name="T67" fmla="*/ 324 h 341"/>
                <a:gd name="T68" fmla="*/ 498 w 669"/>
                <a:gd name="T69" fmla="*/ 319 h 341"/>
                <a:gd name="T70" fmla="*/ 509 w 669"/>
                <a:gd name="T71" fmla="*/ 330 h 341"/>
                <a:gd name="T72" fmla="*/ 521 w 669"/>
                <a:gd name="T73" fmla="*/ 338 h 341"/>
                <a:gd name="T74" fmla="*/ 531 w 669"/>
                <a:gd name="T75" fmla="*/ 332 h 341"/>
                <a:gd name="T76" fmla="*/ 544 w 669"/>
                <a:gd name="T77" fmla="*/ 324 h 341"/>
                <a:gd name="T78" fmla="*/ 556 w 669"/>
                <a:gd name="T79" fmla="*/ 324 h 341"/>
                <a:gd name="T80" fmla="*/ 569 w 669"/>
                <a:gd name="T81" fmla="*/ 318 h 341"/>
                <a:gd name="T82" fmla="*/ 588 w 669"/>
                <a:gd name="T83" fmla="*/ 319 h 341"/>
                <a:gd name="T84" fmla="*/ 598 w 669"/>
                <a:gd name="T85" fmla="*/ 321 h 341"/>
                <a:gd name="T86" fmla="*/ 607 w 669"/>
                <a:gd name="T87" fmla="*/ 313 h 341"/>
                <a:gd name="T88" fmla="*/ 627 w 669"/>
                <a:gd name="T89" fmla="*/ 322 h 341"/>
                <a:gd name="T90" fmla="*/ 644 w 669"/>
                <a:gd name="T91" fmla="*/ 333 h 341"/>
                <a:gd name="T92" fmla="*/ 669 w 669"/>
                <a:gd name="T93" fmla="*/ 341 h 341"/>
                <a:gd name="T94" fmla="*/ 665 w 669"/>
                <a:gd name="T95" fmla="*/ 14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9" h="341">
                  <a:moveTo>
                    <a:pt x="665" y="144"/>
                  </a:moveTo>
                  <a:lnTo>
                    <a:pt x="650" y="61"/>
                  </a:lnTo>
                  <a:lnTo>
                    <a:pt x="650" y="12"/>
                  </a:lnTo>
                  <a:lnTo>
                    <a:pt x="554" y="14"/>
                  </a:lnTo>
                  <a:lnTo>
                    <a:pt x="376" y="14"/>
                  </a:lnTo>
                  <a:lnTo>
                    <a:pt x="202" y="10"/>
                  </a:lnTo>
                  <a:lnTo>
                    <a:pt x="79" y="4"/>
                  </a:lnTo>
                  <a:lnTo>
                    <a:pt x="3" y="0"/>
                  </a:lnTo>
                  <a:lnTo>
                    <a:pt x="0" y="49"/>
                  </a:lnTo>
                  <a:lnTo>
                    <a:pt x="107" y="56"/>
                  </a:lnTo>
                  <a:lnTo>
                    <a:pt x="187" y="58"/>
                  </a:lnTo>
                  <a:lnTo>
                    <a:pt x="219" y="60"/>
                  </a:lnTo>
                  <a:lnTo>
                    <a:pt x="226" y="60"/>
                  </a:lnTo>
                  <a:lnTo>
                    <a:pt x="233" y="64"/>
                  </a:lnTo>
                  <a:lnTo>
                    <a:pt x="228" y="238"/>
                  </a:lnTo>
                  <a:lnTo>
                    <a:pt x="228" y="248"/>
                  </a:lnTo>
                  <a:lnTo>
                    <a:pt x="233" y="249"/>
                  </a:lnTo>
                  <a:lnTo>
                    <a:pt x="240" y="253"/>
                  </a:lnTo>
                  <a:lnTo>
                    <a:pt x="251" y="265"/>
                  </a:lnTo>
                  <a:lnTo>
                    <a:pt x="256" y="269"/>
                  </a:lnTo>
                  <a:lnTo>
                    <a:pt x="263" y="265"/>
                  </a:lnTo>
                  <a:lnTo>
                    <a:pt x="269" y="268"/>
                  </a:lnTo>
                  <a:lnTo>
                    <a:pt x="275" y="268"/>
                  </a:lnTo>
                  <a:lnTo>
                    <a:pt x="278" y="261"/>
                  </a:lnTo>
                  <a:lnTo>
                    <a:pt x="280" y="264"/>
                  </a:lnTo>
                  <a:lnTo>
                    <a:pt x="286" y="268"/>
                  </a:lnTo>
                  <a:lnTo>
                    <a:pt x="290" y="273"/>
                  </a:lnTo>
                  <a:lnTo>
                    <a:pt x="290" y="280"/>
                  </a:lnTo>
                  <a:lnTo>
                    <a:pt x="291" y="286"/>
                  </a:lnTo>
                  <a:lnTo>
                    <a:pt x="298" y="286"/>
                  </a:lnTo>
                  <a:lnTo>
                    <a:pt x="302" y="287"/>
                  </a:lnTo>
                  <a:lnTo>
                    <a:pt x="307" y="286"/>
                  </a:lnTo>
                  <a:lnTo>
                    <a:pt x="314" y="290"/>
                  </a:lnTo>
                  <a:lnTo>
                    <a:pt x="326" y="294"/>
                  </a:lnTo>
                  <a:lnTo>
                    <a:pt x="333" y="292"/>
                  </a:lnTo>
                  <a:lnTo>
                    <a:pt x="340" y="292"/>
                  </a:lnTo>
                  <a:lnTo>
                    <a:pt x="343" y="296"/>
                  </a:lnTo>
                  <a:lnTo>
                    <a:pt x="347" y="302"/>
                  </a:lnTo>
                  <a:lnTo>
                    <a:pt x="353" y="299"/>
                  </a:lnTo>
                  <a:lnTo>
                    <a:pt x="360" y="295"/>
                  </a:lnTo>
                  <a:lnTo>
                    <a:pt x="372" y="296"/>
                  </a:lnTo>
                  <a:lnTo>
                    <a:pt x="379" y="295"/>
                  </a:lnTo>
                  <a:lnTo>
                    <a:pt x="378" y="302"/>
                  </a:lnTo>
                  <a:lnTo>
                    <a:pt x="382" y="307"/>
                  </a:lnTo>
                  <a:lnTo>
                    <a:pt x="389" y="309"/>
                  </a:lnTo>
                  <a:lnTo>
                    <a:pt x="390" y="313"/>
                  </a:lnTo>
                  <a:lnTo>
                    <a:pt x="390" y="321"/>
                  </a:lnTo>
                  <a:lnTo>
                    <a:pt x="397" y="322"/>
                  </a:lnTo>
                  <a:lnTo>
                    <a:pt x="402" y="319"/>
                  </a:lnTo>
                  <a:lnTo>
                    <a:pt x="412" y="310"/>
                  </a:lnTo>
                  <a:lnTo>
                    <a:pt x="418" y="313"/>
                  </a:lnTo>
                  <a:lnTo>
                    <a:pt x="421" y="318"/>
                  </a:lnTo>
                  <a:lnTo>
                    <a:pt x="426" y="318"/>
                  </a:lnTo>
                  <a:lnTo>
                    <a:pt x="429" y="325"/>
                  </a:lnTo>
                  <a:lnTo>
                    <a:pt x="436" y="326"/>
                  </a:lnTo>
                  <a:lnTo>
                    <a:pt x="445" y="321"/>
                  </a:lnTo>
                  <a:lnTo>
                    <a:pt x="452" y="322"/>
                  </a:lnTo>
                  <a:lnTo>
                    <a:pt x="449" y="328"/>
                  </a:lnTo>
                  <a:lnTo>
                    <a:pt x="452" y="334"/>
                  </a:lnTo>
                  <a:lnTo>
                    <a:pt x="454" y="336"/>
                  </a:lnTo>
                  <a:lnTo>
                    <a:pt x="458" y="334"/>
                  </a:lnTo>
                  <a:lnTo>
                    <a:pt x="460" y="324"/>
                  </a:lnTo>
                  <a:lnTo>
                    <a:pt x="467" y="318"/>
                  </a:lnTo>
                  <a:lnTo>
                    <a:pt x="467" y="314"/>
                  </a:lnTo>
                  <a:lnTo>
                    <a:pt x="468" y="313"/>
                  </a:lnTo>
                  <a:lnTo>
                    <a:pt x="475" y="315"/>
                  </a:lnTo>
                  <a:lnTo>
                    <a:pt x="481" y="322"/>
                  </a:lnTo>
                  <a:lnTo>
                    <a:pt x="486" y="324"/>
                  </a:lnTo>
                  <a:lnTo>
                    <a:pt x="493" y="319"/>
                  </a:lnTo>
                  <a:lnTo>
                    <a:pt x="498" y="319"/>
                  </a:lnTo>
                  <a:lnTo>
                    <a:pt x="502" y="326"/>
                  </a:lnTo>
                  <a:lnTo>
                    <a:pt x="509" y="330"/>
                  </a:lnTo>
                  <a:lnTo>
                    <a:pt x="516" y="333"/>
                  </a:lnTo>
                  <a:lnTo>
                    <a:pt x="521" y="338"/>
                  </a:lnTo>
                  <a:lnTo>
                    <a:pt x="524" y="332"/>
                  </a:lnTo>
                  <a:lnTo>
                    <a:pt x="531" y="332"/>
                  </a:lnTo>
                  <a:lnTo>
                    <a:pt x="537" y="324"/>
                  </a:lnTo>
                  <a:lnTo>
                    <a:pt x="544" y="324"/>
                  </a:lnTo>
                  <a:lnTo>
                    <a:pt x="551" y="318"/>
                  </a:lnTo>
                  <a:lnTo>
                    <a:pt x="556" y="324"/>
                  </a:lnTo>
                  <a:lnTo>
                    <a:pt x="563" y="324"/>
                  </a:lnTo>
                  <a:lnTo>
                    <a:pt x="569" y="318"/>
                  </a:lnTo>
                  <a:lnTo>
                    <a:pt x="581" y="314"/>
                  </a:lnTo>
                  <a:lnTo>
                    <a:pt x="588" y="319"/>
                  </a:lnTo>
                  <a:lnTo>
                    <a:pt x="592" y="321"/>
                  </a:lnTo>
                  <a:lnTo>
                    <a:pt x="598" y="321"/>
                  </a:lnTo>
                  <a:lnTo>
                    <a:pt x="602" y="318"/>
                  </a:lnTo>
                  <a:lnTo>
                    <a:pt x="607" y="313"/>
                  </a:lnTo>
                  <a:lnTo>
                    <a:pt x="612" y="313"/>
                  </a:lnTo>
                  <a:lnTo>
                    <a:pt x="627" y="322"/>
                  </a:lnTo>
                  <a:lnTo>
                    <a:pt x="639" y="332"/>
                  </a:lnTo>
                  <a:lnTo>
                    <a:pt x="644" y="333"/>
                  </a:lnTo>
                  <a:lnTo>
                    <a:pt x="651" y="337"/>
                  </a:lnTo>
                  <a:lnTo>
                    <a:pt x="669" y="341"/>
                  </a:lnTo>
                  <a:lnTo>
                    <a:pt x="667" y="171"/>
                  </a:lnTo>
                  <a:lnTo>
                    <a:pt x="665" y="144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50506" y="1022036"/>
              <a:ext cx="409872" cy="469370"/>
            </a:xfrm>
            <a:custGeom>
              <a:avLst/>
              <a:gdLst>
                <a:gd name="T0" fmla="*/ 323 w 323"/>
                <a:gd name="T1" fmla="*/ 129 h 370"/>
                <a:gd name="T2" fmla="*/ 301 w 323"/>
                <a:gd name="T3" fmla="*/ 0 h 370"/>
                <a:gd name="T4" fmla="*/ 251 w 323"/>
                <a:gd name="T5" fmla="*/ 31 h 370"/>
                <a:gd name="T6" fmla="*/ 241 w 323"/>
                <a:gd name="T7" fmla="*/ 42 h 370"/>
                <a:gd name="T8" fmla="*/ 222 w 323"/>
                <a:gd name="T9" fmla="*/ 62 h 370"/>
                <a:gd name="T10" fmla="*/ 204 w 323"/>
                <a:gd name="T11" fmla="*/ 62 h 370"/>
                <a:gd name="T12" fmla="*/ 184 w 323"/>
                <a:gd name="T13" fmla="*/ 73 h 370"/>
                <a:gd name="T14" fmla="*/ 171 w 323"/>
                <a:gd name="T15" fmla="*/ 79 h 370"/>
                <a:gd name="T16" fmla="*/ 158 w 323"/>
                <a:gd name="T17" fmla="*/ 75 h 370"/>
                <a:gd name="T18" fmla="*/ 139 w 323"/>
                <a:gd name="T19" fmla="*/ 81 h 370"/>
                <a:gd name="T20" fmla="*/ 139 w 323"/>
                <a:gd name="T21" fmla="*/ 74 h 370"/>
                <a:gd name="T22" fmla="*/ 144 w 323"/>
                <a:gd name="T23" fmla="*/ 65 h 370"/>
                <a:gd name="T24" fmla="*/ 131 w 323"/>
                <a:gd name="T25" fmla="*/ 70 h 370"/>
                <a:gd name="T26" fmla="*/ 116 w 323"/>
                <a:gd name="T27" fmla="*/ 63 h 370"/>
                <a:gd name="T28" fmla="*/ 97 w 323"/>
                <a:gd name="T29" fmla="*/ 59 h 370"/>
                <a:gd name="T30" fmla="*/ 66 w 323"/>
                <a:gd name="T31" fmla="*/ 62 h 370"/>
                <a:gd name="T32" fmla="*/ 12 w 323"/>
                <a:gd name="T33" fmla="*/ 163 h 370"/>
                <a:gd name="T34" fmla="*/ 39 w 323"/>
                <a:gd name="T35" fmla="*/ 322 h 370"/>
                <a:gd name="T36" fmla="*/ 55 w 323"/>
                <a:gd name="T37" fmla="*/ 323 h 370"/>
                <a:gd name="T38" fmla="*/ 74 w 323"/>
                <a:gd name="T39" fmla="*/ 337 h 370"/>
                <a:gd name="T40" fmla="*/ 90 w 323"/>
                <a:gd name="T41" fmla="*/ 350 h 370"/>
                <a:gd name="T42" fmla="*/ 106 w 323"/>
                <a:gd name="T43" fmla="*/ 350 h 370"/>
                <a:gd name="T44" fmla="*/ 125 w 323"/>
                <a:gd name="T45" fmla="*/ 360 h 370"/>
                <a:gd name="T46" fmla="*/ 135 w 323"/>
                <a:gd name="T47" fmla="*/ 353 h 370"/>
                <a:gd name="T48" fmla="*/ 150 w 323"/>
                <a:gd name="T49" fmla="*/ 360 h 370"/>
                <a:gd name="T50" fmla="*/ 161 w 323"/>
                <a:gd name="T51" fmla="*/ 357 h 370"/>
                <a:gd name="T52" fmla="*/ 171 w 323"/>
                <a:gd name="T53" fmla="*/ 345 h 370"/>
                <a:gd name="T54" fmla="*/ 184 w 323"/>
                <a:gd name="T55" fmla="*/ 351 h 370"/>
                <a:gd name="T56" fmla="*/ 196 w 323"/>
                <a:gd name="T57" fmla="*/ 358 h 370"/>
                <a:gd name="T58" fmla="*/ 207 w 323"/>
                <a:gd name="T59" fmla="*/ 369 h 370"/>
                <a:gd name="T60" fmla="*/ 213 w 323"/>
                <a:gd name="T61" fmla="*/ 369 h 370"/>
                <a:gd name="T62" fmla="*/ 227 w 323"/>
                <a:gd name="T63" fmla="*/ 358 h 370"/>
                <a:gd name="T64" fmla="*/ 234 w 323"/>
                <a:gd name="T65" fmla="*/ 349 h 370"/>
                <a:gd name="T66" fmla="*/ 230 w 323"/>
                <a:gd name="T67" fmla="*/ 332 h 370"/>
                <a:gd name="T68" fmla="*/ 234 w 323"/>
                <a:gd name="T69" fmla="*/ 323 h 370"/>
                <a:gd name="T70" fmla="*/ 235 w 323"/>
                <a:gd name="T71" fmla="*/ 311 h 370"/>
                <a:gd name="T72" fmla="*/ 246 w 323"/>
                <a:gd name="T73" fmla="*/ 307 h 370"/>
                <a:gd name="T74" fmla="*/ 255 w 323"/>
                <a:gd name="T75" fmla="*/ 309 h 370"/>
                <a:gd name="T76" fmla="*/ 254 w 323"/>
                <a:gd name="T77" fmla="*/ 297 h 370"/>
                <a:gd name="T78" fmla="*/ 258 w 323"/>
                <a:gd name="T79" fmla="*/ 284 h 370"/>
                <a:gd name="T80" fmla="*/ 269 w 323"/>
                <a:gd name="T81" fmla="*/ 273 h 370"/>
                <a:gd name="T82" fmla="*/ 274 w 323"/>
                <a:gd name="T83" fmla="*/ 259 h 370"/>
                <a:gd name="T84" fmla="*/ 297 w 323"/>
                <a:gd name="T85" fmla="*/ 253 h 370"/>
                <a:gd name="T86" fmla="*/ 314 w 323"/>
                <a:gd name="T87" fmla="*/ 234 h 370"/>
                <a:gd name="T88" fmla="*/ 315 w 323"/>
                <a:gd name="T89" fmla="*/ 215 h 370"/>
                <a:gd name="T90" fmla="*/ 315 w 323"/>
                <a:gd name="T91" fmla="*/ 203 h 370"/>
                <a:gd name="T92" fmla="*/ 319 w 323"/>
                <a:gd name="T93" fmla="*/ 194 h 370"/>
                <a:gd name="T94" fmla="*/ 320 w 323"/>
                <a:gd name="T95" fmla="*/ 169 h 370"/>
                <a:gd name="T96" fmla="*/ 319 w 323"/>
                <a:gd name="T97" fmla="*/ 144 h 370"/>
                <a:gd name="T98" fmla="*/ 316 w 323"/>
                <a:gd name="T99" fmla="*/ 13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3" h="370">
                  <a:moveTo>
                    <a:pt x="319" y="132"/>
                  </a:moveTo>
                  <a:lnTo>
                    <a:pt x="323" y="129"/>
                  </a:lnTo>
                  <a:lnTo>
                    <a:pt x="301" y="4"/>
                  </a:lnTo>
                  <a:lnTo>
                    <a:pt x="301" y="0"/>
                  </a:lnTo>
                  <a:lnTo>
                    <a:pt x="265" y="21"/>
                  </a:lnTo>
                  <a:lnTo>
                    <a:pt x="251" y="31"/>
                  </a:lnTo>
                  <a:lnTo>
                    <a:pt x="246" y="35"/>
                  </a:lnTo>
                  <a:lnTo>
                    <a:pt x="241" y="42"/>
                  </a:lnTo>
                  <a:lnTo>
                    <a:pt x="234" y="51"/>
                  </a:lnTo>
                  <a:lnTo>
                    <a:pt x="222" y="62"/>
                  </a:lnTo>
                  <a:lnTo>
                    <a:pt x="209" y="63"/>
                  </a:lnTo>
                  <a:lnTo>
                    <a:pt x="204" y="62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5"/>
                  </a:lnTo>
                  <a:lnTo>
                    <a:pt x="171" y="79"/>
                  </a:lnTo>
                  <a:lnTo>
                    <a:pt x="166" y="78"/>
                  </a:lnTo>
                  <a:lnTo>
                    <a:pt x="158" y="75"/>
                  </a:lnTo>
                  <a:lnTo>
                    <a:pt x="146" y="75"/>
                  </a:lnTo>
                  <a:lnTo>
                    <a:pt x="139" y="81"/>
                  </a:lnTo>
                  <a:lnTo>
                    <a:pt x="134" y="79"/>
                  </a:lnTo>
                  <a:lnTo>
                    <a:pt x="139" y="74"/>
                  </a:lnTo>
                  <a:lnTo>
                    <a:pt x="150" y="71"/>
                  </a:lnTo>
                  <a:lnTo>
                    <a:pt x="144" y="65"/>
                  </a:lnTo>
                  <a:lnTo>
                    <a:pt x="138" y="71"/>
                  </a:lnTo>
                  <a:lnTo>
                    <a:pt x="131" y="70"/>
                  </a:lnTo>
                  <a:lnTo>
                    <a:pt x="125" y="65"/>
                  </a:lnTo>
                  <a:lnTo>
                    <a:pt x="116" y="63"/>
                  </a:lnTo>
                  <a:lnTo>
                    <a:pt x="111" y="60"/>
                  </a:lnTo>
                  <a:lnTo>
                    <a:pt x="97" y="59"/>
                  </a:lnTo>
                  <a:lnTo>
                    <a:pt x="96" y="56"/>
                  </a:lnTo>
                  <a:lnTo>
                    <a:pt x="66" y="62"/>
                  </a:lnTo>
                  <a:lnTo>
                    <a:pt x="0" y="73"/>
                  </a:lnTo>
                  <a:lnTo>
                    <a:pt x="12" y="163"/>
                  </a:lnTo>
                  <a:lnTo>
                    <a:pt x="31" y="327"/>
                  </a:lnTo>
                  <a:lnTo>
                    <a:pt x="39" y="322"/>
                  </a:lnTo>
                  <a:lnTo>
                    <a:pt x="44" y="327"/>
                  </a:lnTo>
                  <a:lnTo>
                    <a:pt x="55" y="323"/>
                  </a:lnTo>
                  <a:lnTo>
                    <a:pt x="70" y="330"/>
                  </a:lnTo>
                  <a:lnTo>
                    <a:pt x="74" y="337"/>
                  </a:lnTo>
                  <a:lnTo>
                    <a:pt x="83" y="349"/>
                  </a:lnTo>
                  <a:lnTo>
                    <a:pt x="90" y="350"/>
                  </a:lnTo>
                  <a:lnTo>
                    <a:pt x="102" y="349"/>
                  </a:lnTo>
                  <a:lnTo>
                    <a:pt x="106" y="350"/>
                  </a:lnTo>
                  <a:lnTo>
                    <a:pt x="119" y="360"/>
                  </a:lnTo>
                  <a:lnTo>
                    <a:pt x="125" y="360"/>
                  </a:lnTo>
                  <a:lnTo>
                    <a:pt x="130" y="353"/>
                  </a:lnTo>
                  <a:lnTo>
                    <a:pt x="135" y="353"/>
                  </a:lnTo>
                  <a:lnTo>
                    <a:pt x="143" y="354"/>
                  </a:lnTo>
                  <a:lnTo>
                    <a:pt x="150" y="360"/>
                  </a:lnTo>
                  <a:lnTo>
                    <a:pt x="155" y="357"/>
                  </a:lnTo>
                  <a:lnTo>
                    <a:pt x="161" y="357"/>
                  </a:lnTo>
                  <a:lnTo>
                    <a:pt x="165" y="350"/>
                  </a:lnTo>
                  <a:lnTo>
                    <a:pt x="171" y="345"/>
                  </a:lnTo>
                  <a:lnTo>
                    <a:pt x="178" y="341"/>
                  </a:lnTo>
                  <a:lnTo>
                    <a:pt x="184" y="351"/>
                  </a:lnTo>
                  <a:lnTo>
                    <a:pt x="189" y="358"/>
                  </a:lnTo>
                  <a:lnTo>
                    <a:pt x="196" y="358"/>
                  </a:lnTo>
                  <a:lnTo>
                    <a:pt x="201" y="364"/>
                  </a:lnTo>
                  <a:lnTo>
                    <a:pt x="207" y="369"/>
                  </a:lnTo>
                  <a:lnTo>
                    <a:pt x="207" y="370"/>
                  </a:lnTo>
                  <a:lnTo>
                    <a:pt x="213" y="369"/>
                  </a:lnTo>
                  <a:lnTo>
                    <a:pt x="222" y="365"/>
                  </a:lnTo>
                  <a:lnTo>
                    <a:pt x="227" y="358"/>
                  </a:lnTo>
                  <a:lnTo>
                    <a:pt x="227" y="353"/>
                  </a:lnTo>
                  <a:lnTo>
                    <a:pt x="234" y="349"/>
                  </a:lnTo>
                  <a:lnTo>
                    <a:pt x="232" y="337"/>
                  </a:lnTo>
                  <a:lnTo>
                    <a:pt x="230" y="332"/>
                  </a:lnTo>
                  <a:lnTo>
                    <a:pt x="231" y="326"/>
                  </a:lnTo>
                  <a:lnTo>
                    <a:pt x="234" y="323"/>
                  </a:lnTo>
                  <a:lnTo>
                    <a:pt x="234" y="316"/>
                  </a:lnTo>
                  <a:lnTo>
                    <a:pt x="235" y="311"/>
                  </a:lnTo>
                  <a:lnTo>
                    <a:pt x="241" y="304"/>
                  </a:lnTo>
                  <a:lnTo>
                    <a:pt x="246" y="307"/>
                  </a:lnTo>
                  <a:lnTo>
                    <a:pt x="253" y="316"/>
                  </a:lnTo>
                  <a:lnTo>
                    <a:pt x="255" y="309"/>
                  </a:lnTo>
                  <a:lnTo>
                    <a:pt x="258" y="304"/>
                  </a:lnTo>
                  <a:lnTo>
                    <a:pt x="254" y="297"/>
                  </a:lnTo>
                  <a:lnTo>
                    <a:pt x="258" y="291"/>
                  </a:lnTo>
                  <a:lnTo>
                    <a:pt x="258" y="284"/>
                  </a:lnTo>
                  <a:lnTo>
                    <a:pt x="261" y="278"/>
                  </a:lnTo>
                  <a:lnTo>
                    <a:pt x="269" y="273"/>
                  </a:lnTo>
                  <a:lnTo>
                    <a:pt x="269" y="268"/>
                  </a:lnTo>
                  <a:lnTo>
                    <a:pt x="274" y="259"/>
                  </a:lnTo>
                  <a:lnTo>
                    <a:pt x="285" y="263"/>
                  </a:lnTo>
                  <a:lnTo>
                    <a:pt x="297" y="253"/>
                  </a:lnTo>
                  <a:lnTo>
                    <a:pt x="305" y="240"/>
                  </a:lnTo>
                  <a:lnTo>
                    <a:pt x="314" y="234"/>
                  </a:lnTo>
                  <a:lnTo>
                    <a:pt x="316" y="221"/>
                  </a:lnTo>
                  <a:lnTo>
                    <a:pt x="315" y="215"/>
                  </a:lnTo>
                  <a:lnTo>
                    <a:pt x="316" y="209"/>
                  </a:lnTo>
                  <a:lnTo>
                    <a:pt x="315" y="203"/>
                  </a:lnTo>
                  <a:lnTo>
                    <a:pt x="318" y="203"/>
                  </a:lnTo>
                  <a:lnTo>
                    <a:pt x="319" y="194"/>
                  </a:lnTo>
                  <a:lnTo>
                    <a:pt x="318" y="188"/>
                  </a:lnTo>
                  <a:lnTo>
                    <a:pt x="320" y="169"/>
                  </a:lnTo>
                  <a:lnTo>
                    <a:pt x="323" y="162"/>
                  </a:lnTo>
                  <a:lnTo>
                    <a:pt x="319" y="144"/>
                  </a:lnTo>
                  <a:lnTo>
                    <a:pt x="315" y="139"/>
                  </a:lnTo>
                  <a:lnTo>
                    <a:pt x="316" y="132"/>
                  </a:lnTo>
                  <a:lnTo>
                    <a:pt x="319" y="132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25077" y="260467"/>
              <a:ext cx="645218" cy="397972"/>
            </a:xfrm>
            <a:custGeom>
              <a:avLst/>
              <a:gdLst>
                <a:gd name="T0" fmla="*/ 507 w 507"/>
                <a:gd name="T1" fmla="*/ 301 h 313"/>
                <a:gd name="T2" fmla="*/ 505 w 507"/>
                <a:gd name="T3" fmla="*/ 289 h 313"/>
                <a:gd name="T4" fmla="*/ 505 w 507"/>
                <a:gd name="T5" fmla="*/ 282 h 313"/>
                <a:gd name="T6" fmla="*/ 504 w 507"/>
                <a:gd name="T7" fmla="*/ 275 h 313"/>
                <a:gd name="T8" fmla="*/ 496 w 507"/>
                <a:gd name="T9" fmla="*/ 266 h 313"/>
                <a:gd name="T10" fmla="*/ 494 w 507"/>
                <a:gd name="T11" fmla="*/ 259 h 313"/>
                <a:gd name="T12" fmla="*/ 494 w 507"/>
                <a:gd name="T13" fmla="*/ 252 h 313"/>
                <a:gd name="T14" fmla="*/ 492 w 507"/>
                <a:gd name="T15" fmla="*/ 247 h 313"/>
                <a:gd name="T16" fmla="*/ 490 w 507"/>
                <a:gd name="T17" fmla="*/ 224 h 313"/>
                <a:gd name="T18" fmla="*/ 492 w 507"/>
                <a:gd name="T19" fmla="*/ 217 h 313"/>
                <a:gd name="T20" fmla="*/ 489 w 507"/>
                <a:gd name="T21" fmla="*/ 210 h 313"/>
                <a:gd name="T22" fmla="*/ 489 w 507"/>
                <a:gd name="T23" fmla="*/ 202 h 313"/>
                <a:gd name="T24" fmla="*/ 488 w 507"/>
                <a:gd name="T25" fmla="*/ 189 h 313"/>
                <a:gd name="T26" fmla="*/ 488 w 507"/>
                <a:gd name="T27" fmla="*/ 176 h 313"/>
                <a:gd name="T28" fmla="*/ 485 w 507"/>
                <a:gd name="T29" fmla="*/ 170 h 313"/>
                <a:gd name="T30" fmla="*/ 486 w 507"/>
                <a:gd name="T31" fmla="*/ 164 h 313"/>
                <a:gd name="T32" fmla="*/ 486 w 507"/>
                <a:gd name="T33" fmla="*/ 157 h 313"/>
                <a:gd name="T34" fmla="*/ 484 w 507"/>
                <a:gd name="T35" fmla="*/ 144 h 313"/>
                <a:gd name="T36" fmla="*/ 475 w 507"/>
                <a:gd name="T37" fmla="*/ 125 h 313"/>
                <a:gd name="T38" fmla="*/ 477 w 507"/>
                <a:gd name="T39" fmla="*/ 122 h 313"/>
                <a:gd name="T40" fmla="*/ 469 w 507"/>
                <a:gd name="T41" fmla="*/ 101 h 313"/>
                <a:gd name="T42" fmla="*/ 469 w 507"/>
                <a:gd name="T43" fmla="*/ 95 h 313"/>
                <a:gd name="T44" fmla="*/ 469 w 507"/>
                <a:gd name="T45" fmla="*/ 83 h 313"/>
                <a:gd name="T46" fmla="*/ 467 w 507"/>
                <a:gd name="T47" fmla="*/ 79 h 313"/>
                <a:gd name="T48" fmla="*/ 469 w 507"/>
                <a:gd name="T49" fmla="*/ 73 h 313"/>
                <a:gd name="T50" fmla="*/ 467 w 507"/>
                <a:gd name="T51" fmla="*/ 61 h 313"/>
                <a:gd name="T52" fmla="*/ 470 w 507"/>
                <a:gd name="T53" fmla="*/ 49 h 313"/>
                <a:gd name="T54" fmla="*/ 469 w 507"/>
                <a:gd name="T55" fmla="*/ 44 h 313"/>
                <a:gd name="T56" fmla="*/ 463 w 507"/>
                <a:gd name="T57" fmla="*/ 26 h 313"/>
                <a:gd name="T58" fmla="*/ 462 w 507"/>
                <a:gd name="T59" fmla="*/ 21 h 313"/>
                <a:gd name="T60" fmla="*/ 462 w 507"/>
                <a:gd name="T61" fmla="*/ 21 h 313"/>
                <a:gd name="T62" fmla="*/ 463 w 507"/>
                <a:gd name="T63" fmla="*/ 17 h 313"/>
                <a:gd name="T64" fmla="*/ 405 w 507"/>
                <a:gd name="T65" fmla="*/ 17 h 313"/>
                <a:gd name="T66" fmla="*/ 275 w 507"/>
                <a:gd name="T67" fmla="*/ 14 h 313"/>
                <a:gd name="T68" fmla="*/ 122 w 507"/>
                <a:gd name="T69" fmla="*/ 7 h 313"/>
                <a:gd name="T70" fmla="*/ 21 w 507"/>
                <a:gd name="T71" fmla="*/ 0 h 313"/>
                <a:gd name="T72" fmla="*/ 21 w 507"/>
                <a:gd name="T73" fmla="*/ 3 h 313"/>
                <a:gd name="T74" fmla="*/ 0 w 507"/>
                <a:gd name="T75" fmla="*/ 295 h 313"/>
                <a:gd name="T76" fmla="*/ 121 w 507"/>
                <a:gd name="T77" fmla="*/ 304 h 313"/>
                <a:gd name="T78" fmla="*/ 255 w 507"/>
                <a:gd name="T79" fmla="*/ 310 h 313"/>
                <a:gd name="T80" fmla="*/ 381 w 507"/>
                <a:gd name="T81" fmla="*/ 313 h 313"/>
                <a:gd name="T82" fmla="*/ 507 w 507"/>
                <a:gd name="T83" fmla="*/ 313 h 313"/>
                <a:gd name="T84" fmla="*/ 505 w 507"/>
                <a:gd name="T85" fmla="*/ 306 h 313"/>
                <a:gd name="T86" fmla="*/ 507 w 507"/>
                <a:gd name="T87" fmla="*/ 30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7" h="313">
                  <a:moveTo>
                    <a:pt x="507" y="301"/>
                  </a:moveTo>
                  <a:lnTo>
                    <a:pt x="505" y="289"/>
                  </a:lnTo>
                  <a:lnTo>
                    <a:pt x="505" y="282"/>
                  </a:lnTo>
                  <a:lnTo>
                    <a:pt x="504" y="275"/>
                  </a:lnTo>
                  <a:lnTo>
                    <a:pt x="496" y="266"/>
                  </a:lnTo>
                  <a:lnTo>
                    <a:pt x="494" y="259"/>
                  </a:lnTo>
                  <a:lnTo>
                    <a:pt x="494" y="252"/>
                  </a:lnTo>
                  <a:lnTo>
                    <a:pt x="492" y="247"/>
                  </a:lnTo>
                  <a:lnTo>
                    <a:pt x="490" y="224"/>
                  </a:lnTo>
                  <a:lnTo>
                    <a:pt x="492" y="217"/>
                  </a:lnTo>
                  <a:lnTo>
                    <a:pt x="489" y="210"/>
                  </a:lnTo>
                  <a:lnTo>
                    <a:pt x="489" y="202"/>
                  </a:lnTo>
                  <a:lnTo>
                    <a:pt x="488" y="189"/>
                  </a:lnTo>
                  <a:lnTo>
                    <a:pt x="488" y="176"/>
                  </a:lnTo>
                  <a:lnTo>
                    <a:pt x="485" y="170"/>
                  </a:lnTo>
                  <a:lnTo>
                    <a:pt x="486" y="164"/>
                  </a:lnTo>
                  <a:lnTo>
                    <a:pt x="486" y="157"/>
                  </a:lnTo>
                  <a:lnTo>
                    <a:pt x="484" y="144"/>
                  </a:lnTo>
                  <a:lnTo>
                    <a:pt x="475" y="125"/>
                  </a:lnTo>
                  <a:lnTo>
                    <a:pt x="477" y="122"/>
                  </a:lnTo>
                  <a:lnTo>
                    <a:pt x="469" y="101"/>
                  </a:lnTo>
                  <a:lnTo>
                    <a:pt x="469" y="95"/>
                  </a:lnTo>
                  <a:lnTo>
                    <a:pt x="469" y="83"/>
                  </a:lnTo>
                  <a:lnTo>
                    <a:pt x="467" y="79"/>
                  </a:lnTo>
                  <a:lnTo>
                    <a:pt x="469" y="73"/>
                  </a:lnTo>
                  <a:lnTo>
                    <a:pt x="467" y="61"/>
                  </a:lnTo>
                  <a:lnTo>
                    <a:pt x="470" y="49"/>
                  </a:lnTo>
                  <a:lnTo>
                    <a:pt x="469" y="44"/>
                  </a:lnTo>
                  <a:lnTo>
                    <a:pt x="463" y="26"/>
                  </a:lnTo>
                  <a:lnTo>
                    <a:pt x="462" y="21"/>
                  </a:lnTo>
                  <a:lnTo>
                    <a:pt x="462" y="21"/>
                  </a:lnTo>
                  <a:lnTo>
                    <a:pt x="463" y="17"/>
                  </a:lnTo>
                  <a:lnTo>
                    <a:pt x="405" y="17"/>
                  </a:lnTo>
                  <a:lnTo>
                    <a:pt x="275" y="14"/>
                  </a:lnTo>
                  <a:lnTo>
                    <a:pt x="122" y="7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0" y="295"/>
                  </a:lnTo>
                  <a:lnTo>
                    <a:pt x="121" y="304"/>
                  </a:lnTo>
                  <a:lnTo>
                    <a:pt x="255" y="310"/>
                  </a:lnTo>
                  <a:lnTo>
                    <a:pt x="381" y="313"/>
                  </a:lnTo>
                  <a:lnTo>
                    <a:pt x="507" y="313"/>
                  </a:lnTo>
                  <a:lnTo>
                    <a:pt x="505" y="306"/>
                  </a:lnTo>
                  <a:lnTo>
                    <a:pt x="507" y="301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56985" y="897752"/>
              <a:ext cx="622741" cy="962538"/>
            </a:xfrm>
            <a:custGeom>
              <a:avLst/>
              <a:gdLst>
                <a:gd name="T0" fmla="*/ 279 w 490"/>
                <a:gd name="T1" fmla="*/ 47 h 758"/>
                <a:gd name="T2" fmla="*/ 192 w 490"/>
                <a:gd name="T3" fmla="*/ 29 h 758"/>
                <a:gd name="T4" fmla="*/ 69 w 490"/>
                <a:gd name="T5" fmla="*/ 0 h 758"/>
                <a:gd name="T6" fmla="*/ 16 w 490"/>
                <a:gd name="T7" fmla="*/ 221 h 758"/>
                <a:gd name="T8" fmla="*/ 0 w 490"/>
                <a:gd name="T9" fmla="*/ 286 h 758"/>
                <a:gd name="T10" fmla="*/ 227 w 490"/>
                <a:gd name="T11" fmla="*/ 617 h 758"/>
                <a:gd name="T12" fmla="*/ 323 w 490"/>
                <a:gd name="T13" fmla="*/ 758 h 758"/>
                <a:gd name="T14" fmla="*/ 325 w 490"/>
                <a:gd name="T15" fmla="*/ 744 h 758"/>
                <a:gd name="T16" fmla="*/ 331 w 490"/>
                <a:gd name="T17" fmla="*/ 739 h 758"/>
                <a:gd name="T18" fmla="*/ 331 w 490"/>
                <a:gd name="T19" fmla="*/ 724 h 758"/>
                <a:gd name="T20" fmla="*/ 330 w 490"/>
                <a:gd name="T21" fmla="*/ 712 h 758"/>
                <a:gd name="T22" fmla="*/ 330 w 490"/>
                <a:gd name="T23" fmla="*/ 705 h 758"/>
                <a:gd name="T24" fmla="*/ 333 w 490"/>
                <a:gd name="T25" fmla="*/ 697 h 758"/>
                <a:gd name="T26" fmla="*/ 331 w 490"/>
                <a:gd name="T27" fmla="*/ 685 h 758"/>
                <a:gd name="T28" fmla="*/ 331 w 490"/>
                <a:gd name="T29" fmla="*/ 678 h 758"/>
                <a:gd name="T30" fmla="*/ 335 w 490"/>
                <a:gd name="T31" fmla="*/ 673 h 758"/>
                <a:gd name="T32" fmla="*/ 331 w 490"/>
                <a:gd name="T33" fmla="*/ 661 h 758"/>
                <a:gd name="T34" fmla="*/ 334 w 490"/>
                <a:gd name="T35" fmla="*/ 652 h 758"/>
                <a:gd name="T36" fmla="*/ 342 w 490"/>
                <a:gd name="T37" fmla="*/ 647 h 758"/>
                <a:gd name="T38" fmla="*/ 349 w 490"/>
                <a:gd name="T39" fmla="*/ 646 h 758"/>
                <a:gd name="T40" fmla="*/ 354 w 490"/>
                <a:gd name="T41" fmla="*/ 650 h 758"/>
                <a:gd name="T42" fmla="*/ 361 w 490"/>
                <a:gd name="T43" fmla="*/ 650 h 758"/>
                <a:gd name="T44" fmla="*/ 367 w 490"/>
                <a:gd name="T45" fmla="*/ 656 h 758"/>
                <a:gd name="T46" fmla="*/ 369 w 490"/>
                <a:gd name="T47" fmla="*/ 663 h 758"/>
                <a:gd name="T48" fmla="*/ 376 w 490"/>
                <a:gd name="T49" fmla="*/ 665 h 758"/>
                <a:gd name="T50" fmla="*/ 383 w 490"/>
                <a:gd name="T51" fmla="*/ 658 h 758"/>
                <a:gd name="T52" fmla="*/ 390 w 490"/>
                <a:gd name="T53" fmla="*/ 648 h 758"/>
                <a:gd name="T54" fmla="*/ 403 w 490"/>
                <a:gd name="T55" fmla="*/ 573 h 758"/>
                <a:gd name="T56" fmla="*/ 490 w 490"/>
                <a:gd name="T57" fmla="*/ 88 h 758"/>
                <a:gd name="T58" fmla="*/ 394 w 490"/>
                <a:gd name="T59" fmla="*/ 72 h 758"/>
                <a:gd name="T60" fmla="*/ 279 w 490"/>
                <a:gd name="T61" fmla="*/ 47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0" h="758">
                  <a:moveTo>
                    <a:pt x="279" y="47"/>
                  </a:moveTo>
                  <a:lnTo>
                    <a:pt x="192" y="29"/>
                  </a:lnTo>
                  <a:lnTo>
                    <a:pt x="69" y="0"/>
                  </a:lnTo>
                  <a:lnTo>
                    <a:pt x="16" y="221"/>
                  </a:lnTo>
                  <a:lnTo>
                    <a:pt x="0" y="286"/>
                  </a:lnTo>
                  <a:lnTo>
                    <a:pt x="227" y="617"/>
                  </a:lnTo>
                  <a:lnTo>
                    <a:pt x="323" y="758"/>
                  </a:lnTo>
                  <a:lnTo>
                    <a:pt x="325" y="744"/>
                  </a:lnTo>
                  <a:lnTo>
                    <a:pt x="331" y="739"/>
                  </a:lnTo>
                  <a:lnTo>
                    <a:pt x="331" y="724"/>
                  </a:lnTo>
                  <a:lnTo>
                    <a:pt x="330" y="712"/>
                  </a:lnTo>
                  <a:lnTo>
                    <a:pt x="330" y="705"/>
                  </a:lnTo>
                  <a:lnTo>
                    <a:pt x="333" y="697"/>
                  </a:lnTo>
                  <a:lnTo>
                    <a:pt x="331" y="685"/>
                  </a:lnTo>
                  <a:lnTo>
                    <a:pt x="331" y="678"/>
                  </a:lnTo>
                  <a:lnTo>
                    <a:pt x="335" y="673"/>
                  </a:lnTo>
                  <a:lnTo>
                    <a:pt x="331" y="661"/>
                  </a:lnTo>
                  <a:lnTo>
                    <a:pt x="334" y="652"/>
                  </a:lnTo>
                  <a:lnTo>
                    <a:pt x="342" y="647"/>
                  </a:lnTo>
                  <a:lnTo>
                    <a:pt x="349" y="646"/>
                  </a:lnTo>
                  <a:lnTo>
                    <a:pt x="354" y="650"/>
                  </a:lnTo>
                  <a:lnTo>
                    <a:pt x="361" y="650"/>
                  </a:lnTo>
                  <a:lnTo>
                    <a:pt x="367" y="656"/>
                  </a:lnTo>
                  <a:lnTo>
                    <a:pt x="369" y="663"/>
                  </a:lnTo>
                  <a:lnTo>
                    <a:pt x="376" y="665"/>
                  </a:lnTo>
                  <a:lnTo>
                    <a:pt x="383" y="658"/>
                  </a:lnTo>
                  <a:lnTo>
                    <a:pt x="390" y="648"/>
                  </a:lnTo>
                  <a:lnTo>
                    <a:pt x="403" y="573"/>
                  </a:lnTo>
                  <a:lnTo>
                    <a:pt x="490" y="88"/>
                  </a:lnTo>
                  <a:lnTo>
                    <a:pt x="394" y="72"/>
                  </a:lnTo>
                  <a:lnTo>
                    <a:pt x="279" y="47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094755" y="520934"/>
              <a:ext cx="736448" cy="547377"/>
            </a:xfrm>
            <a:custGeom>
              <a:avLst/>
              <a:gdLst>
                <a:gd name="T0" fmla="*/ 452 w 579"/>
                <a:gd name="T1" fmla="*/ 404 h 431"/>
                <a:gd name="T2" fmla="*/ 452 w 579"/>
                <a:gd name="T3" fmla="*/ 379 h 431"/>
                <a:gd name="T4" fmla="*/ 463 w 579"/>
                <a:gd name="T5" fmla="*/ 358 h 431"/>
                <a:gd name="T6" fmla="*/ 443 w 579"/>
                <a:gd name="T7" fmla="*/ 279 h 431"/>
                <a:gd name="T8" fmla="*/ 441 w 579"/>
                <a:gd name="T9" fmla="*/ 205 h 431"/>
                <a:gd name="T10" fmla="*/ 418 w 579"/>
                <a:gd name="T11" fmla="*/ 130 h 431"/>
                <a:gd name="T12" fmla="*/ 413 w 579"/>
                <a:gd name="T13" fmla="*/ 120 h 431"/>
                <a:gd name="T14" fmla="*/ 402 w 579"/>
                <a:gd name="T15" fmla="*/ 89 h 431"/>
                <a:gd name="T16" fmla="*/ 404 w 579"/>
                <a:gd name="T17" fmla="*/ 67 h 431"/>
                <a:gd name="T18" fmla="*/ 399 w 579"/>
                <a:gd name="T19" fmla="*/ 47 h 431"/>
                <a:gd name="T20" fmla="*/ 391 w 579"/>
                <a:gd name="T21" fmla="*/ 20 h 431"/>
                <a:gd name="T22" fmla="*/ 386 w 579"/>
                <a:gd name="T23" fmla="*/ 2 h 431"/>
                <a:gd name="T24" fmla="*/ 293 w 579"/>
                <a:gd name="T25" fmla="*/ 23 h 431"/>
                <a:gd name="T26" fmla="*/ 252 w 579"/>
                <a:gd name="T27" fmla="*/ 53 h 431"/>
                <a:gd name="T28" fmla="*/ 223 w 579"/>
                <a:gd name="T29" fmla="*/ 107 h 431"/>
                <a:gd name="T30" fmla="*/ 203 w 579"/>
                <a:gd name="T31" fmla="*/ 128 h 431"/>
                <a:gd name="T32" fmla="*/ 209 w 579"/>
                <a:gd name="T33" fmla="*/ 143 h 431"/>
                <a:gd name="T34" fmla="*/ 215 w 579"/>
                <a:gd name="T35" fmla="*/ 142 h 431"/>
                <a:gd name="T36" fmla="*/ 218 w 579"/>
                <a:gd name="T37" fmla="*/ 150 h 431"/>
                <a:gd name="T38" fmla="*/ 219 w 579"/>
                <a:gd name="T39" fmla="*/ 169 h 431"/>
                <a:gd name="T40" fmla="*/ 218 w 579"/>
                <a:gd name="T41" fmla="*/ 188 h 431"/>
                <a:gd name="T42" fmla="*/ 196 w 579"/>
                <a:gd name="T43" fmla="*/ 201 h 431"/>
                <a:gd name="T44" fmla="*/ 182 w 579"/>
                <a:gd name="T45" fmla="*/ 218 h 431"/>
                <a:gd name="T46" fmla="*/ 160 w 579"/>
                <a:gd name="T47" fmla="*/ 223 h 431"/>
                <a:gd name="T48" fmla="*/ 119 w 579"/>
                <a:gd name="T49" fmla="*/ 226 h 431"/>
                <a:gd name="T50" fmla="*/ 57 w 579"/>
                <a:gd name="T51" fmla="*/ 238 h 431"/>
                <a:gd name="T52" fmla="*/ 38 w 579"/>
                <a:gd name="T53" fmla="*/ 247 h 431"/>
                <a:gd name="T54" fmla="*/ 35 w 579"/>
                <a:gd name="T55" fmla="*/ 262 h 431"/>
                <a:gd name="T56" fmla="*/ 48 w 579"/>
                <a:gd name="T57" fmla="*/ 272 h 431"/>
                <a:gd name="T58" fmla="*/ 53 w 579"/>
                <a:gd name="T59" fmla="*/ 296 h 431"/>
                <a:gd name="T60" fmla="*/ 34 w 579"/>
                <a:gd name="T61" fmla="*/ 320 h 431"/>
                <a:gd name="T62" fmla="*/ 3 w 579"/>
                <a:gd name="T63" fmla="*/ 356 h 431"/>
                <a:gd name="T64" fmla="*/ 4 w 579"/>
                <a:gd name="T65" fmla="*/ 383 h 431"/>
                <a:gd name="T66" fmla="*/ 251 w 579"/>
                <a:gd name="T67" fmla="*/ 334 h 431"/>
                <a:gd name="T68" fmla="*/ 324 w 579"/>
                <a:gd name="T69" fmla="*/ 323 h 431"/>
                <a:gd name="T70" fmla="*/ 339 w 579"/>
                <a:gd name="T71" fmla="*/ 333 h 431"/>
                <a:gd name="T72" fmla="*/ 352 w 579"/>
                <a:gd name="T73" fmla="*/ 358 h 431"/>
                <a:gd name="T74" fmla="*/ 376 w 579"/>
                <a:gd name="T75" fmla="*/ 368 h 431"/>
                <a:gd name="T76" fmla="*/ 437 w 579"/>
                <a:gd name="T77" fmla="*/ 376 h 431"/>
                <a:gd name="T78" fmla="*/ 431 w 579"/>
                <a:gd name="T79" fmla="*/ 362 h 431"/>
                <a:gd name="T80" fmla="*/ 441 w 579"/>
                <a:gd name="T81" fmla="*/ 381 h 431"/>
                <a:gd name="T82" fmla="*/ 443 w 579"/>
                <a:gd name="T83" fmla="*/ 414 h 431"/>
                <a:gd name="T84" fmla="*/ 565 w 579"/>
                <a:gd name="T85" fmla="*/ 354 h 431"/>
                <a:gd name="T86" fmla="*/ 544 w 579"/>
                <a:gd name="T87" fmla="*/ 372 h 431"/>
                <a:gd name="T88" fmla="*/ 539 w 579"/>
                <a:gd name="T89" fmla="*/ 368 h 431"/>
                <a:gd name="T90" fmla="*/ 551 w 579"/>
                <a:gd name="T91" fmla="*/ 346 h 431"/>
                <a:gd name="T92" fmla="*/ 501 w 579"/>
                <a:gd name="T93" fmla="*/ 377 h 431"/>
                <a:gd name="T94" fmla="*/ 486 w 579"/>
                <a:gd name="T95" fmla="*/ 385 h 431"/>
                <a:gd name="T96" fmla="*/ 462 w 579"/>
                <a:gd name="T97" fmla="*/ 396 h 431"/>
                <a:gd name="T98" fmla="*/ 454 w 579"/>
                <a:gd name="T99" fmla="*/ 407 h 431"/>
                <a:gd name="T100" fmla="*/ 440 w 579"/>
                <a:gd name="T101" fmla="*/ 427 h 431"/>
                <a:gd name="T102" fmla="*/ 448 w 579"/>
                <a:gd name="T103" fmla="*/ 431 h 431"/>
                <a:gd name="T104" fmla="*/ 486 w 579"/>
                <a:gd name="T105" fmla="*/ 413 h 431"/>
                <a:gd name="T106" fmla="*/ 512 w 579"/>
                <a:gd name="T107" fmla="*/ 396 h 431"/>
                <a:gd name="T108" fmla="*/ 532 w 579"/>
                <a:gd name="T109" fmla="*/ 388 h 431"/>
                <a:gd name="T110" fmla="*/ 552 w 579"/>
                <a:gd name="T111" fmla="*/ 373 h 431"/>
                <a:gd name="T112" fmla="*/ 579 w 579"/>
                <a:gd name="T113" fmla="*/ 34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431">
                  <a:moveTo>
                    <a:pt x="443" y="414"/>
                  </a:moveTo>
                  <a:lnTo>
                    <a:pt x="445" y="407"/>
                  </a:lnTo>
                  <a:lnTo>
                    <a:pt x="452" y="404"/>
                  </a:lnTo>
                  <a:lnTo>
                    <a:pt x="452" y="398"/>
                  </a:lnTo>
                  <a:lnTo>
                    <a:pt x="459" y="384"/>
                  </a:lnTo>
                  <a:lnTo>
                    <a:pt x="452" y="379"/>
                  </a:lnTo>
                  <a:lnTo>
                    <a:pt x="452" y="376"/>
                  </a:lnTo>
                  <a:lnTo>
                    <a:pt x="463" y="365"/>
                  </a:lnTo>
                  <a:lnTo>
                    <a:pt x="463" y="358"/>
                  </a:lnTo>
                  <a:lnTo>
                    <a:pt x="459" y="352"/>
                  </a:lnTo>
                  <a:lnTo>
                    <a:pt x="445" y="281"/>
                  </a:lnTo>
                  <a:lnTo>
                    <a:pt x="443" y="279"/>
                  </a:lnTo>
                  <a:lnTo>
                    <a:pt x="444" y="218"/>
                  </a:lnTo>
                  <a:lnTo>
                    <a:pt x="445" y="212"/>
                  </a:lnTo>
                  <a:lnTo>
                    <a:pt x="441" y="205"/>
                  </a:lnTo>
                  <a:lnTo>
                    <a:pt x="441" y="201"/>
                  </a:lnTo>
                  <a:lnTo>
                    <a:pt x="428" y="138"/>
                  </a:lnTo>
                  <a:lnTo>
                    <a:pt x="418" y="130"/>
                  </a:lnTo>
                  <a:lnTo>
                    <a:pt x="416" y="136"/>
                  </a:lnTo>
                  <a:lnTo>
                    <a:pt x="412" y="131"/>
                  </a:lnTo>
                  <a:lnTo>
                    <a:pt x="413" y="120"/>
                  </a:lnTo>
                  <a:lnTo>
                    <a:pt x="410" y="107"/>
                  </a:lnTo>
                  <a:lnTo>
                    <a:pt x="406" y="101"/>
                  </a:lnTo>
                  <a:lnTo>
                    <a:pt x="402" y="89"/>
                  </a:lnTo>
                  <a:lnTo>
                    <a:pt x="402" y="76"/>
                  </a:lnTo>
                  <a:lnTo>
                    <a:pt x="405" y="73"/>
                  </a:lnTo>
                  <a:lnTo>
                    <a:pt x="404" y="67"/>
                  </a:lnTo>
                  <a:lnTo>
                    <a:pt x="401" y="61"/>
                  </a:lnTo>
                  <a:lnTo>
                    <a:pt x="402" y="54"/>
                  </a:lnTo>
                  <a:lnTo>
                    <a:pt x="399" y="47"/>
                  </a:lnTo>
                  <a:lnTo>
                    <a:pt x="394" y="42"/>
                  </a:lnTo>
                  <a:lnTo>
                    <a:pt x="391" y="35"/>
                  </a:lnTo>
                  <a:lnTo>
                    <a:pt x="391" y="20"/>
                  </a:lnTo>
                  <a:lnTo>
                    <a:pt x="386" y="13"/>
                  </a:lnTo>
                  <a:lnTo>
                    <a:pt x="387" y="8"/>
                  </a:lnTo>
                  <a:lnTo>
                    <a:pt x="386" y="2"/>
                  </a:lnTo>
                  <a:lnTo>
                    <a:pt x="385" y="0"/>
                  </a:lnTo>
                  <a:lnTo>
                    <a:pt x="337" y="13"/>
                  </a:lnTo>
                  <a:lnTo>
                    <a:pt x="293" y="23"/>
                  </a:lnTo>
                  <a:lnTo>
                    <a:pt x="287" y="23"/>
                  </a:lnTo>
                  <a:lnTo>
                    <a:pt x="275" y="30"/>
                  </a:lnTo>
                  <a:lnTo>
                    <a:pt x="252" y="53"/>
                  </a:lnTo>
                  <a:lnTo>
                    <a:pt x="233" y="86"/>
                  </a:lnTo>
                  <a:lnTo>
                    <a:pt x="233" y="94"/>
                  </a:lnTo>
                  <a:lnTo>
                    <a:pt x="223" y="107"/>
                  </a:lnTo>
                  <a:lnTo>
                    <a:pt x="221" y="111"/>
                  </a:lnTo>
                  <a:lnTo>
                    <a:pt x="214" y="116"/>
                  </a:lnTo>
                  <a:lnTo>
                    <a:pt x="203" y="128"/>
                  </a:lnTo>
                  <a:lnTo>
                    <a:pt x="202" y="135"/>
                  </a:lnTo>
                  <a:lnTo>
                    <a:pt x="207" y="139"/>
                  </a:lnTo>
                  <a:lnTo>
                    <a:pt x="209" y="143"/>
                  </a:lnTo>
                  <a:lnTo>
                    <a:pt x="207" y="136"/>
                  </a:lnTo>
                  <a:lnTo>
                    <a:pt x="214" y="134"/>
                  </a:lnTo>
                  <a:lnTo>
                    <a:pt x="215" y="142"/>
                  </a:lnTo>
                  <a:lnTo>
                    <a:pt x="223" y="138"/>
                  </a:lnTo>
                  <a:lnTo>
                    <a:pt x="219" y="145"/>
                  </a:lnTo>
                  <a:lnTo>
                    <a:pt x="218" y="150"/>
                  </a:lnTo>
                  <a:lnTo>
                    <a:pt x="213" y="153"/>
                  </a:lnTo>
                  <a:lnTo>
                    <a:pt x="218" y="165"/>
                  </a:lnTo>
                  <a:lnTo>
                    <a:pt x="219" y="169"/>
                  </a:lnTo>
                  <a:lnTo>
                    <a:pt x="222" y="176"/>
                  </a:lnTo>
                  <a:lnTo>
                    <a:pt x="222" y="182"/>
                  </a:lnTo>
                  <a:lnTo>
                    <a:pt x="218" y="188"/>
                  </a:lnTo>
                  <a:lnTo>
                    <a:pt x="211" y="188"/>
                  </a:lnTo>
                  <a:lnTo>
                    <a:pt x="205" y="196"/>
                  </a:lnTo>
                  <a:lnTo>
                    <a:pt x="196" y="201"/>
                  </a:lnTo>
                  <a:lnTo>
                    <a:pt x="194" y="208"/>
                  </a:lnTo>
                  <a:lnTo>
                    <a:pt x="188" y="214"/>
                  </a:lnTo>
                  <a:lnTo>
                    <a:pt x="182" y="218"/>
                  </a:lnTo>
                  <a:lnTo>
                    <a:pt x="177" y="223"/>
                  </a:lnTo>
                  <a:lnTo>
                    <a:pt x="173" y="222"/>
                  </a:lnTo>
                  <a:lnTo>
                    <a:pt x="160" y="223"/>
                  </a:lnTo>
                  <a:lnTo>
                    <a:pt x="148" y="226"/>
                  </a:lnTo>
                  <a:lnTo>
                    <a:pt x="136" y="233"/>
                  </a:lnTo>
                  <a:lnTo>
                    <a:pt x="119" y="226"/>
                  </a:lnTo>
                  <a:lnTo>
                    <a:pt x="94" y="227"/>
                  </a:lnTo>
                  <a:lnTo>
                    <a:pt x="69" y="233"/>
                  </a:lnTo>
                  <a:lnTo>
                    <a:pt x="57" y="238"/>
                  </a:lnTo>
                  <a:lnTo>
                    <a:pt x="50" y="241"/>
                  </a:lnTo>
                  <a:lnTo>
                    <a:pt x="43" y="243"/>
                  </a:lnTo>
                  <a:lnTo>
                    <a:pt x="38" y="247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5" y="262"/>
                  </a:lnTo>
                  <a:lnTo>
                    <a:pt x="34" y="266"/>
                  </a:lnTo>
                  <a:lnTo>
                    <a:pt x="48" y="269"/>
                  </a:lnTo>
                  <a:lnTo>
                    <a:pt x="48" y="272"/>
                  </a:lnTo>
                  <a:lnTo>
                    <a:pt x="45" y="276"/>
                  </a:lnTo>
                  <a:lnTo>
                    <a:pt x="53" y="289"/>
                  </a:lnTo>
                  <a:lnTo>
                    <a:pt x="53" y="296"/>
                  </a:lnTo>
                  <a:lnTo>
                    <a:pt x="42" y="308"/>
                  </a:lnTo>
                  <a:lnTo>
                    <a:pt x="39" y="315"/>
                  </a:lnTo>
                  <a:lnTo>
                    <a:pt x="34" y="320"/>
                  </a:lnTo>
                  <a:lnTo>
                    <a:pt x="26" y="329"/>
                  </a:lnTo>
                  <a:lnTo>
                    <a:pt x="16" y="341"/>
                  </a:lnTo>
                  <a:lnTo>
                    <a:pt x="3" y="356"/>
                  </a:lnTo>
                  <a:lnTo>
                    <a:pt x="0" y="357"/>
                  </a:lnTo>
                  <a:lnTo>
                    <a:pt x="0" y="360"/>
                  </a:lnTo>
                  <a:lnTo>
                    <a:pt x="4" y="383"/>
                  </a:lnTo>
                  <a:lnTo>
                    <a:pt x="62" y="372"/>
                  </a:lnTo>
                  <a:lnTo>
                    <a:pt x="150" y="354"/>
                  </a:lnTo>
                  <a:lnTo>
                    <a:pt x="251" y="334"/>
                  </a:lnTo>
                  <a:lnTo>
                    <a:pt x="317" y="319"/>
                  </a:lnTo>
                  <a:lnTo>
                    <a:pt x="317" y="319"/>
                  </a:lnTo>
                  <a:lnTo>
                    <a:pt x="324" y="323"/>
                  </a:lnTo>
                  <a:lnTo>
                    <a:pt x="326" y="329"/>
                  </a:lnTo>
                  <a:lnTo>
                    <a:pt x="332" y="327"/>
                  </a:lnTo>
                  <a:lnTo>
                    <a:pt x="339" y="333"/>
                  </a:lnTo>
                  <a:lnTo>
                    <a:pt x="345" y="346"/>
                  </a:lnTo>
                  <a:lnTo>
                    <a:pt x="347" y="352"/>
                  </a:lnTo>
                  <a:lnTo>
                    <a:pt x="352" y="358"/>
                  </a:lnTo>
                  <a:lnTo>
                    <a:pt x="363" y="364"/>
                  </a:lnTo>
                  <a:lnTo>
                    <a:pt x="368" y="364"/>
                  </a:lnTo>
                  <a:lnTo>
                    <a:pt x="376" y="368"/>
                  </a:lnTo>
                  <a:lnTo>
                    <a:pt x="376" y="369"/>
                  </a:lnTo>
                  <a:lnTo>
                    <a:pt x="441" y="391"/>
                  </a:lnTo>
                  <a:lnTo>
                    <a:pt x="437" y="376"/>
                  </a:lnTo>
                  <a:lnTo>
                    <a:pt x="431" y="369"/>
                  </a:lnTo>
                  <a:lnTo>
                    <a:pt x="429" y="364"/>
                  </a:lnTo>
                  <a:lnTo>
                    <a:pt x="431" y="362"/>
                  </a:lnTo>
                  <a:lnTo>
                    <a:pt x="432" y="368"/>
                  </a:lnTo>
                  <a:lnTo>
                    <a:pt x="439" y="372"/>
                  </a:lnTo>
                  <a:lnTo>
                    <a:pt x="441" y="381"/>
                  </a:lnTo>
                  <a:lnTo>
                    <a:pt x="443" y="400"/>
                  </a:lnTo>
                  <a:lnTo>
                    <a:pt x="440" y="414"/>
                  </a:lnTo>
                  <a:lnTo>
                    <a:pt x="443" y="414"/>
                  </a:lnTo>
                  <a:close/>
                  <a:moveTo>
                    <a:pt x="573" y="353"/>
                  </a:moveTo>
                  <a:lnTo>
                    <a:pt x="566" y="356"/>
                  </a:lnTo>
                  <a:lnTo>
                    <a:pt x="565" y="354"/>
                  </a:lnTo>
                  <a:lnTo>
                    <a:pt x="558" y="356"/>
                  </a:lnTo>
                  <a:lnTo>
                    <a:pt x="552" y="360"/>
                  </a:lnTo>
                  <a:lnTo>
                    <a:pt x="544" y="372"/>
                  </a:lnTo>
                  <a:lnTo>
                    <a:pt x="540" y="373"/>
                  </a:lnTo>
                  <a:lnTo>
                    <a:pt x="533" y="375"/>
                  </a:lnTo>
                  <a:lnTo>
                    <a:pt x="539" y="368"/>
                  </a:lnTo>
                  <a:lnTo>
                    <a:pt x="544" y="362"/>
                  </a:lnTo>
                  <a:lnTo>
                    <a:pt x="544" y="357"/>
                  </a:lnTo>
                  <a:lnTo>
                    <a:pt x="551" y="346"/>
                  </a:lnTo>
                  <a:lnTo>
                    <a:pt x="532" y="368"/>
                  </a:lnTo>
                  <a:lnTo>
                    <a:pt x="520" y="373"/>
                  </a:lnTo>
                  <a:lnTo>
                    <a:pt x="501" y="377"/>
                  </a:lnTo>
                  <a:lnTo>
                    <a:pt x="496" y="380"/>
                  </a:lnTo>
                  <a:lnTo>
                    <a:pt x="491" y="385"/>
                  </a:lnTo>
                  <a:lnTo>
                    <a:pt x="486" y="385"/>
                  </a:lnTo>
                  <a:lnTo>
                    <a:pt x="474" y="392"/>
                  </a:lnTo>
                  <a:lnTo>
                    <a:pt x="468" y="391"/>
                  </a:lnTo>
                  <a:lnTo>
                    <a:pt x="462" y="396"/>
                  </a:lnTo>
                  <a:lnTo>
                    <a:pt x="463" y="402"/>
                  </a:lnTo>
                  <a:lnTo>
                    <a:pt x="456" y="400"/>
                  </a:lnTo>
                  <a:lnTo>
                    <a:pt x="454" y="407"/>
                  </a:lnTo>
                  <a:lnTo>
                    <a:pt x="443" y="414"/>
                  </a:lnTo>
                  <a:lnTo>
                    <a:pt x="441" y="422"/>
                  </a:lnTo>
                  <a:lnTo>
                    <a:pt x="440" y="427"/>
                  </a:lnTo>
                  <a:lnTo>
                    <a:pt x="443" y="429"/>
                  </a:lnTo>
                  <a:lnTo>
                    <a:pt x="455" y="426"/>
                  </a:lnTo>
                  <a:lnTo>
                    <a:pt x="448" y="431"/>
                  </a:lnTo>
                  <a:lnTo>
                    <a:pt x="462" y="426"/>
                  </a:lnTo>
                  <a:lnTo>
                    <a:pt x="483" y="413"/>
                  </a:lnTo>
                  <a:lnTo>
                    <a:pt x="486" y="413"/>
                  </a:lnTo>
                  <a:lnTo>
                    <a:pt x="493" y="407"/>
                  </a:lnTo>
                  <a:lnTo>
                    <a:pt x="500" y="404"/>
                  </a:lnTo>
                  <a:lnTo>
                    <a:pt x="512" y="396"/>
                  </a:lnTo>
                  <a:lnTo>
                    <a:pt x="519" y="394"/>
                  </a:lnTo>
                  <a:lnTo>
                    <a:pt x="525" y="389"/>
                  </a:lnTo>
                  <a:lnTo>
                    <a:pt x="532" y="388"/>
                  </a:lnTo>
                  <a:lnTo>
                    <a:pt x="544" y="380"/>
                  </a:lnTo>
                  <a:lnTo>
                    <a:pt x="546" y="375"/>
                  </a:lnTo>
                  <a:lnTo>
                    <a:pt x="552" y="373"/>
                  </a:lnTo>
                  <a:lnTo>
                    <a:pt x="565" y="362"/>
                  </a:lnTo>
                  <a:lnTo>
                    <a:pt x="571" y="358"/>
                  </a:lnTo>
                  <a:lnTo>
                    <a:pt x="579" y="349"/>
                  </a:lnTo>
                  <a:lnTo>
                    <a:pt x="573" y="353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265315" y="1698986"/>
              <a:ext cx="678272" cy="710004"/>
            </a:xfrm>
            <a:custGeom>
              <a:avLst/>
              <a:gdLst>
                <a:gd name="T0" fmla="*/ 310 w 534"/>
                <a:gd name="T1" fmla="*/ 25 h 559"/>
                <a:gd name="T2" fmla="*/ 197 w 534"/>
                <a:gd name="T3" fmla="*/ 15 h 559"/>
                <a:gd name="T4" fmla="*/ 70 w 534"/>
                <a:gd name="T5" fmla="*/ 0 h 559"/>
                <a:gd name="T6" fmla="*/ 0 w 534"/>
                <a:gd name="T7" fmla="*/ 548 h 559"/>
                <a:gd name="T8" fmla="*/ 0 w 534"/>
                <a:gd name="T9" fmla="*/ 551 h 559"/>
                <a:gd name="T10" fmla="*/ 64 w 534"/>
                <a:gd name="T11" fmla="*/ 559 h 559"/>
                <a:gd name="T12" fmla="*/ 70 w 534"/>
                <a:gd name="T13" fmla="*/ 556 h 559"/>
                <a:gd name="T14" fmla="*/ 74 w 534"/>
                <a:gd name="T15" fmla="*/ 523 h 559"/>
                <a:gd name="T16" fmla="*/ 78 w 534"/>
                <a:gd name="T17" fmla="*/ 515 h 559"/>
                <a:gd name="T18" fmla="*/ 210 w 534"/>
                <a:gd name="T19" fmla="*/ 530 h 559"/>
                <a:gd name="T20" fmla="*/ 210 w 534"/>
                <a:gd name="T21" fmla="*/ 530 h 559"/>
                <a:gd name="T22" fmla="*/ 210 w 534"/>
                <a:gd name="T23" fmla="*/ 528 h 559"/>
                <a:gd name="T24" fmla="*/ 206 w 534"/>
                <a:gd name="T25" fmla="*/ 522 h 559"/>
                <a:gd name="T26" fmla="*/ 204 w 534"/>
                <a:gd name="T27" fmla="*/ 511 h 559"/>
                <a:gd name="T28" fmla="*/ 204 w 534"/>
                <a:gd name="T29" fmla="*/ 507 h 559"/>
                <a:gd name="T30" fmla="*/ 266 w 534"/>
                <a:gd name="T31" fmla="*/ 514 h 559"/>
                <a:gd name="T32" fmla="*/ 346 w 534"/>
                <a:gd name="T33" fmla="*/ 521 h 559"/>
                <a:gd name="T34" fmla="*/ 417 w 534"/>
                <a:gd name="T35" fmla="*/ 528 h 559"/>
                <a:gd name="T36" fmla="*/ 490 w 534"/>
                <a:gd name="T37" fmla="*/ 532 h 559"/>
                <a:gd name="T38" fmla="*/ 493 w 534"/>
                <a:gd name="T39" fmla="*/ 532 h 559"/>
                <a:gd name="T40" fmla="*/ 499 w 534"/>
                <a:gd name="T41" fmla="*/ 526 h 559"/>
                <a:gd name="T42" fmla="*/ 505 w 534"/>
                <a:gd name="T43" fmla="*/ 425 h 559"/>
                <a:gd name="T44" fmla="*/ 512 w 534"/>
                <a:gd name="T45" fmla="*/ 335 h 559"/>
                <a:gd name="T46" fmla="*/ 527 w 534"/>
                <a:gd name="T47" fmla="*/ 100 h 559"/>
                <a:gd name="T48" fmla="*/ 527 w 534"/>
                <a:gd name="T49" fmla="*/ 93 h 559"/>
                <a:gd name="T50" fmla="*/ 531 w 534"/>
                <a:gd name="T51" fmla="*/ 92 h 559"/>
                <a:gd name="T52" fmla="*/ 534 w 534"/>
                <a:gd name="T53" fmla="*/ 43 h 559"/>
                <a:gd name="T54" fmla="*/ 447 w 534"/>
                <a:gd name="T55" fmla="*/ 38 h 559"/>
                <a:gd name="T56" fmla="*/ 310 w 534"/>
                <a:gd name="T57" fmla="*/ 25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559">
                  <a:moveTo>
                    <a:pt x="310" y="25"/>
                  </a:moveTo>
                  <a:lnTo>
                    <a:pt x="197" y="15"/>
                  </a:lnTo>
                  <a:lnTo>
                    <a:pt x="70" y="0"/>
                  </a:lnTo>
                  <a:lnTo>
                    <a:pt x="0" y="548"/>
                  </a:lnTo>
                  <a:lnTo>
                    <a:pt x="0" y="551"/>
                  </a:lnTo>
                  <a:lnTo>
                    <a:pt x="64" y="559"/>
                  </a:lnTo>
                  <a:lnTo>
                    <a:pt x="70" y="556"/>
                  </a:lnTo>
                  <a:lnTo>
                    <a:pt x="74" y="523"/>
                  </a:lnTo>
                  <a:lnTo>
                    <a:pt x="78" y="515"/>
                  </a:lnTo>
                  <a:lnTo>
                    <a:pt x="210" y="530"/>
                  </a:lnTo>
                  <a:lnTo>
                    <a:pt x="210" y="530"/>
                  </a:lnTo>
                  <a:lnTo>
                    <a:pt x="210" y="528"/>
                  </a:lnTo>
                  <a:lnTo>
                    <a:pt x="206" y="522"/>
                  </a:lnTo>
                  <a:lnTo>
                    <a:pt x="204" y="511"/>
                  </a:lnTo>
                  <a:lnTo>
                    <a:pt x="204" y="507"/>
                  </a:lnTo>
                  <a:lnTo>
                    <a:pt x="266" y="514"/>
                  </a:lnTo>
                  <a:lnTo>
                    <a:pt x="346" y="521"/>
                  </a:lnTo>
                  <a:lnTo>
                    <a:pt x="417" y="528"/>
                  </a:lnTo>
                  <a:lnTo>
                    <a:pt x="490" y="532"/>
                  </a:lnTo>
                  <a:lnTo>
                    <a:pt x="493" y="532"/>
                  </a:lnTo>
                  <a:lnTo>
                    <a:pt x="499" y="526"/>
                  </a:lnTo>
                  <a:lnTo>
                    <a:pt x="505" y="425"/>
                  </a:lnTo>
                  <a:lnTo>
                    <a:pt x="512" y="335"/>
                  </a:lnTo>
                  <a:lnTo>
                    <a:pt x="527" y="100"/>
                  </a:lnTo>
                  <a:lnTo>
                    <a:pt x="527" y="93"/>
                  </a:lnTo>
                  <a:lnTo>
                    <a:pt x="531" y="92"/>
                  </a:lnTo>
                  <a:lnTo>
                    <a:pt x="534" y="43"/>
                  </a:lnTo>
                  <a:lnTo>
                    <a:pt x="447" y="38"/>
                  </a:lnTo>
                  <a:lnTo>
                    <a:pt x="310" y="25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544292" y="990304"/>
              <a:ext cx="130895" cy="300132"/>
            </a:xfrm>
            <a:custGeom>
              <a:avLst/>
              <a:gdLst>
                <a:gd name="T0" fmla="*/ 101 w 103"/>
                <a:gd name="T1" fmla="*/ 106 h 236"/>
                <a:gd name="T2" fmla="*/ 98 w 103"/>
                <a:gd name="T3" fmla="*/ 79 h 236"/>
                <a:gd name="T4" fmla="*/ 79 w 103"/>
                <a:gd name="T5" fmla="*/ 79 h 236"/>
                <a:gd name="T6" fmla="*/ 75 w 103"/>
                <a:gd name="T7" fmla="*/ 61 h 236"/>
                <a:gd name="T8" fmla="*/ 80 w 103"/>
                <a:gd name="T9" fmla="*/ 54 h 236"/>
                <a:gd name="T10" fmla="*/ 86 w 103"/>
                <a:gd name="T11" fmla="*/ 44 h 236"/>
                <a:gd name="T12" fmla="*/ 88 w 103"/>
                <a:gd name="T13" fmla="*/ 29 h 236"/>
                <a:gd name="T14" fmla="*/ 23 w 103"/>
                <a:gd name="T15" fmla="*/ 0 h 236"/>
                <a:gd name="T16" fmla="*/ 14 w 103"/>
                <a:gd name="T17" fmla="*/ 14 h 236"/>
                <a:gd name="T18" fmla="*/ 7 w 103"/>
                <a:gd name="T19" fmla="*/ 37 h 236"/>
                <a:gd name="T20" fmla="*/ 3 w 103"/>
                <a:gd name="T21" fmla="*/ 48 h 236"/>
                <a:gd name="T22" fmla="*/ 9 w 103"/>
                <a:gd name="T23" fmla="*/ 54 h 236"/>
                <a:gd name="T24" fmla="*/ 2 w 103"/>
                <a:gd name="T25" fmla="*/ 67 h 236"/>
                <a:gd name="T26" fmla="*/ 9 w 103"/>
                <a:gd name="T27" fmla="*/ 84 h 236"/>
                <a:gd name="T28" fmla="*/ 17 w 103"/>
                <a:gd name="T29" fmla="*/ 92 h 236"/>
                <a:gd name="T30" fmla="*/ 26 w 103"/>
                <a:gd name="T31" fmla="*/ 98 h 236"/>
                <a:gd name="T32" fmla="*/ 46 w 103"/>
                <a:gd name="T33" fmla="*/ 114 h 236"/>
                <a:gd name="T34" fmla="*/ 36 w 103"/>
                <a:gd name="T35" fmla="*/ 127 h 236"/>
                <a:gd name="T36" fmla="*/ 30 w 103"/>
                <a:gd name="T37" fmla="*/ 134 h 236"/>
                <a:gd name="T38" fmla="*/ 29 w 103"/>
                <a:gd name="T39" fmla="*/ 136 h 236"/>
                <a:gd name="T40" fmla="*/ 26 w 103"/>
                <a:gd name="T41" fmla="*/ 148 h 236"/>
                <a:gd name="T42" fmla="*/ 18 w 103"/>
                <a:gd name="T43" fmla="*/ 153 h 236"/>
                <a:gd name="T44" fmla="*/ 7 w 103"/>
                <a:gd name="T45" fmla="*/ 161 h 236"/>
                <a:gd name="T46" fmla="*/ 3 w 103"/>
                <a:gd name="T47" fmla="*/ 176 h 236"/>
                <a:gd name="T48" fmla="*/ 0 w 103"/>
                <a:gd name="T49" fmla="*/ 182 h 236"/>
                <a:gd name="T50" fmla="*/ 4 w 103"/>
                <a:gd name="T51" fmla="*/ 188 h 236"/>
                <a:gd name="T52" fmla="*/ 15 w 103"/>
                <a:gd name="T53" fmla="*/ 202 h 236"/>
                <a:gd name="T54" fmla="*/ 29 w 103"/>
                <a:gd name="T55" fmla="*/ 207 h 236"/>
                <a:gd name="T56" fmla="*/ 45 w 103"/>
                <a:gd name="T57" fmla="*/ 213 h 236"/>
                <a:gd name="T58" fmla="*/ 60 w 103"/>
                <a:gd name="T59" fmla="*/ 218 h 236"/>
                <a:gd name="T60" fmla="*/ 59 w 103"/>
                <a:gd name="T61" fmla="*/ 236 h 236"/>
                <a:gd name="T62" fmla="*/ 68 w 103"/>
                <a:gd name="T63" fmla="*/ 230 h 236"/>
                <a:gd name="T64" fmla="*/ 74 w 103"/>
                <a:gd name="T65" fmla="*/ 218 h 236"/>
                <a:gd name="T66" fmla="*/ 79 w 103"/>
                <a:gd name="T67" fmla="*/ 199 h 236"/>
                <a:gd name="T68" fmla="*/ 76 w 103"/>
                <a:gd name="T69" fmla="*/ 195 h 236"/>
                <a:gd name="T70" fmla="*/ 87 w 103"/>
                <a:gd name="T71" fmla="*/ 188 h 236"/>
                <a:gd name="T72" fmla="*/ 88 w 103"/>
                <a:gd name="T73" fmla="*/ 176 h 236"/>
                <a:gd name="T74" fmla="*/ 92 w 103"/>
                <a:gd name="T75" fmla="*/ 168 h 236"/>
                <a:gd name="T76" fmla="*/ 98 w 103"/>
                <a:gd name="T77" fmla="*/ 154 h 236"/>
                <a:gd name="T78" fmla="*/ 97 w 103"/>
                <a:gd name="T79" fmla="*/ 142 h 236"/>
                <a:gd name="T80" fmla="*/ 98 w 103"/>
                <a:gd name="T81" fmla="*/ 127 h 236"/>
                <a:gd name="T82" fmla="*/ 98 w 103"/>
                <a:gd name="T83" fmla="*/ 119 h 236"/>
                <a:gd name="T84" fmla="*/ 101 w 103"/>
                <a:gd name="T85" fmla="*/ 119 h 236"/>
                <a:gd name="T86" fmla="*/ 102 w 103"/>
                <a:gd name="T87" fmla="*/ 137 h 236"/>
                <a:gd name="T88" fmla="*/ 102 w 103"/>
                <a:gd name="T89" fmla="*/ 113 h 236"/>
                <a:gd name="T90" fmla="*/ 102 w 103"/>
                <a:gd name="T91" fmla="*/ 148 h 236"/>
                <a:gd name="T92" fmla="*/ 102 w 103"/>
                <a:gd name="T93" fmla="*/ 1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236">
                  <a:moveTo>
                    <a:pt x="102" y="113"/>
                  </a:moveTo>
                  <a:lnTo>
                    <a:pt x="101" y="106"/>
                  </a:lnTo>
                  <a:lnTo>
                    <a:pt x="101" y="87"/>
                  </a:lnTo>
                  <a:lnTo>
                    <a:pt x="98" y="79"/>
                  </a:lnTo>
                  <a:lnTo>
                    <a:pt x="86" y="77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5" y="61"/>
                  </a:lnTo>
                  <a:lnTo>
                    <a:pt x="79" y="53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8" y="35"/>
                  </a:lnTo>
                  <a:lnTo>
                    <a:pt x="88" y="29"/>
                  </a:lnTo>
                  <a:lnTo>
                    <a:pt x="88" y="22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37"/>
                  </a:lnTo>
                  <a:lnTo>
                    <a:pt x="0" y="42"/>
                  </a:lnTo>
                  <a:lnTo>
                    <a:pt x="3" y="48"/>
                  </a:lnTo>
                  <a:lnTo>
                    <a:pt x="6" y="49"/>
                  </a:lnTo>
                  <a:lnTo>
                    <a:pt x="9" y="54"/>
                  </a:lnTo>
                  <a:lnTo>
                    <a:pt x="7" y="61"/>
                  </a:lnTo>
                  <a:lnTo>
                    <a:pt x="2" y="67"/>
                  </a:lnTo>
                  <a:lnTo>
                    <a:pt x="4" y="77"/>
                  </a:lnTo>
                  <a:lnTo>
                    <a:pt x="9" y="84"/>
                  </a:lnTo>
                  <a:lnTo>
                    <a:pt x="15" y="85"/>
                  </a:lnTo>
                  <a:lnTo>
                    <a:pt x="17" y="92"/>
                  </a:lnTo>
                  <a:lnTo>
                    <a:pt x="23" y="96"/>
                  </a:lnTo>
                  <a:lnTo>
                    <a:pt x="26" y="98"/>
                  </a:lnTo>
                  <a:lnTo>
                    <a:pt x="33" y="103"/>
                  </a:lnTo>
                  <a:lnTo>
                    <a:pt x="46" y="114"/>
                  </a:lnTo>
                  <a:lnTo>
                    <a:pt x="44" y="121"/>
                  </a:lnTo>
                  <a:lnTo>
                    <a:pt x="36" y="127"/>
                  </a:lnTo>
                  <a:lnTo>
                    <a:pt x="32" y="133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9" y="136"/>
                  </a:lnTo>
                  <a:lnTo>
                    <a:pt x="26" y="142"/>
                  </a:lnTo>
                  <a:lnTo>
                    <a:pt x="26" y="148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4" y="156"/>
                  </a:lnTo>
                  <a:lnTo>
                    <a:pt x="7" y="161"/>
                  </a:lnTo>
                  <a:lnTo>
                    <a:pt x="4" y="167"/>
                  </a:lnTo>
                  <a:lnTo>
                    <a:pt x="3" y="176"/>
                  </a:lnTo>
                  <a:lnTo>
                    <a:pt x="2" y="180"/>
                  </a:lnTo>
                  <a:lnTo>
                    <a:pt x="0" y="182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91"/>
                  </a:lnTo>
                  <a:lnTo>
                    <a:pt x="15" y="202"/>
                  </a:lnTo>
                  <a:lnTo>
                    <a:pt x="22" y="203"/>
                  </a:lnTo>
                  <a:lnTo>
                    <a:pt x="29" y="207"/>
                  </a:lnTo>
                  <a:lnTo>
                    <a:pt x="40" y="215"/>
                  </a:lnTo>
                  <a:lnTo>
                    <a:pt x="45" y="213"/>
                  </a:lnTo>
                  <a:lnTo>
                    <a:pt x="57" y="213"/>
                  </a:lnTo>
                  <a:lnTo>
                    <a:pt x="60" y="218"/>
                  </a:lnTo>
                  <a:lnTo>
                    <a:pt x="57" y="229"/>
                  </a:lnTo>
                  <a:lnTo>
                    <a:pt x="59" y="236"/>
                  </a:lnTo>
                  <a:lnTo>
                    <a:pt x="64" y="234"/>
                  </a:lnTo>
                  <a:lnTo>
                    <a:pt x="68" y="230"/>
                  </a:lnTo>
                  <a:lnTo>
                    <a:pt x="69" y="223"/>
                  </a:lnTo>
                  <a:lnTo>
                    <a:pt x="74" y="218"/>
                  </a:lnTo>
                  <a:lnTo>
                    <a:pt x="76" y="205"/>
                  </a:lnTo>
                  <a:lnTo>
                    <a:pt x="79" y="199"/>
                  </a:lnTo>
                  <a:lnTo>
                    <a:pt x="76" y="198"/>
                  </a:lnTo>
                  <a:lnTo>
                    <a:pt x="76" y="195"/>
                  </a:lnTo>
                  <a:lnTo>
                    <a:pt x="82" y="188"/>
                  </a:lnTo>
                  <a:lnTo>
                    <a:pt x="87" y="188"/>
                  </a:lnTo>
                  <a:lnTo>
                    <a:pt x="84" y="183"/>
                  </a:lnTo>
                  <a:lnTo>
                    <a:pt x="88" y="176"/>
                  </a:lnTo>
                  <a:lnTo>
                    <a:pt x="86" y="171"/>
                  </a:lnTo>
                  <a:lnTo>
                    <a:pt x="92" y="168"/>
                  </a:lnTo>
                  <a:lnTo>
                    <a:pt x="94" y="161"/>
                  </a:lnTo>
                  <a:lnTo>
                    <a:pt x="98" y="154"/>
                  </a:lnTo>
                  <a:lnTo>
                    <a:pt x="101" y="148"/>
                  </a:lnTo>
                  <a:lnTo>
                    <a:pt x="97" y="142"/>
                  </a:lnTo>
                  <a:lnTo>
                    <a:pt x="99" y="137"/>
                  </a:lnTo>
                  <a:lnTo>
                    <a:pt x="98" y="127"/>
                  </a:lnTo>
                  <a:lnTo>
                    <a:pt x="95" y="121"/>
                  </a:lnTo>
                  <a:lnTo>
                    <a:pt x="98" y="119"/>
                  </a:lnTo>
                  <a:lnTo>
                    <a:pt x="99" y="114"/>
                  </a:lnTo>
                  <a:lnTo>
                    <a:pt x="101" y="119"/>
                  </a:lnTo>
                  <a:lnTo>
                    <a:pt x="101" y="125"/>
                  </a:lnTo>
                  <a:lnTo>
                    <a:pt x="102" y="137"/>
                  </a:lnTo>
                  <a:lnTo>
                    <a:pt x="103" y="131"/>
                  </a:lnTo>
                  <a:lnTo>
                    <a:pt x="102" y="113"/>
                  </a:lnTo>
                  <a:close/>
                  <a:moveTo>
                    <a:pt x="102" y="153"/>
                  </a:moveTo>
                  <a:lnTo>
                    <a:pt x="102" y="148"/>
                  </a:lnTo>
                  <a:lnTo>
                    <a:pt x="97" y="167"/>
                  </a:lnTo>
                  <a:lnTo>
                    <a:pt x="102" y="153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710885" y="434993"/>
              <a:ext cx="162627" cy="339797"/>
            </a:xfrm>
            <a:custGeom>
              <a:avLst/>
              <a:gdLst>
                <a:gd name="T0" fmla="*/ 122 w 128"/>
                <a:gd name="T1" fmla="*/ 202 h 268"/>
                <a:gd name="T2" fmla="*/ 116 w 128"/>
                <a:gd name="T3" fmla="*/ 195 h 268"/>
                <a:gd name="T4" fmla="*/ 115 w 128"/>
                <a:gd name="T5" fmla="*/ 190 h 268"/>
                <a:gd name="T6" fmla="*/ 108 w 128"/>
                <a:gd name="T7" fmla="*/ 185 h 268"/>
                <a:gd name="T8" fmla="*/ 103 w 128"/>
                <a:gd name="T9" fmla="*/ 180 h 268"/>
                <a:gd name="T10" fmla="*/ 100 w 128"/>
                <a:gd name="T11" fmla="*/ 175 h 268"/>
                <a:gd name="T12" fmla="*/ 97 w 128"/>
                <a:gd name="T13" fmla="*/ 168 h 268"/>
                <a:gd name="T14" fmla="*/ 97 w 128"/>
                <a:gd name="T15" fmla="*/ 162 h 268"/>
                <a:gd name="T16" fmla="*/ 90 w 128"/>
                <a:gd name="T17" fmla="*/ 144 h 268"/>
                <a:gd name="T18" fmla="*/ 44 w 128"/>
                <a:gd name="T19" fmla="*/ 3 h 268"/>
                <a:gd name="T20" fmla="*/ 43 w 128"/>
                <a:gd name="T21" fmla="*/ 0 h 268"/>
                <a:gd name="T22" fmla="*/ 38 w 128"/>
                <a:gd name="T23" fmla="*/ 7 h 268"/>
                <a:gd name="T24" fmla="*/ 31 w 128"/>
                <a:gd name="T25" fmla="*/ 4 h 268"/>
                <a:gd name="T26" fmla="*/ 25 w 128"/>
                <a:gd name="T27" fmla="*/ 10 h 268"/>
                <a:gd name="T28" fmla="*/ 25 w 128"/>
                <a:gd name="T29" fmla="*/ 15 h 268"/>
                <a:gd name="T30" fmla="*/ 21 w 128"/>
                <a:gd name="T31" fmla="*/ 28 h 268"/>
                <a:gd name="T32" fmla="*/ 23 w 128"/>
                <a:gd name="T33" fmla="*/ 34 h 268"/>
                <a:gd name="T34" fmla="*/ 23 w 128"/>
                <a:gd name="T35" fmla="*/ 34 h 268"/>
                <a:gd name="T36" fmla="*/ 21 w 128"/>
                <a:gd name="T37" fmla="*/ 38 h 268"/>
                <a:gd name="T38" fmla="*/ 25 w 128"/>
                <a:gd name="T39" fmla="*/ 46 h 268"/>
                <a:gd name="T40" fmla="*/ 21 w 128"/>
                <a:gd name="T41" fmla="*/ 60 h 268"/>
                <a:gd name="T42" fmla="*/ 23 w 128"/>
                <a:gd name="T43" fmla="*/ 66 h 268"/>
                <a:gd name="T44" fmla="*/ 27 w 128"/>
                <a:gd name="T45" fmla="*/ 72 h 268"/>
                <a:gd name="T46" fmla="*/ 30 w 128"/>
                <a:gd name="T47" fmla="*/ 77 h 268"/>
                <a:gd name="T48" fmla="*/ 30 w 128"/>
                <a:gd name="T49" fmla="*/ 84 h 268"/>
                <a:gd name="T50" fmla="*/ 24 w 128"/>
                <a:gd name="T51" fmla="*/ 92 h 268"/>
                <a:gd name="T52" fmla="*/ 13 w 128"/>
                <a:gd name="T53" fmla="*/ 104 h 268"/>
                <a:gd name="T54" fmla="*/ 11 w 128"/>
                <a:gd name="T55" fmla="*/ 106 h 268"/>
                <a:gd name="T56" fmla="*/ 5 w 128"/>
                <a:gd name="T57" fmla="*/ 111 h 268"/>
                <a:gd name="T58" fmla="*/ 6 w 128"/>
                <a:gd name="T59" fmla="*/ 118 h 268"/>
                <a:gd name="T60" fmla="*/ 9 w 128"/>
                <a:gd name="T61" fmla="*/ 130 h 268"/>
                <a:gd name="T62" fmla="*/ 6 w 128"/>
                <a:gd name="T63" fmla="*/ 141 h 268"/>
                <a:gd name="T64" fmla="*/ 8 w 128"/>
                <a:gd name="T65" fmla="*/ 148 h 268"/>
                <a:gd name="T66" fmla="*/ 6 w 128"/>
                <a:gd name="T67" fmla="*/ 154 h 268"/>
                <a:gd name="T68" fmla="*/ 6 w 128"/>
                <a:gd name="T69" fmla="*/ 161 h 268"/>
                <a:gd name="T70" fmla="*/ 5 w 128"/>
                <a:gd name="T71" fmla="*/ 167 h 268"/>
                <a:gd name="T72" fmla="*/ 1 w 128"/>
                <a:gd name="T73" fmla="*/ 173 h 268"/>
                <a:gd name="T74" fmla="*/ 2 w 128"/>
                <a:gd name="T75" fmla="*/ 183 h 268"/>
                <a:gd name="T76" fmla="*/ 0 w 128"/>
                <a:gd name="T77" fmla="*/ 190 h 268"/>
                <a:gd name="T78" fmla="*/ 5 w 128"/>
                <a:gd name="T79" fmla="*/ 210 h 268"/>
                <a:gd name="T80" fmla="*/ 5 w 128"/>
                <a:gd name="T81" fmla="*/ 223 h 268"/>
                <a:gd name="T82" fmla="*/ 8 w 128"/>
                <a:gd name="T83" fmla="*/ 242 h 268"/>
                <a:gd name="T84" fmla="*/ 5 w 128"/>
                <a:gd name="T85" fmla="*/ 248 h 268"/>
                <a:gd name="T86" fmla="*/ 5 w 128"/>
                <a:gd name="T87" fmla="*/ 254 h 268"/>
                <a:gd name="T88" fmla="*/ 9 w 128"/>
                <a:gd name="T89" fmla="*/ 263 h 268"/>
                <a:gd name="T90" fmla="*/ 15 w 128"/>
                <a:gd name="T91" fmla="*/ 268 h 268"/>
                <a:gd name="T92" fmla="*/ 94 w 128"/>
                <a:gd name="T93" fmla="*/ 249 h 268"/>
                <a:gd name="T94" fmla="*/ 103 w 128"/>
                <a:gd name="T95" fmla="*/ 241 h 268"/>
                <a:gd name="T96" fmla="*/ 107 w 128"/>
                <a:gd name="T97" fmla="*/ 234 h 268"/>
                <a:gd name="T98" fmla="*/ 108 w 128"/>
                <a:gd name="T99" fmla="*/ 234 h 268"/>
                <a:gd name="T100" fmla="*/ 112 w 128"/>
                <a:gd name="T101" fmla="*/ 227 h 268"/>
                <a:gd name="T102" fmla="*/ 119 w 128"/>
                <a:gd name="T103" fmla="*/ 223 h 268"/>
                <a:gd name="T104" fmla="*/ 122 w 128"/>
                <a:gd name="T105" fmla="*/ 223 h 268"/>
                <a:gd name="T106" fmla="*/ 124 w 128"/>
                <a:gd name="T107" fmla="*/ 223 h 268"/>
                <a:gd name="T108" fmla="*/ 124 w 128"/>
                <a:gd name="T109" fmla="*/ 217 h 268"/>
                <a:gd name="T110" fmla="*/ 128 w 128"/>
                <a:gd name="T111" fmla="*/ 204 h 268"/>
                <a:gd name="T112" fmla="*/ 124 w 128"/>
                <a:gd name="T113" fmla="*/ 203 h 268"/>
                <a:gd name="T114" fmla="*/ 122 w 128"/>
                <a:gd name="T115" fmla="*/ 20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" h="268">
                  <a:moveTo>
                    <a:pt x="122" y="202"/>
                  </a:moveTo>
                  <a:lnTo>
                    <a:pt x="116" y="195"/>
                  </a:lnTo>
                  <a:lnTo>
                    <a:pt x="115" y="190"/>
                  </a:lnTo>
                  <a:lnTo>
                    <a:pt x="108" y="185"/>
                  </a:lnTo>
                  <a:lnTo>
                    <a:pt x="103" y="180"/>
                  </a:lnTo>
                  <a:lnTo>
                    <a:pt x="100" y="175"/>
                  </a:lnTo>
                  <a:lnTo>
                    <a:pt x="97" y="168"/>
                  </a:lnTo>
                  <a:lnTo>
                    <a:pt x="97" y="162"/>
                  </a:lnTo>
                  <a:lnTo>
                    <a:pt x="90" y="144"/>
                  </a:lnTo>
                  <a:lnTo>
                    <a:pt x="44" y="3"/>
                  </a:lnTo>
                  <a:lnTo>
                    <a:pt x="43" y="0"/>
                  </a:lnTo>
                  <a:lnTo>
                    <a:pt x="38" y="7"/>
                  </a:lnTo>
                  <a:lnTo>
                    <a:pt x="31" y="4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1" y="28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1" y="38"/>
                  </a:lnTo>
                  <a:lnTo>
                    <a:pt x="25" y="46"/>
                  </a:lnTo>
                  <a:lnTo>
                    <a:pt x="21" y="60"/>
                  </a:lnTo>
                  <a:lnTo>
                    <a:pt x="23" y="66"/>
                  </a:lnTo>
                  <a:lnTo>
                    <a:pt x="27" y="72"/>
                  </a:lnTo>
                  <a:lnTo>
                    <a:pt x="30" y="77"/>
                  </a:lnTo>
                  <a:lnTo>
                    <a:pt x="30" y="84"/>
                  </a:lnTo>
                  <a:lnTo>
                    <a:pt x="24" y="92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5" y="111"/>
                  </a:lnTo>
                  <a:lnTo>
                    <a:pt x="6" y="118"/>
                  </a:lnTo>
                  <a:lnTo>
                    <a:pt x="9" y="130"/>
                  </a:lnTo>
                  <a:lnTo>
                    <a:pt x="6" y="141"/>
                  </a:lnTo>
                  <a:lnTo>
                    <a:pt x="8" y="148"/>
                  </a:lnTo>
                  <a:lnTo>
                    <a:pt x="6" y="154"/>
                  </a:lnTo>
                  <a:lnTo>
                    <a:pt x="6" y="161"/>
                  </a:lnTo>
                  <a:lnTo>
                    <a:pt x="5" y="167"/>
                  </a:lnTo>
                  <a:lnTo>
                    <a:pt x="1" y="173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5" y="210"/>
                  </a:lnTo>
                  <a:lnTo>
                    <a:pt x="5" y="223"/>
                  </a:lnTo>
                  <a:lnTo>
                    <a:pt x="8" y="242"/>
                  </a:lnTo>
                  <a:lnTo>
                    <a:pt x="5" y="248"/>
                  </a:lnTo>
                  <a:lnTo>
                    <a:pt x="5" y="254"/>
                  </a:lnTo>
                  <a:lnTo>
                    <a:pt x="9" y="263"/>
                  </a:lnTo>
                  <a:lnTo>
                    <a:pt x="15" y="268"/>
                  </a:lnTo>
                  <a:lnTo>
                    <a:pt x="94" y="249"/>
                  </a:lnTo>
                  <a:lnTo>
                    <a:pt x="103" y="241"/>
                  </a:lnTo>
                  <a:lnTo>
                    <a:pt x="107" y="234"/>
                  </a:lnTo>
                  <a:lnTo>
                    <a:pt x="108" y="234"/>
                  </a:lnTo>
                  <a:lnTo>
                    <a:pt x="112" y="227"/>
                  </a:lnTo>
                  <a:lnTo>
                    <a:pt x="119" y="223"/>
                  </a:lnTo>
                  <a:lnTo>
                    <a:pt x="122" y="223"/>
                  </a:lnTo>
                  <a:lnTo>
                    <a:pt x="124" y="223"/>
                  </a:lnTo>
                  <a:lnTo>
                    <a:pt x="124" y="217"/>
                  </a:lnTo>
                  <a:lnTo>
                    <a:pt x="128" y="204"/>
                  </a:lnTo>
                  <a:lnTo>
                    <a:pt x="124" y="203"/>
                  </a:lnTo>
                  <a:lnTo>
                    <a:pt x="122" y="202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881445" y="999559"/>
              <a:ext cx="807845" cy="397972"/>
            </a:xfrm>
            <a:custGeom>
              <a:avLst/>
              <a:gdLst>
                <a:gd name="T0" fmla="*/ 625 w 636"/>
                <a:gd name="T1" fmla="*/ 294 h 313"/>
                <a:gd name="T2" fmla="*/ 617 w 636"/>
                <a:gd name="T3" fmla="*/ 283 h 313"/>
                <a:gd name="T4" fmla="*/ 608 w 636"/>
                <a:gd name="T5" fmla="*/ 266 h 313"/>
                <a:gd name="T6" fmla="*/ 602 w 636"/>
                <a:gd name="T7" fmla="*/ 252 h 313"/>
                <a:gd name="T8" fmla="*/ 594 w 636"/>
                <a:gd name="T9" fmla="*/ 243 h 313"/>
                <a:gd name="T10" fmla="*/ 594 w 636"/>
                <a:gd name="T11" fmla="*/ 210 h 313"/>
                <a:gd name="T12" fmla="*/ 596 w 636"/>
                <a:gd name="T13" fmla="*/ 197 h 313"/>
                <a:gd name="T14" fmla="*/ 593 w 636"/>
                <a:gd name="T15" fmla="*/ 183 h 313"/>
                <a:gd name="T16" fmla="*/ 590 w 636"/>
                <a:gd name="T17" fmla="*/ 169 h 313"/>
                <a:gd name="T18" fmla="*/ 583 w 636"/>
                <a:gd name="T19" fmla="*/ 160 h 313"/>
                <a:gd name="T20" fmla="*/ 578 w 636"/>
                <a:gd name="T21" fmla="*/ 157 h 313"/>
                <a:gd name="T22" fmla="*/ 578 w 636"/>
                <a:gd name="T23" fmla="*/ 145 h 313"/>
                <a:gd name="T24" fmla="*/ 578 w 636"/>
                <a:gd name="T25" fmla="*/ 133 h 313"/>
                <a:gd name="T26" fmla="*/ 573 w 636"/>
                <a:gd name="T27" fmla="*/ 121 h 313"/>
                <a:gd name="T28" fmla="*/ 565 w 636"/>
                <a:gd name="T29" fmla="*/ 103 h 313"/>
                <a:gd name="T30" fmla="*/ 559 w 636"/>
                <a:gd name="T31" fmla="*/ 91 h 313"/>
                <a:gd name="T32" fmla="*/ 554 w 636"/>
                <a:gd name="T33" fmla="*/ 79 h 313"/>
                <a:gd name="T34" fmla="*/ 555 w 636"/>
                <a:gd name="T35" fmla="*/ 67 h 313"/>
                <a:gd name="T36" fmla="*/ 543 w 636"/>
                <a:gd name="T37" fmla="*/ 64 h 313"/>
                <a:gd name="T38" fmla="*/ 533 w 636"/>
                <a:gd name="T39" fmla="*/ 52 h 313"/>
                <a:gd name="T40" fmla="*/ 521 w 636"/>
                <a:gd name="T41" fmla="*/ 44 h 313"/>
                <a:gd name="T42" fmla="*/ 514 w 636"/>
                <a:gd name="T43" fmla="*/ 42 h 313"/>
                <a:gd name="T44" fmla="*/ 502 w 636"/>
                <a:gd name="T45" fmla="*/ 38 h 313"/>
                <a:gd name="T46" fmla="*/ 464 w 636"/>
                <a:gd name="T47" fmla="*/ 33 h 313"/>
                <a:gd name="T48" fmla="*/ 447 w 636"/>
                <a:gd name="T49" fmla="*/ 37 h 313"/>
                <a:gd name="T50" fmla="*/ 413 w 636"/>
                <a:gd name="T51" fmla="*/ 25 h 313"/>
                <a:gd name="T52" fmla="*/ 326 w 636"/>
                <a:gd name="T53" fmla="*/ 17 h 313"/>
                <a:gd name="T54" fmla="*/ 85 w 636"/>
                <a:gd name="T55" fmla="*/ 6 h 313"/>
                <a:gd name="T56" fmla="*/ 0 w 636"/>
                <a:gd name="T57" fmla="*/ 195 h 313"/>
                <a:gd name="T58" fmla="*/ 138 w 636"/>
                <a:gd name="T59" fmla="*/ 205 h 313"/>
                <a:gd name="T60" fmla="*/ 139 w 636"/>
                <a:gd name="T61" fmla="*/ 302 h 313"/>
                <a:gd name="T62" fmla="*/ 417 w 636"/>
                <a:gd name="T63" fmla="*/ 312 h 313"/>
                <a:gd name="T64" fmla="*/ 636 w 636"/>
                <a:gd name="T65" fmla="*/ 312 h 313"/>
                <a:gd name="T66" fmla="*/ 629 w 636"/>
                <a:gd name="T67" fmla="*/ 30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6" h="313">
                  <a:moveTo>
                    <a:pt x="629" y="301"/>
                  </a:moveTo>
                  <a:lnTo>
                    <a:pt x="625" y="294"/>
                  </a:lnTo>
                  <a:lnTo>
                    <a:pt x="624" y="287"/>
                  </a:lnTo>
                  <a:lnTo>
                    <a:pt x="617" y="283"/>
                  </a:lnTo>
                  <a:lnTo>
                    <a:pt x="612" y="278"/>
                  </a:lnTo>
                  <a:lnTo>
                    <a:pt x="608" y="266"/>
                  </a:lnTo>
                  <a:lnTo>
                    <a:pt x="602" y="259"/>
                  </a:lnTo>
                  <a:lnTo>
                    <a:pt x="602" y="252"/>
                  </a:lnTo>
                  <a:lnTo>
                    <a:pt x="601" y="247"/>
                  </a:lnTo>
                  <a:lnTo>
                    <a:pt x="594" y="243"/>
                  </a:lnTo>
                  <a:lnTo>
                    <a:pt x="598" y="224"/>
                  </a:lnTo>
                  <a:lnTo>
                    <a:pt x="594" y="210"/>
                  </a:lnTo>
                  <a:lnTo>
                    <a:pt x="594" y="203"/>
                  </a:lnTo>
                  <a:lnTo>
                    <a:pt x="596" y="197"/>
                  </a:lnTo>
                  <a:lnTo>
                    <a:pt x="590" y="190"/>
                  </a:lnTo>
                  <a:lnTo>
                    <a:pt x="593" y="183"/>
                  </a:lnTo>
                  <a:lnTo>
                    <a:pt x="589" y="176"/>
                  </a:lnTo>
                  <a:lnTo>
                    <a:pt x="590" y="169"/>
                  </a:lnTo>
                  <a:lnTo>
                    <a:pt x="583" y="167"/>
                  </a:lnTo>
                  <a:lnTo>
                    <a:pt x="583" y="160"/>
                  </a:lnTo>
                  <a:lnTo>
                    <a:pt x="578" y="160"/>
                  </a:lnTo>
                  <a:lnTo>
                    <a:pt x="578" y="157"/>
                  </a:lnTo>
                  <a:lnTo>
                    <a:pt x="578" y="152"/>
                  </a:lnTo>
                  <a:lnTo>
                    <a:pt x="578" y="145"/>
                  </a:lnTo>
                  <a:lnTo>
                    <a:pt x="578" y="140"/>
                  </a:lnTo>
                  <a:lnTo>
                    <a:pt x="578" y="133"/>
                  </a:lnTo>
                  <a:lnTo>
                    <a:pt x="573" y="126"/>
                  </a:lnTo>
                  <a:lnTo>
                    <a:pt x="573" y="121"/>
                  </a:lnTo>
                  <a:lnTo>
                    <a:pt x="565" y="110"/>
                  </a:lnTo>
                  <a:lnTo>
                    <a:pt x="565" y="103"/>
                  </a:lnTo>
                  <a:lnTo>
                    <a:pt x="559" y="98"/>
                  </a:lnTo>
                  <a:lnTo>
                    <a:pt x="559" y="91"/>
                  </a:lnTo>
                  <a:lnTo>
                    <a:pt x="558" y="86"/>
                  </a:lnTo>
                  <a:lnTo>
                    <a:pt x="554" y="79"/>
                  </a:lnTo>
                  <a:lnTo>
                    <a:pt x="555" y="75"/>
                  </a:lnTo>
                  <a:lnTo>
                    <a:pt x="555" y="67"/>
                  </a:lnTo>
                  <a:lnTo>
                    <a:pt x="548" y="65"/>
                  </a:lnTo>
                  <a:lnTo>
                    <a:pt x="543" y="64"/>
                  </a:lnTo>
                  <a:lnTo>
                    <a:pt x="536" y="59"/>
                  </a:lnTo>
                  <a:lnTo>
                    <a:pt x="533" y="52"/>
                  </a:lnTo>
                  <a:lnTo>
                    <a:pt x="527" y="49"/>
                  </a:lnTo>
                  <a:lnTo>
                    <a:pt x="521" y="44"/>
                  </a:lnTo>
                  <a:lnTo>
                    <a:pt x="514" y="44"/>
                  </a:lnTo>
                  <a:lnTo>
                    <a:pt x="514" y="42"/>
                  </a:lnTo>
                  <a:lnTo>
                    <a:pt x="508" y="40"/>
                  </a:lnTo>
                  <a:lnTo>
                    <a:pt x="502" y="38"/>
                  </a:lnTo>
                  <a:lnTo>
                    <a:pt x="491" y="30"/>
                  </a:lnTo>
                  <a:lnTo>
                    <a:pt x="464" y="33"/>
                  </a:lnTo>
                  <a:lnTo>
                    <a:pt x="451" y="31"/>
                  </a:lnTo>
                  <a:lnTo>
                    <a:pt x="447" y="37"/>
                  </a:lnTo>
                  <a:lnTo>
                    <a:pt x="440" y="40"/>
                  </a:lnTo>
                  <a:lnTo>
                    <a:pt x="413" y="25"/>
                  </a:lnTo>
                  <a:lnTo>
                    <a:pt x="406" y="17"/>
                  </a:lnTo>
                  <a:lnTo>
                    <a:pt x="326" y="17"/>
                  </a:lnTo>
                  <a:lnTo>
                    <a:pt x="209" y="11"/>
                  </a:lnTo>
                  <a:lnTo>
                    <a:pt x="85" y="6"/>
                  </a:lnTo>
                  <a:lnTo>
                    <a:pt x="12" y="0"/>
                  </a:lnTo>
                  <a:lnTo>
                    <a:pt x="0" y="195"/>
                  </a:lnTo>
                  <a:lnTo>
                    <a:pt x="66" y="201"/>
                  </a:lnTo>
                  <a:lnTo>
                    <a:pt x="138" y="205"/>
                  </a:lnTo>
                  <a:lnTo>
                    <a:pt x="145" y="207"/>
                  </a:lnTo>
                  <a:lnTo>
                    <a:pt x="139" y="302"/>
                  </a:lnTo>
                  <a:lnTo>
                    <a:pt x="234" y="308"/>
                  </a:lnTo>
                  <a:lnTo>
                    <a:pt x="417" y="312"/>
                  </a:lnTo>
                  <a:lnTo>
                    <a:pt x="512" y="313"/>
                  </a:lnTo>
                  <a:lnTo>
                    <a:pt x="636" y="312"/>
                  </a:lnTo>
                  <a:lnTo>
                    <a:pt x="629" y="306"/>
                  </a:lnTo>
                  <a:lnTo>
                    <a:pt x="629" y="301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45350" y="126928"/>
              <a:ext cx="1007492" cy="625385"/>
            </a:xfrm>
            <a:custGeom>
              <a:avLst/>
              <a:gdLst>
                <a:gd name="T0" fmla="*/ 518 w 792"/>
                <a:gd name="T1" fmla="*/ 80 h 492"/>
                <a:gd name="T2" fmla="*/ 279 w 792"/>
                <a:gd name="T3" fmla="*/ 47 h 492"/>
                <a:gd name="T4" fmla="*/ 19 w 792"/>
                <a:gd name="T5" fmla="*/ 0 h 492"/>
                <a:gd name="T6" fmla="*/ 0 w 792"/>
                <a:gd name="T7" fmla="*/ 96 h 492"/>
                <a:gd name="T8" fmla="*/ 9 w 792"/>
                <a:gd name="T9" fmla="*/ 118 h 492"/>
                <a:gd name="T10" fmla="*/ 16 w 792"/>
                <a:gd name="T11" fmla="*/ 137 h 492"/>
                <a:gd name="T12" fmla="*/ 17 w 792"/>
                <a:gd name="T13" fmla="*/ 149 h 492"/>
                <a:gd name="T14" fmla="*/ 20 w 792"/>
                <a:gd name="T15" fmla="*/ 162 h 492"/>
                <a:gd name="T16" fmla="*/ 32 w 792"/>
                <a:gd name="T17" fmla="*/ 174 h 492"/>
                <a:gd name="T18" fmla="*/ 39 w 792"/>
                <a:gd name="T19" fmla="*/ 185 h 492"/>
                <a:gd name="T20" fmla="*/ 48 w 792"/>
                <a:gd name="T21" fmla="*/ 206 h 492"/>
                <a:gd name="T22" fmla="*/ 53 w 792"/>
                <a:gd name="T23" fmla="*/ 214 h 492"/>
                <a:gd name="T24" fmla="*/ 59 w 792"/>
                <a:gd name="T25" fmla="*/ 226 h 492"/>
                <a:gd name="T26" fmla="*/ 69 w 792"/>
                <a:gd name="T27" fmla="*/ 233 h 492"/>
                <a:gd name="T28" fmla="*/ 73 w 792"/>
                <a:gd name="T29" fmla="*/ 242 h 492"/>
                <a:gd name="T30" fmla="*/ 88 w 792"/>
                <a:gd name="T31" fmla="*/ 243 h 492"/>
                <a:gd name="T32" fmla="*/ 74 w 792"/>
                <a:gd name="T33" fmla="*/ 276 h 492"/>
                <a:gd name="T34" fmla="*/ 67 w 792"/>
                <a:gd name="T35" fmla="*/ 288 h 492"/>
                <a:gd name="T36" fmla="*/ 66 w 792"/>
                <a:gd name="T37" fmla="*/ 300 h 492"/>
                <a:gd name="T38" fmla="*/ 67 w 792"/>
                <a:gd name="T39" fmla="*/ 319 h 492"/>
                <a:gd name="T40" fmla="*/ 58 w 792"/>
                <a:gd name="T41" fmla="*/ 326 h 492"/>
                <a:gd name="T42" fmla="*/ 55 w 792"/>
                <a:gd name="T43" fmla="*/ 340 h 492"/>
                <a:gd name="T44" fmla="*/ 61 w 792"/>
                <a:gd name="T45" fmla="*/ 348 h 492"/>
                <a:gd name="T46" fmla="*/ 73 w 792"/>
                <a:gd name="T47" fmla="*/ 356 h 492"/>
                <a:gd name="T48" fmla="*/ 99 w 792"/>
                <a:gd name="T49" fmla="*/ 346 h 492"/>
                <a:gd name="T50" fmla="*/ 105 w 792"/>
                <a:gd name="T51" fmla="*/ 365 h 492"/>
                <a:gd name="T52" fmla="*/ 112 w 792"/>
                <a:gd name="T53" fmla="*/ 395 h 492"/>
                <a:gd name="T54" fmla="*/ 119 w 792"/>
                <a:gd name="T55" fmla="*/ 407 h 492"/>
                <a:gd name="T56" fmla="*/ 116 w 792"/>
                <a:gd name="T57" fmla="*/ 422 h 492"/>
                <a:gd name="T58" fmla="*/ 123 w 792"/>
                <a:gd name="T59" fmla="*/ 434 h 492"/>
                <a:gd name="T60" fmla="*/ 136 w 792"/>
                <a:gd name="T61" fmla="*/ 438 h 492"/>
                <a:gd name="T62" fmla="*/ 138 w 792"/>
                <a:gd name="T63" fmla="*/ 456 h 492"/>
                <a:gd name="T64" fmla="*/ 141 w 792"/>
                <a:gd name="T65" fmla="*/ 468 h 492"/>
                <a:gd name="T66" fmla="*/ 150 w 792"/>
                <a:gd name="T67" fmla="*/ 480 h 492"/>
                <a:gd name="T68" fmla="*/ 154 w 792"/>
                <a:gd name="T69" fmla="*/ 473 h 492"/>
                <a:gd name="T70" fmla="*/ 173 w 792"/>
                <a:gd name="T71" fmla="*/ 472 h 492"/>
                <a:gd name="T72" fmla="*/ 185 w 792"/>
                <a:gd name="T73" fmla="*/ 475 h 492"/>
                <a:gd name="T74" fmla="*/ 195 w 792"/>
                <a:gd name="T75" fmla="*/ 468 h 492"/>
                <a:gd name="T76" fmla="*/ 220 w 792"/>
                <a:gd name="T77" fmla="*/ 473 h 492"/>
                <a:gd name="T78" fmla="*/ 233 w 792"/>
                <a:gd name="T79" fmla="*/ 475 h 492"/>
                <a:gd name="T80" fmla="*/ 245 w 792"/>
                <a:gd name="T81" fmla="*/ 473 h 492"/>
                <a:gd name="T82" fmla="*/ 261 w 792"/>
                <a:gd name="T83" fmla="*/ 463 h 492"/>
                <a:gd name="T84" fmla="*/ 269 w 792"/>
                <a:gd name="T85" fmla="*/ 482 h 492"/>
                <a:gd name="T86" fmla="*/ 281 w 792"/>
                <a:gd name="T87" fmla="*/ 444 h 492"/>
                <a:gd name="T88" fmla="*/ 413 w 792"/>
                <a:gd name="T89" fmla="*/ 457 h 492"/>
                <a:gd name="T90" fmla="*/ 670 w 792"/>
                <a:gd name="T91" fmla="*/ 484 h 492"/>
                <a:gd name="T92" fmla="*/ 766 w 792"/>
                <a:gd name="T93" fmla="*/ 486 h 492"/>
                <a:gd name="T94" fmla="*/ 792 w 792"/>
                <a:gd name="T95" fmla="*/ 108 h 492"/>
                <a:gd name="T96" fmla="*/ 744 w 792"/>
                <a:gd name="T97" fmla="*/ 10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492">
                  <a:moveTo>
                    <a:pt x="618" y="91"/>
                  </a:moveTo>
                  <a:lnTo>
                    <a:pt x="518" y="80"/>
                  </a:lnTo>
                  <a:lnTo>
                    <a:pt x="425" y="67"/>
                  </a:lnTo>
                  <a:lnTo>
                    <a:pt x="279" y="47"/>
                  </a:lnTo>
                  <a:lnTo>
                    <a:pt x="113" y="19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0" y="96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5" y="130"/>
                  </a:lnTo>
                  <a:lnTo>
                    <a:pt x="16" y="137"/>
                  </a:lnTo>
                  <a:lnTo>
                    <a:pt x="13" y="143"/>
                  </a:lnTo>
                  <a:lnTo>
                    <a:pt x="17" y="149"/>
                  </a:lnTo>
                  <a:lnTo>
                    <a:pt x="11" y="150"/>
                  </a:lnTo>
                  <a:lnTo>
                    <a:pt x="20" y="162"/>
                  </a:lnTo>
                  <a:lnTo>
                    <a:pt x="23" y="169"/>
                  </a:lnTo>
                  <a:lnTo>
                    <a:pt x="32" y="174"/>
                  </a:lnTo>
                  <a:lnTo>
                    <a:pt x="35" y="180"/>
                  </a:lnTo>
                  <a:lnTo>
                    <a:pt x="39" y="185"/>
                  </a:lnTo>
                  <a:lnTo>
                    <a:pt x="40" y="192"/>
                  </a:lnTo>
                  <a:lnTo>
                    <a:pt x="48" y="206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4" y="220"/>
                  </a:lnTo>
                  <a:lnTo>
                    <a:pt x="59" y="226"/>
                  </a:lnTo>
                  <a:lnTo>
                    <a:pt x="62" y="233"/>
                  </a:lnTo>
                  <a:lnTo>
                    <a:pt x="69" y="233"/>
                  </a:lnTo>
                  <a:lnTo>
                    <a:pt x="67" y="238"/>
                  </a:lnTo>
                  <a:lnTo>
                    <a:pt x="73" y="242"/>
                  </a:lnTo>
                  <a:lnTo>
                    <a:pt x="82" y="242"/>
                  </a:lnTo>
                  <a:lnTo>
                    <a:pt x="88" y="243"/>
                  </a:lnTo>
                  <a:lnTo>
                    <a:pt x="81" y="262"/>
                  </a:lnTo>
                  <a:lnTo>
                    <a:pt x="74" y="276"/>
                  </a:lnTo>
                  <a:lnTo>
                    <a:pt x="73" y="281"/>
                  </a:lnTo>
                  <a:lnTo>
                    <a:pt x="67" y="288"/>
                  </a:lnTo>
                  <a:lnTo>
                    <a:pt x="70" y="294"/>
                  </a:lnTo>
                  <a:lnTo>
                    <a:pt x="66" y="300"/>
                  </a:lnTo>
                  <a:lnTo>
                    <a:pt x="70" y="307"/>
                  </a:lnTo>
                  <a:lnTo>
                    <a:pt x="67" y="319"/>
                  </a:lnTo>
                  <a:lnTo>
                    <a:pt x="62" y="321"/>
                  </a:lnTo>
                  <a:lnTo>
                    <a:pt x="58" y="326"/>
                  </a:lnTo>
                  <a:lnTo>
                    <a:pt x="61" y="333"/>
                  </a:lnTo>
                  <a:lnTo>
                    <a:pt x="55" y="340"/>
                  </a:lnTo>
                  <a:lnTo>
                    <a:pt x="54" y="345"/>
                  </a:lnTo>
                  <a:lnTo>
                    <a:pt x="61" y="348"/>
                  </a:lnTo>
                  <a:lnTo>
                    <a:pt x="66" y="356"/>
                  </a:lnTo>
                  <a:lnTo>
                    <a:pt x="73" y="356"/>
                  </a:lnTo>
                  <a:lnTo>
                    <a:pt x="99" y="341"/>
                  </a:lnTo>
                  <a:lnTo>
                    <a:pt x="99" y="346"/>
                  </a:lnTo>
                  <a:lnTo>
                    <a:pt x="105" y="353"/>
                  </a:lnTo>
                  <a:lnTo>
                    <a:pt x="105" y="365"/>
                  </a:lnTo>
                  <a:lnTo>
                    <a:pt x="108" y="383"/>
                  </a:lnTo>
                  <a:lnTo>
                    <a:pt x="112" y="395"/>
                  </a:lnTo>
                  <a:lnTo>
                    <a:pt x="117" y="400"/>
                  </a:lnTo>
                  <a:lnTo>
                    <a:pt x="119" y="407"/>
                  </a:lnTo>
                  <a:lnTo>
                    <a:pt x="120" y="414"/>
                  </a:lnTo>
                  <a:lnTo>
                    <a:pt x="116" y="422"/>
                  </a:lnTo>
                  <a:lnTo>
                    <a:pt x="119" y="429"/>
                  </a:lnTo>
                  <a:lnTo>
                    <a:pt x="123" y="434"/>
                  </a:lnTo>
                  <a:lnTo>
                    <a:pt x="130" y="433"/>
                  </a:lnTo>
                  <a:lnTo>
                    <a:pt x="136" y="438"/>
                  </a:lnTo>
                  <a:lnTo>
                    <a:pt x="141" y="450"/>
                  </a:lnTo>
                  <a:lnTo>
                    <a:pt x="138" y="456"/>
                  </a:lnTo>
                  <a:lnTo>
                    <a:pt x="142" y="463"/>
                  </a:lnTo>
                  <a:lnTo>
                    <a:pt x="141" y="468"/>
                  </a:lnTo>
                  <a:lnTo>
                    <a:pt x="145" y="475"/>
                  </a:lnTo>
                  <a:lnTo>
                    <a:pt x="150" y="480"/>
                  </a:lnTo>
                  <a:lnTo>
                    <a:pt x="153" y="479"/>
                  </a:lnTo>
                  <a:lnTo>
                    <a:pt x="154" y="473"/>
                  </a:lnTo>
                  <a:lnTo>
                    <a:pt x="159" y="469"/>
                  </a:lnTo>
                  <a:lnTo>
                    <a:pt x="173" y="472"/>
                  </a:lnTo>
                  <a:lnTo>
                    <a:pt x="178" y="475"/>
                  </a:lnTo>
                  <a:lnTo>
                    <a:pt x="185" y="475"/>
                  </a:lnTo>
                  <a:lnTo>
                    <a:pt x="191" y="469"/>
                  </a:lnTo>
                  <a:lnTo>
                    <a:pt x="195" y="468"/>
                  </a:lnTo>
                  <a:lnTo>
                    <a:pt x="208" y="473"/>
                  </a:lnTo>
                  <a:lnTo>
                    <a:pt x="220" y="473"/>
                  </a:lnTo>
                  <a:lnTo>
                    <a:pt x="227" y="476"/>
                  </a:lnTo>
                  <a:lnTo>
                    <a:pt x="233" y="475"/>
                  </a:lnTo>
                  <a:lnTo>
                    <a:pt x="245" y="479"/>
                  </a:lnTo>
                  <a:lnTo>
                    <a:pt x="245" y="473"/>
                  </a:lnTo>
                  <a:lnTo>
                    <a:pt x="254" y="461"/>
                  </a:lnTo>
                  <a:lnTo>
                    <a:pt x="261" y="463"/>
                  </a:lnTo>
                  <a:lnTo>
                    <a:pt x="265" y="475"/>
                  </a:lnTo>
                  <a:lnTo>
                    <a:pt x="269" y="482"/>
                  </a:lnTo>
                  <a:lnTo>
                    <a:pt x="275" y="487"/>
                  </a:lnTo>
                  <a:lnTo>
                    <a:pt x="281" y="444"/>
                  </a:lnTo>
                  <a:lnTo>
                    <a:pt x="287" y="440"/>
                  </a:lnTo>
                  <a:lnTo>
                    <a:pt x="413" y="457"/>
                  </a:lnTo>
                  <a:lnTo>
                    <a:pt x="534" y="472"/>
                  </a:lnTo>
                  <a:lnTo>
                    <a:pt x="670" y="484"/>
                  </a:lnTo>
                  <a:lnTo>
                    <a:pt x="762" y="492"/>
                  </a:lnTo>
                  <a:lnTo>
                    <a:pt x="766" y="486"/>
                  </a:lnTo>
                  <a:lnTo>
                    <a:pt x="771" y="400"/>
                  </a:lnTo>
                  <a:lnTo>
                    <a:pt x="792" y="108"/>
                  </a:lnTo>
                  <a:lnTo>
                    <a:pt x="792" y="105"/>
                  </a:lnTo>
                  <a:lnTo>
                    <a:pt x="744" y="103"/>
                  </a:lnTo>
                  <a:lnTo>
                    <a:pt x="618" y="91"/>
                  </a:lnTo>
                  <a:close/>
                </a:path>
              </a:pathLst>
            </a:custGeom>
            <a:solidFill>
              <a:srgbClr val="99ABCD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645658" y="1304980"/>
              <a:ext cx="657118" cy="571176"/>
            </a:xfrm>
            <a:custGeom>
              <a:avLst/>
              <a:gdLst>
                <a:gd name="T0" fmla="*/ 517 w 517"/>
                <a:gd name="T1" fmla="*/ 350 h 449"/>
                <a:gd name="T2" fmla="*/ 507 w 517"/>
                <a:gd name="T3" fmla="*/ 340 h 449"/>
                <a:gd name="T4" fmla="*/ 492 w 517"/>
                <a:gd name="T5" fmla="*/ 330 h 449"/>
                <a:gd name="T6" fmla="*/ 488 w 517"/>
                <a:gd name="T7" fmla="*/ 311 h 449"/>
                <a:gd name="T8" fmla="*/ 482 w 517"/>
                <a:gd name="T9" fmla="*/ 292 h 449"/>
                <a:gd name="T10" fmla="*/ 474 w 517"/>
                <a:gd name="T11" fmla="*/ 276 h 449"/>
                <a:gd name="T12" fmla="*/ 465 w 517"/>
                <a:gd name="T13" fmla="*/ 265 h 449"/>
                <a:gd name="T14" fmla="*/ 447 w 517"/>
                <a:gd name="T15" fmla="*/ 261 h 449"/>
                <a:gd name="T16" fmla="*/ 442 w 517"/>
                <a:gd name="T17" fmla="*/ 253 h 449"/>
                <a:gd name="T18" fmla="*/ 412 w 517"/>
                <a:gd name="T19" fmla="*/ 229 h 449"/>
                <a:gd name="T20" fmla="*/ 412 w 517"/>
                <a:gd name="T21" fmla="*/ 216 h 449"/>
                <a:gd name="T22" fmla="*/ 419 w 517"/>
                <a:gd name="T23" fmla="*/ 199 h 449"/>
                <a:gd name="T24" fmla="*/ 423 w 517"/>
                <a:gd name="T25" fmla="*/ 178 h 449"/>
                <a:gd name="T26" fmla="*/ 427 w 517"/>
                <a:gd name="T27" fmla="*/ 168 h 449"/>
                <a:gd name="T28" fmla="*/ 409 w 517"/>
                <a:gd name="T29" fmla="*/ 160 h 449"/>
                <a:gd name="T30" fmla="*/ 400 w 517"/>
                <a:gd name="T31" fmla="*/ 158 h 449"/>
                <a:gd name="T32" fmla="*/ 389 w 517"/>
                <a:gd name="T33" fmla="*/ 166 h 449"/>
                <a:gd name="T34" fmla="*/ 378 w 517"/>
                <a:gd name="T35" fmla="*/ 132 h 449"/>
                <a:gd name="T36" fmla="*/ 367 w 517"/>
                <a:gd name="T37" fmla="*/ 122 h 449"/>
                <a:gd name="T38" fmla="*/ 350 w 517"/>
                <a:gd name="T39" fmla="*/ 105 h 449"/>
                <a:gd name="T40" fmla="*/ 337 w 517"/>
                <a:gd name="T41" fmla="*/ 95 h 449"/>
                <a:gd name="T42" fmla="*/ 327 w 517"/>
                <a:gd name="T43" fmla="*/ 82 h 449"/>
                <a:gd name="T44" fmla="*/ 320 w 517"/>
                <a:gd name="T45" fmla="*/ 63 h 449"/>
                <a:gd name="T46" fmla="*/ 314 w 517"/>
                <a:gd name="T47" fmla="*/ 49 h 449"/>
                <a:gd name="T48" fmla="*/ 316 w 517"/>
                <a:gd name="T49" fmla="*/ 30 h 449"/>
                <a:gd name="T50" fmla="*/ 316 w 517"/>
                <a:gd name="T51" fmla="*/ 23 h 449"/>
                <a:gd name="T52" fmla="*/ 300 w 517"/>
                <a:gd name="T53" fmla="*/ 7 h 449"/>
                <a:gd name="T54" fmla="*/ 247 w 517"/>
                <a:gd name="T55" fmla="*/ 5 h 449"/>
                <a:gd name="T56" fmla="*/ 83 w 517"/>
                <a:gd name="T57" fmla="*/ 13 h 449"/>
                <a:gd name="T58" fmla="*/ 0 w 517"/>
                <a:gd name="T59" fmla="*/ 19 h 449"/>
                <a:gd name="T60" fmla="*/ 10 w 517"/>
                <a:gd name="T61" fmla="*/ 38 h 449"/>
                <a:gd name="T62" fmla="*/ 22 w 517"/>
                <a:gd name="T63" fmla="*/ 47 h 449"/>
                <a:gd name="T64" fmla="*/ 27 w 517"/>
                <a:gd name="T65" fmla="*/ 61 h 449"/>
                <a:gd name="T66" fmla="*/ 34 w 517"/>
                <a:gd name="T67" fmla="*/ 72 h 449"/>
                <a:gd name="T68" fmla="*/ 57 w 517"/>
                <a:gd name="T69" fmla="*/ 81 h 449"/>
                <a:gd name="T70" fmla="*/ 67 w 517"/>
                <a:gd name="T71" fmla="*/ 89 h 449"/>
                <a:gd name="T72" fmla="*/ 67 w 517"/>
                <a:gd name="T73" fmla="*/ 97 h 449"/>
                <a:gd name="T74" fmla="*/ 59 w 517"/>
                <a:gd name="T75" fmla="*/ 103 h 449"/>
                <a:gd name="T76" fmla="*/ 53 w 517"/>
                <a:gd name="T77" fmla="*/ 119 h 449"/>
                <a:gd name="T78" fmla="*/ 67 w 517"/>
                <a:gd name="T79" fmla="*/ 131 h 449"/>
                <a:gd name="T80" fmla="*/ 76 w 517"/>
                <a:gd name="T81" fmla="*/ 150 h 449"/>
                <a:gd name="T82" fmla="*/ 88 w 517"/>
                <a:gd name="T83" fmla="*/ 157 h 449"/>
                <a:gd name="T84" fmla="*/ 94 w 517"/>
                <a:gd name="T85" fmla="*/ 414 h 449"/>
                <a:gd name="T86" fmla="*/ 296 w 517"/>
                <a:gd name="T87" fmla="*/ 407 h 449"/>
                <a:gd name="T88" fmla="*/ 442 w 517"/>
                <a:gd name="T89" fmla="*/ 402 h 449"/>
                <a:gd name="T90" fmla="*/ 448 w 517"/>
                <a:gd name="T91" fmla="*/ 414 h 449"/>
                <a:gd name="T92" fmla="*/ 443 w 517"/>
                <a:gd name="T93" fmla="*/ 426 h 449"/>
                <a:gd name="T94" fmla="*/ 432 w 517"/>
                <a:gd name="T95" fmla="*/ 436 h 449"/>
                <a:gd name="T96" fmla="*/ 432 w 517"/>
                <a:gd name="T97" fmla="*/ 449 h 449"/>
                <a:gd name="T98" fmla="*/ 481 w 517"/>
                <a:gd name="T99" fmla="*/ 434 h 449"/>
                <a:gd name="T100" fmla="*/ 480 w 517"/>
                <a:gd name="T101" fmla="*/ 422 h 449"/>
                <a:gd name="T102" fmla="*/ 484 w 517"/>
                <a:gd name="T103" fmla="*/ 409 h 449"/>
                <a:gd name="T104" fmla="*/ 488 w 517"/>
                <a:gd name="T105" fmla="*/ 400 h 449"/>
                <a:gd name="T106" fmla="*/ 489 w 517"/>
                <a:gd name="T107" fmla="*/ 387 h 449"/>
                <a:gd name="T108" fmla="*/ 490 w 517"/>
                <a:gd name="T109" fmla="*/ 398 h 449"/>
                <a:gd name="T110" fmla="*/ 499 w 517"/>
                <a:gd name="T111" fmla="*/ 386 h 449"/>
                <a:gd name="T112" fmla="*/ 512 w 517"/>
                <a:gd name="T113" fmla="*/ 386 h 449"/>
                <a:gd name="T114" fmla="*/ 512 w 517"/>
                <a:gd name="T115" fmla="*/ 371 h 449"/>
                <a:gd name="T116" fmla="*/ 516 w 517"/>
                <a:gd name="T117" fmla="*/ 35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7" h="449">
                  <a:moveTo>
                    <a:pt x="516" y="356"/>
                  </a:moveTo>
                  <a:lnTo>
                    <a:pt x="517" y="350"/>
                  </a:lnTo>
                  <a:lnTo>
                    <a:pt x="516" y="345"/>
                  </a:lnTo>
                  <a:lnTo>
                    <a:pt x="507" y="340"/>
                  </a:lnTo>
                  <a:lnTo>
                    <a:pt x="501" y="342"/>
                  </a:lnTo>
                  <a:lnTo>
                    <a:pt x="492" y="330"/>
                  </a:lnTo>
                  <a:lnTo>
                    <a:pt x="484" y="318"/>
                  </a:lnTo>
                  <a:lnTo>
                    <a:pt x="488" y="311"/>
                  </a:lnTo>
                  <a:lnTo>
                    <a:pt x="489" y="304"/>
                  </a:lnTo>
                  <a:lnTo>
                    <a:pt x="482" y="292"/>
                  </a:lnTo>
                  <a:lnTo>
                    <a:pt x="481" y="279"/>
                  </a:lnTo>
                  <a:lnTo>
                    <a:pt x="474" y="276"/>
                  </a:lnTo>
                  <a:lnTo>
                    <a:pt x="469" y="272"/>
                  </a:lnTo>
                  <a:lnTo>
                    <a:pt x="465" y="265"/>
                  </a:lnTo>
                  <a:lnTo>
                    <a:pt x="454" y="258"/>
                  </a:lnTo>
                  <a:lnTo>
                    <a:pt x="447" y="261"/>
                  </a:lnTo>
                  <a:lnTo>
                    <a:pt x="446" y="253"/>
                  </a:lnTo>
                  <a:lnTo>
                    <a:pt x="442" y="253"/>
                  </a:lnTo>
                  <a:lnTo>
                    <a:pt x="424" y="241"/>
                  </a:lnTo>
                  <a:lnTo>
                    <a:pt x="412" y="229"/>
                  </a:lnTo>
                  <a:lnTo>
                    <a:pt x="411" y="222"/>
                  </a:lnTo>
                  <a:lnTo>
                    <a:pt x="412" y="216"/>
                  </a:lnTo>
                  <a:lnTo>
                    <a:pt x="415" y="210"/>
                  </a:lnTo>
                  <a:lnTo>
                    <a:pt x="419" y="199"/>
                  </a:lnTo>
                  <a:lnTo>
                    <a:pt x="423" y="189"/>
                  </a:lnTo>
                  <a:lnTo>
                    <a:pt x="423" y="178"/>
                  </a:lnTo>
                  <a:lnTo>
                    <a:pt x="427" y="170"/>
                  </a:lnTo>
                  <a:lnTo>
                    <a:pt x="427" y="168"/>
                  </a:lnTo>
                  <a:lnTo>
                    <a:pt x="415" y="161"/>
                  </a:lnTo>
                  <a:lnTo>
                    <a:pt x="409" y="160"/>
                  </a:lnTo>
                  <a:lnTo>
                    <a:pt x="402" y="157"/>
                  </a:lnTo>
                  <a:lnTo>
                    <a:pt x="400" y="158"/>
                  </a:lnTo>
                  <a:lnTo>
                    <a:pt x="396" y="164"/>
                  </a:lnTo>
                  <a:lnTo>
                    <a:pt x="389" y="166"/>
                  </a:lnTo>
                  <a:lnTo>
                    <a:pt x="383" y="160"/>
                  </a:lnTo>
                  <a:lnTo>
                    <a:pt x="378" y="132"/>
                  </a:lnTo>
                  <a:lnTo>
                    <a:pt x="374" y="126"/>
                  </a:lnTo>
                  <a:lnTo>
                    <a:pt x="367" y="122"/>
                  </a:lnTo>
                  <a:lnTo>
                    <a:pt x="352" y="112"/>
                  </a:lnTo>
                  <a:lnTo>
                    <a:pt x="350" y="105"/>
                  </a:lnTo>
                  <a:lnTo>
                    <a:pt x="343" y="101"/>
                  </a:lnTo>
                  <a:lnTo>
                    <a:pt x="337" y="95"/>
                  </a:lnTo>
                  <a:lnTo>
                    <a:pt x="329" y="89"/>
                  </a:lnTo>
                  <a:lnTo>
                    <a:pt x="327" y="82"/>
                  </a:lnTo>
                  <a:lnTo>
                    <a:pt x="324" y="77"/>
                  </a:lnTo>
                  <a:lnTo>
                    <a:pt x="320" y="63"/>
                  </a:lnTo>
                  <a:lnTo>
                    <a:pt x="317" y="61"/>
                  </a:lnTo>
                  <a:lnTo>
                    <a:pt x="314" y="49"/>
                  </a:lnTo>
                  <a:lnTo>
                    <a:pt x="314" y="36"/>
                  </a:lnTo>
                  <a:lnTo>
                    <a:pt x="316" y="3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16"/>
                  </a:lnTo>
                  <a:lnTo>
                    <a:pt x="300" y="7"/>
                  </a:lnTo>
                  <a:lnTo>
                    <a:pt x="296" y="0"/>
                  </a:lnTo>
                  <a:lnTo>
                    <a:pt x="247" y="5"/>
                  </a:lnTo>
                  <a:lnTo>
                    <a:pt x="134" y="12"/>
                  </a:lnTo>
                  <a:lnTo>
                    <a:pt x="83" y="13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0" y="38"/>
                  </a:lnTo>
                  <a:lnTo>
                    <a:pt x="15" y="43"/>
                  </a:lnTo>
                  <a:lnTo>
                    <a:pt x="22" y="47"/>
                  </a:lnTo>
                  <a:lnTo>
                    <a:pt x="23" y="54"/>
                  </a:lnTo>
                  <a:lnTo>
                    <a:pt x="27" y="61"/>
                  </a:lnTo>
                  <a:lnTo>
                    <a:pt x="27" y="66"/>
                  </a:lnTo>
                  <a:lnTo>
                    <a:pt x="34" y="72"/>
                  </a:lnTo>
                  <a:lnTo>
                    <a:pt x="52" y="85"/>
                  </a:lnTo>
                  <a:lnTo>
                    <a:pt x="57" y="81"/>
                  </a:lnTo>
                  <a:lnTo>
                    <a:pt x="63" y="82"/>
                  </a:lnTo>
                  <a:lnTo>
                    <a:pt x="67" y="89"/>
                  </a:lnTo>
                  <a:lnTo>
                    <a:pt x="68" y="96"/>
                  </a:lnTo>
                  <a:lnTo>
                    <a:pt x="67" y="97"/>
                  </a:lnTo>
                  <a:lnTo>
                    <a:pt x="61" y="97"/>
                  </a:lnTo>
                  <a:lnTo>
                    <a:pt x="59" y="103"/>
                  </a:lnTo>
                  <a:lnTo>
                    <a:pt x="51" y="114"/>
                  </a:lnTo>
                  <a:lnTo>
                    <a:pt x="53" y="119"/>
                  </a:lnTo>
                  <a:lnTo>
                    <a:pt x="60" y="127"/>
                  </a:lnTo>
                  <a:lnTo>
                    <a:pt x="67" y="131"/>
                  </a:lnTo>
                  <a:lnTo>
                    <a:pt x="67" y="138"/>
                  </a:lnTo>
                  <a:lnTo>
                    <a:pt x="76" y="150"/>
                  </a:lnTo>
                  <a:lnTo>
                    <a:pt x="82" y="151"/>
                  </a:lnTo>
                  <a:lnTo>
                    <a:pt x="88" y="157"/>
                  </a:lnTo>
                  <a:lnTo>
                    <a:pt x="94" y="365"/>
                  </a:lnTo>
                  <a:lnTo>
                    <a:pt x="94" y="414"/>
                  </a:lnTo>
                  <a:lnTo>
                    <a:pt x="172" y="413"/>
                  </a:lnTo>
                  <a:lnTo>
                    <a:pt x="296" y="407"/>
                  </a:lnTo>
                  <a:lnTo>
                    <a:pt x="436" y="398"/>
                  </a:lnTo>
                  <a:lnTo>
                    <a:pt x="442" y="402"/>
                  </a:lnTo>
                  <a:lnTo>
                    <a:pt x="447" y="407"/>
                  </a:lnTo>
                  <a:lnTo>
                    <a:pt x="448" y="414"/>
                  </a:lnTo>
                  <a:lnTo>
                    <a:pt x="448" y="419"/>
                  </a:lnTo>
                  <a:lnTo>
                    <a:pt x="443" y="426"/>
                  </a:lnTo>
                  <a:lnTo>
                    <a:pt x="436" y="430"/>
                  </a:lnTo>
                  <a:lnTo>
                    <a:pt x="432" y="436"/>
                  </a:lnTo>
                  <a:lnTo>
                    <a:pt x="430" y="442"/>
                  </a:lnTo>
                  <a:lnTo>
                    <a:pt x="432" y="449"/>
                  </a:lnTo>
                  <a:lnTo>
                    <a:pt x="477" y="444"/>
                  </a:lnTo>
                  <a:lnTo>
                    <a:pt x="481" y="434"/>
                  </a:lnTo>
                  <a:lnTo>
                    <a:pt x="485" y="427"/>
                  </a:lnTo>
                  <a:lnTo>
                    <a:pt x="480" y="422"/>
                  </a:lnTo>
                  <a:lnTo>
                    <a:pt x="488" y="415"/>
                  </a:lnTo>
                  <a:lnTo>
                    <a:pt x="484" y="409"/>
                  </a:lnTo>
                  <a:lnTo>
                    <a:pt x="490" y="407"/>
                  </a:lnTo>
                  <a:lnTo>
                    <a:pt x="488" y="400"/>
                  </a:lnTo>
                  <a:lnTo>
                    <a:pt x="486" y="394"/>
                  </a:lnTo>
                  <a:lnTo>
                    <a:pt x="489" y="387"/>
                  </a:lnTo>
                  <a:lnTo>
                    <a:pt x="492" y="394"/>
                  </a:lnTo>
                  <a:lnTo>
                    <a:pt x="490" y="398"/>
                  </a:lnTo>
                  <a:lnTo>
                    <a:pt x="497" y="394"/>
                  </a:lnTo>
                  <a:lnTo>
                    <a:pt x="499" y="386"/>
                  </a:lnTo>
                  <a:lnTo>
                    <a:pt x="505" y="383"/>
                  </a:lnTo>
                  <a:lnTo>
                    <a:pt x="512" y="386"/>
                  </a:lnTo>
                  <a:lnTo>
                    <a:pt x="515" y="376"/>
                  </a:lnTo>
                  <a:lnTo>
                    <a:pt x="512" y="371"/>
                  </a:lnTo>
                  <a:lnTo>
                    <a:pt x="517" y="365"/>
                  </a:lnTo>
                  <a:lnTo>
                    <a:pt x="516" y="356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3096518" y="1981929"/>
              <a:ext cx="350375" cy="608197"/>
            </a:xfrm>
            <a:custGeom>
              <a:avLst/>
              <a:gdLst>
                <a:gd name="T0" fmla="*/ 264 w 276"/>
                <a:gd name="T1" fmla="*/ 468 h 479"/>
                <a:gd name="T2" fmla="*/ 276 w 276"/>
                <a:gd name="T3" fmla="*/ 448 h 479"/>
                <a:gd name="T4" fmla="*/ 256 w 276"/>
                <a:gd name="T5" fmla="*/ 5 h 479"/>
                <a:gd name="T6" fmla="*/ 193 w 276"/>
                <a:gd name="T7" fmla="*/ 5 h 479"/>
                <a:gd name="T8" fmla="*/ 88 w 276"/>
                <a:gd name="T9" fmla="*/ 21 h 479"/>
                <a:gd name="T10" fmla="*/ 73 w 276"/>
                <a:gd name="T11" fmla="*/ 27 h 479"/>
                <a:gd name="T12" fmla="*/ 67 w 276"/>
                <a:gd name="T13" fmla="*/ 34 h 479"/>
                <a:gd name="T14" fmla="*/ 67 w 276"/>
                <a:gd name="T15" fmla="*/ 50 h 479"/>
                <a:gd name="T16" fmla="*/ 70 w 276"/>
                <a:gd name="T17" fmla="*/ 57 h 479"/>
                <a:gd name="T18" fmla="*/ 62 w 276"/>
                <a:gd name="T19" fmla="*/ 75 h 479"/>
                <a:gd name="T20" fmla="*/ 54 w 276"/>
                <a:gd name="T21" fmla="*/ 84 h 479"/>
                <a:gd name="T22" fmla="*/ 40 w 276"/>
                <a:gd name="T23" fmla="*/ 90 h 479"/>
                <a:gd name="T24" fmla="*/ 42 w 276"/>
                <a:gd name="T25" fmla="*/ 104 h 479"/>
                <a:gd name="T26" fmla="*/ 34 w 276"/>
                <a:gd name="T27" fmla="*/ 120 h 479"/>
                <a:gd name="T28" fmla="*/ 32 w 276"/>
                <a:gd name="T29" fmla="*/ 135 h 479"/>
                <a:gd name="T30" fmla="*/ 32 w 276"/>
                <a:gd name="T31" fmla="*/ 142 h 479"/>
                <a:gd name="T32" fmla="*/ 20 w 276"/>
                <a:gd name="T33" fmla="*/ 146 h 479"/>
                <a:gd name="T34" fmla="*/ 24 w 276"/>
                <a:gd name="T35" fmla="*/ 162 h 479"/>
                <a:gd name="T36" fmla="*/ 29 w 276"/>
                <a:gd name="T37" fmla="*/ 168 h 479"/>
                <a:gd name="T38" fmla="*/ 29 w 276"/>
                <a:gd name="T39" fmla="*/ 173 h 479"/>
                <a:gd name="T40" fmla="*/ 32 w 276"/>
                <a:gd name="T41" fmla="*/ 188 h 479"/>
                <a:gd name="T42" fmla="*/ 28 w 276"/>
                <a:gd name="T43" fmla="*/ 199 h 479"/>
                <a:gd name="T44" fmla="*/ 25 w 276"/>
                <a:gd name="T45" fmla="*/ 215 h 479"/>
                <a:gd name="T46" fmla="*/ 35 w 276"/>
                <a:gd name="T47" fmla="*/ 219 h 479"/>
                <a:gd name="T48" fmla="*/ 31 w 276"/>
                <a:gd name="T49" fmla="*/ 237 h 479"/>
                <a:gd name="T50" fmla="*/ 34 w 276"/>
                <a:gd name="T51" fmla="*/ 251 h 479"/>
                <a:gd name="T52" fmla="*/ 43 w 276"/>
                <a:gd name="T53" fmla="*/ 262 h 479"/>
                <a:gd name="T54" fmla="*/ 40 w 276"/>
                <a:gd name="T55" fmla="*/ 268 h 479"/>
                <a:gd name="T56" fmla="*/ 54 w 276"/>
                <a:gd name="T57" fmla="*/ 277 h 479"/>
                <a:gd name="T58" fmla="*/ 50 w 276"/>
                <a:gd name="T59" fmla="*/ 280 h 479"/>
                <a:gd name="T60" fmla="*/ 35 w 276"/>
                <a:gd name="T61" fmla="*/ 295 h 479"/>
                <a:gd name="T62" fmla="*/ 42 w 276"/>
                <a:gd name="T63" fmla="*/ 301 h 479"/>
                <a:gd name="T64" fmla="*/ 42 w 276"/>
                <a:gd name="T65" fmla="*/ 307 h 479"/>
                <a:gd name="T66" fmla="*/ 23 w 276"/>
                <a:gd name="T67" fmla="*/ 326 h 479"/>
                <a:gd name="T68" fmla="*/ 19 w 276"/>
                <a:gd name="T69" fmla="*/ 342 h 479"/>
                <a:gd name="T70" fmla="*/ 16 w 276"/>
                <a:gd name="T71" fmla="*/ 353 h 479"/>
                <a:gd name="T72" fmla="*/ 12 w 276"/>
                <a:gd name="T73" fmla="*/ 372 h 479"/>
                <a:gd name="T74" fmla="*/ 8 w 276"/>
                <a:gd name="T75" fmla="*/ 384 h 479"/>
                <a:gd name="T76" fmla="*/ 2 w 276"/>
                <a:gd name="T77" fmla="*/ 399 h 479"/>
                <a:gd name="T78" fmla="*/ 82 w 276"/>
                <a:gd name="T79" fmla="*/ 407 h 479"/>
                <a:gd name="T80" fmla="*/ 159 w 276"/>
                <a:gd name="T81" fmla="*/ 408 h 479"/>
                <a:gd name="T82" fmla="*/ 155 w 276"/>
                <a:gd name="T83" fmla="*/ 438 h 479"/>
                <a:gd name="T84" fmla="*/ 170 w 276"/>
                <a:gd name="T85" fmla="*/ 458 h 479"/>
                <a:gd name="T86" fmla="*/ 177 w 276"/>
                <a:gd name="T87" fmla="*/ 473 h 479"/>
                <a:gd name="T88" fmla="*/ 189 w 276"/>
                <a:gd name="T89" fmla="*/ 477 h 479"/>
                <a:gd name="T90" fmla="*/ 200 w 276"/>
                <a:gd name="T91" fmla="*/ 464 h 479"/>
                <a:gd name="T92" fmla="*/ 204 w 276"/>
                <a:gd name="T93" fmla="*/ 463 h 479"/>
                <a:gd name="T94" fmla="*/ 235 w 276"/>
                <a:gd name="T95" fmla="*/ 454 h 479"/>
                <a:gd name="T96" fmla="*/ 239 w 276"/>
                <a:gd name="T97" fmla="*/ 450 h 479"/>
                <a:gd name="T98" fmla="*/ 258 w 276"/>
                <a:gd name="T99" fmla="*/ 454 h 479"/>
                <a:gd name="T100" fmla="*/ 276 w 276"/>
                <a:gd name="T101" fmla="*/ 45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479">
                  <a:moveTo>
                    <a:pt x="251" y="468"/>
                  </a:moveTo>
                  <a:lnTo>
                    <a:pt x="257" y="469"/>
                  </a:lnTo>
                  <a:lnTo>
                    <a:pt x="264" y="468"/>
                  </a:lnTo>
                  <a:lnTo>
                    <a:pt x="251" y="467"/>
                  </a:lnTo>
                  <a:lnTo>
                    <a:pt x="251" y="468"/>
                  </a:lnTo>
                  <a:close/>
                  <a:moveTo>
                    <a:pt x="276" y="448"/>
                  </a:moveTo>
                  <a:lnTo>
                    <a:pt x="256" y="303"/>
                  </a:lnTo>
                  <a:lnTo>
                    <a:pt x="261" y="8"/>
                  </a:lnTo>
                  <a:lnTo>
                    <a:pt x="256" y="5"/>
                  </a:lnTo>
                  <a:lnTo>
                    <a:pt x="253" y="0"/>
                  </a:lnTo>
                  <a:lnTo>
                    <a:pt x="251" y="0"/>
                  </a:lnTo>
                  <a:lnTo>
                    <a:pt x="193" y="5"/>
                  </a:lnTo>
                  <a:lnTo>
                    <a:pt x="85" y="13"/>
                  </a:lnTo>
                  <a:lnTo>
                    <a:pt x="88" y="16"/>
                  </a:lnTo>
                  <a:lnTo>
                    <a:pt x="88" y="21"/>
                  </a:lnTo>
                  <a:lnTo>
                    <a:pt x="82" y="27"/>
                  </a:lnTo>
                  <a:lnTo>
                    <a:pt x="76" y="31"/>
                  </a:lnTo>
                  <a:lnTo>
                    <a:pt x="73" y="27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7" y="34"/>
                  </a:lnTo>
                  <a:lnTo>
                    <a:pt x="67" y="43"/>
                  </a:lnTo>
                  <a:lnTo>
                    <a:pt x="74" y="47"/>
                  </a:lnTo>
                  <a:lnTo>
                    <a:pt x="67" y="50"/>
                  </a:lnTo>
                  <a:lnTo>
                    <a:pt x="66" y="4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66" y="65"/>
                  </a:lnTo>
                  <a:lnTo>
                    <a:pt x="67" y="69"/>
                  </a:lnTo>
                  <a:lnTo>
                    <a:pt x="62" y="75"/>
                  </a:lnTo>
                  <a:lnTo>
                    <a:pt x="59" y="77"/>
                  </a:lnTo>
                  <a:lnTo>
                    <a:pt x="53" y="77"/>
                  </a:lnTo>
                  <a:lnTo>
                    <a:pt x="54" y="84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0" y="90"/>
                  </a:lnTo>
                  <a:lnTo>
                    <a:pt x="44" y="96"/>
                  </a:lnTo>
                  <a:lnTo>
                    <a:pt x="42" y="97"/>
                  </a:lnTo>
                  <a:lnTo>
                    <a:pt x="42" y="104"/>
                  </a:lnTo>
                  <a:lnTo>
                    <a:pt x="46" y="109"/>
                  </a:lnTo>
                  <a:lnTo>
                    <a:pt x="29" y="116"/>
                  </a:lnTo>
                  <a:lnTo>
                    <a:pt x="34" y="120"/>
                  </a:lnTo>
                  <a:lnTo>
                    <a:pt x="32" y="127"/>
                  </a:lnTo>
                  <a:lnTo>
                    <a:pt x="34" y="132"/>
                  </a:lnTo>
                  <a:lnTo>
                    <a:pt x="32" y="135"/>
                  </a:lnTo>
                  <a:lnTo>
                    <a:pt x="25" y="135"/>
                  </a:lnTo>
                  <a:lnTo>
                    <a:pt x="25" y="140"/>
                  </a:lnTo>
                  <a:lnTo>
                    <a:pt x="32" y="142"/>
                  </a:lnTo>
                  <a:lnTo>
                    <a:pt x="27" y="146"/>
                  </a:lnTo>
                  <a:lnTo>
                    <a:pt x="24" y="143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19" y="157"/>
                  </a:lnTo>
                  <a:lnTo>
                    <a:pt x="24" y="162"/>
                  </a:lnTo>
                  <a:lnTo>
                    <a:pt x="20" y="169"/>
                  </a:lnTo>
                  <a:lnTo>
                    <a:pt x="25" y="163"/>
                  </a:lnTo>
                  <a:lnTo>
                    <a:pt x="29" y="168"/>
                  </a:lnTo>
                  <a:lnTo>
                    <a:pt x="24" y="172"/>
                  </a:lnTo>
                  <a:lnTo>
                    <a:pt x="29" y="174"/>
                  </a:lnTo>
                  <a:lnTo>
                    <a:pt x="29" y="173"/>
                  </a:lnTo>
                  <a:lnTo>
                    <a:pt x="28" y="178"/>
                  </a:lnTo>
                  <a:lnTo>
                    <a:pt x="31" y="186"/>
                  </a:lnTo>
                  <a:lnTo>
                    <a:pt x="32" y="188"/>
                  </a:lnTo>
                  <a:lnTo>
                    <a:pt x="35" y="197"/>
                  </a:lnTo>
                  <a:lnTo>
                    <a:pt x="34" y="199"/>
                  </a:lnTo>
                  <a:lnTo>
                    <a:pt x="28" y="199"/>
                  </a:lnTo>
                  <a:lnTo>
                    <a:pt x="29" y="204"/>
                  </a:lnTo>
                  <a:lnTo>
                    <a:pt x="28" y="212"/>
                  </a:lnTo>
                  <a:lnTo>
                    <a:pt x="25" y="215"/>
                  </a:lnTo>
                  <a:lnTo>
                    <a:pt x="24" y="222"/>
                  </a:lnTo>
                  <a:lnTo>
                    <a:pt x="31" y="218"/>
                  </a:lnTo>
                  <a:lnTo>
                    <a:pt x="35" y="219"/>
                  </a:lnTo>
                  <a:lnTo>
                    <a:pt x="36" y="224"/>
                  </a:lnTo>
                  <a:lnTo>
                    <a:pt x="31" y="230"/>
                  </a:lnTo>
                  <a:lnTo>
                    <a:pt x="31" y="237"/>
                  </a:lnTo>
                  <a:lnTo>
                    <a:pt x="39" y="241"/>
                  </a:lnTo>
                  <a:lnTo>
                    <a:pt x="31" y="247"/>
                  </a:lnTo>
                  <a:lnTo>
                    <a:pt x="34" y="251"/>
                  </a:lnTo>
                  <a:lnTo>
                    <a:pt x="44" y="250"/>
                  </a:lnTo>
                  <a:lnTo>
                    <a:pt x="39" y="257"/>
                  </a:lnTo>
                  <a:lnTo>
                    <a:pt x="43" y="262"/>
                  </a:lnTo>
                  <a:lnTo>
                    <a:pt x="38" y="261"/>
                  </a:lnTo>
                  <a:lnTo>
                    <a:pt x="36" y="262"/>
                  </a:lnTo>
                  <a:lnTo>
                    <a:pt x="40" y="268"/>
                  </a:lnTo>
                  <a:lnTo>
                    <a:pt x="46" y="270"/>
                  </a:lnTo>
                  <a:lnTo>
                    <a:pt x="47" y="276"/>
                  </a:lnTo>
                  <a:lnTo>
                    <a:pt x="54" y="277"/>
                  </a:lnTo>
                  <a:lnTo>
                    <a:pt x="55" y="278"/>
                  </a:lnTo>
                  <a:lnTo>
                    <a:pt x="54" y="280"/>
                  </a:lnTo>
                  <a:lnTo>
                    <a:pt x="50" y="280"/>
                  </a:lnTo>
                  <a:lnTo>
                    <a:pt x="44" y="287"/>
                  </a:lnTo>
                  <a:lnTo>
                    <a:pt x="38" y="289"/>
                  </a:lnTo>
                  <a:lnTo>
                    <a:pt x="35" y="295"/>
                  </a:lnTo>
                  <a:lnTo>
                    <a:pt x="40" y="296"/>
                  </a:lnTo>
                  <a:lnTo>
                    <a:pt x="47" y="295"/>
                  </a:lnTo>
                  <a:lnTo>
                    <a:pt x="42" y="301"/>
                  </a:lnTo>
                  <a:lnTo>
                    <a:pt x="42" y="304"/>
                  </a:lnTo>
                  <a:lnTo>
                    <a:pt x="35" y="306"/>
                  </a:lnTo>
                  <a:lnTo>
                    <a:pt x="42" y="307"/>
                  </a:lnTo>
                  <a:lnTo>
                    <a:pt x="42" y="308"/>
                  </a:lnTo>
                  <a:lnTo>
                    <a:pt x="28" y="324"/>
                  </a:lnTo>
                  <a:lnTo>
                    <a:pt x="23" y="326"/>
                  </a:lnTo>
                  <a:lnTo>
                    <a:pt x="20" y="333"/>
                  </a:lnTo>
                  <a:lnTo>
                    <a:pt x="24" y="335"/>
                  </a:lnTo>
                  <a:lnTo>
                    <a:pt x="19" y="342"/>
                  </a:lnTo>
                  <a:lnTo>
                    <a:pt x="17" y="348"/>
                  </a:lnTo>
                  <a:lnTo>
                    <a:pt x="11" y="352"/>
                  </a:lnTo>
                  <a:lnTo>
                    <a:pt x="16" y="353"/>
                  </a:lnTo>
                  <a:lnTo>
                    <a:pt x="15" y="354"/>
                  </a:lnTo>
                  <a:lnTo>
                    <a:pt x="9" y="360"/>
                  </a:lnTo>
                  <a:lnTo>
                    <a:pt x="12" y="372"/>
                  </a:lnTo>
                  <a:lnTo>
                    <a:pt x="5" y="373"/>
                  </a:lnTo>
                  <a:lnTo>
                    <a:pt x="11" y="379"/>
                  </a:lnTo>
                  <a:lnTo>
                    <a:pt x="8" y="384"/>
                  </a:lnTo>
                  <a:lnTo>
                    <a:pt x="0" y="385"/>
                  </a:lnTo>
                  <a:lnTo>
                    <a:pt x="4" y="392"/>
                  </a:lnTo>
                  <a:lnTo>
                    <a:pt x="2" y="399"/>
                  </a:lnTo>
                  <a:lnTo>
                    <a:pt x="6" y="404"/>
                  </a:lnTo>
                  <a:lnTo>
                    <a:pt x="1" y="411"/>
                  </a:lnTo>
                  <a:lnTo>
                    <a:pt x="82" y="407"/>
                  </a:lnTo>
                  <a:lnTo>
                    <a:pt x="161" y="400"/>
                  </a:lnTo>
                  <a:lnTo>
                    <a:pt x="161" y="402"/>
                  </a:lnTo>
                  <a:lnTo>
                    <a:pt x="159" y="408"/>
                  </a:lnTo>
                  <a:lnTo>
                    <a:pt x="155" y="421"/>
                  </a:lnTo>
                  <a:lnTo>
                    <a:pt x="153" y="431"/>
                  </a:lnTo>
                  <a:lnTo>
                    <a:pt x="155" y="438"/>
                  </a:lnTo>
                  <a:lnTo>
                    <a:pt x="159" y="444"/>
                  </a:lnTo>
                  <a:lnTo>
                    <a:pt x="169" y="452"/>
                  </a:lnTo>
                  <a:lnTo>
                    <a:pt x="170" y="458"/>
                  </a:lnTo>
                  <a:lnTo>
                    <a:pt x="174" y="465"/>
                  </a:lnTo>
                  <a:lnTo>
                    <a:pt x="173" y="468"/>
                  </a:lnTo>
                  <a:lnTo>
                    <a:pt x="177" y="473"/>
                  </a:lnTo>
                  <a:lnTo>
                    <a:pt x="181" y="476"/>
                  </a:lnTo>
                  <a:lnTo>
                    <a:pt x="184" y="479"/>
                  </a:lnTo>
                  <a:lnTo>
                    <a:pt x="189" y="477"/>
                  </a:lnTo>
                  <a:lnTo>
                    <a:pt x="192" y="472"/>
                  </a:lnTo>
                  <a:lnTo>
                    <a:pt x="199" y="467"/>
                  </a:lnTo>
                  <a:lnTo>
                    <a:pt x="200" y="464"/>
                  </a:lnTo>
                  <a:lnTo>
                    <a:pt x="200" y="463"/>
                  </a:lnTo>
                  <a:lnTo>
                    <a:pt x="205" y="461"/>
                  </a:lnTo>
                  <a:lnTo>
                    <a:pt x="204" y="463"/>
                  </a:lnTo>
                  <a:lnTo>
                    <a:pt x="210" y="463"/>
                  </a:lnTo>
                  <a:lnTo>
                    <a:pt x="222" y="457"/>
                  </a:lnTo>
                  <a:lnTo>
                    <a:pt x="235" y="454"/>
                  </a:lnTo>
                  <a:lnTo>
                    <a:pt x="238" y="453"/>
                  </a:lnTo>
                  <a:lnTo>
                    <a:pt x="228" y="452"/>
                  </a:lnTo>
                  <a:lnTo>
                    <a:pt x="239" y="450"/>
                  </a:lnTo>
                  <a:lnTo>
                    <a:pt x="246" y="456"/>
                  </a:lnTo>
                  <a:lnTo>
                    <a:pt x="251" y="457"/>
                  </a:lnTo>
                  <a:lnTo>
                    <a:pt x="258" y="454"/>
                  </a:lnTo>
                  <a:lnTo>
                    <a:pt x="260" y="453"/>
                  </a:lnTo>
                  <a:lnTo>
                    <a:pt x="272" y="457"/>
                  </a:lnTo>
                  <a:lnTo>
                    <a:pt x="276" y="450"/>
                  </a:lnTo>
                  <a:lnTo>
                    <a:pt x="276" y="448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2512119" y="235346"/>
              <a:ext cx="731159" cy="725870"/>
            </a:xfrm>
            <a:custGeom>
              <a:avLst/>
              <a:gdLst>
                <a:gd name="T0" fmla="*/ 475 w 575"/>
                <a:gd name="T1" fmla="*/ 112 h 571"/>
                <a:gd name="T2" fmla="*/ 451 w 575"/>
                <a:gd name="T3" fmla="*/ 110 h 571"/>
                <a:gd name="T4" fmla="*/ 425 w 575"/>
                <a:gd name="T5" fmla="*/ 111 h 571"/>
                <a:gd name="T6" fmla="*/ 419 w 575"/>
                <a:gd name="T7" fmla="*/ 99 h 571"/>
                <a:gd name="T8" fmla="*/ 395 w 575"/>
                <a:gd name="T9" fmla="*/ 114 h 571"/>
                <a:gd name="T10" fmla="*/ 363 w 575"/>
                <a:gd name="T11" fmla="*/ 112 h 571"/>
                <a:gd name="T12" fmla="*/ 341 w 575"/>
                <a:gd name="T13" fmla="*/ 93 h 571"/>
                <a:gd name="T14" fmla="*/ 323 w 575"/>
                <a:gd name="T15" fmla="*/ 103 h 571"/>
                <a:gd name="T16" fmla="*/ 313 w 575"/>
                <a:gd name="T17" fmla="*/ 89 h 571"/>
                <a:gd name="T18" fmla="*/ 302 w 575"/>
                <a:gd name="T19" fmla="*/ 79 h 571"/>
                <a:gd name="T20" fmla="*/ 257 w 575"/>
                <a:gd name="T21" fmla="*/ 68 h 571"/>
                <a:gd name="T22" fmla="*/ 249 w 575"/>
                <a:gd name="T23" fmla="*/ 70 h 571"/>
                <a:gd name="T24" fmla="*/ 223 w 575"/>
                <a:gd name="T25" fmla="*/ 77 h 571"/>
                <a:gd name="T26" fmla="*/ 188 w 575"/>
                <a:gd name="T27" fmla="*/ 64 h 571"/>
                <a:gd name="T28" fmla="*/ 164 w 575"/>
                <a:gd name="T29" fmla="*/ 56 h 571"/>
                <a:gd name="T30" fmla="*/ 156 w 575"/>
                <a:gd name="T31" fmla="*/ 8 h 571"/>
                <a:gd name="T32" fmla="*/ 134 w 575"/>
                <a:gd name="T33" fmla="*/ 0 h 571"/>
                <a:gd name="T34" fmla="*/ 84 w 575"/>
                <a:gd name="T35" fmla="*/ 37 h 571"/>
                <a:gd name="T36" fmla="*/ 0 w 575"/>
                <a:gd name="T37" fmla="*/ 41 h 571"/>
                <a:gd name="T38" fmla="*/ 8 w 575"/>
                <a:gd name="T39" fmla="*/ 69 h 571"/>
                <a:gd name="T40" fmla="*/ 5 w 575"/>
                <a:gd name="T41" fmla="*/ 99 h 571"/>
                <a:gd name="T42" fmla="*/ 7 w 575"/>
                <a:gd name="T43" fmla="*/ 121 h 571"/>
                <a:gd name="T44" fmla="*/ 22 w 575"/>
                <a:gd name="T45" fmla="*/ 164 h 571"/>
                <a:gd name="T46" fmla="*/ 23 w 575"/>
                <a:gd name="T47" fmla="*/ 190 h 571"/>
                <a:gd name="T48" fmla="*/ 27 w 575"/>
                <a:gd name="T49" fmla="*/ 222 h 571"/>
                <a:gd name="T50" fmla="*/ 28 w 575"/>
                <a:gd name="T51" fmla="*/ 244 h 571"/>
                <a:gd name="T52" fmla="*/ 32 w 575"/>
                <a:gd name="T53" fmla="*/ 279 h 571"/>
                <a:gd name="T54" fmla="*/ 43 w 575"/>
                <a:gd name="T55" fmla="*/ 302 h 571"/>
                <a:gd name="T56" fmla="*/ 43 w 575"/>
                <a:gd name="T57" fmla="*/ 326 h 571"/>
                <a:gd name="T58" fmla="*/ 38 w 575"/>
                <a:gd name="T59" fmla="*/ 352 h 571"/>
                <a:gd name="T60" fmla="*/ 24 w 575"/>
                <a:gd name="T61" fmla="*/ 367 h 571"/>
                <a:gd name="T62" fmla="*/ 42 w 575"/>
                <a:gd name="T63" fmla="*/ 386 h 571"/>
                <a:gd name="T64" fmla="*/ 54 w 575"/>
                <a:gd name="T65" fmla="*/ 571 h 571"/>
                <a:gd name="T66" fmla="*/ 349 w 575"/>
                <a:gd name="T67" fmla="*/ 563 h 571"/>
                <a:gd name="T68" fmla="*/ 419 w 575"/>
                <a:gd name="T69" fmla="*/ 550 h 571"/>
                <a:gd name="T70" fmla="*/ 410 w 575"/>
                <a:gd name="T71" fmla="*/ 518 h 571"/>
                <a:gd name="T72" fmla="*/ 392 w 575"/>
                <a:gd name="T73" fmla="*/ 508 h 571"/>
                <a:gd name="T74" fmla="*/ 365 w 575"/>
                <a:gd name="T75" fmla="*/ 479 h 571"/>
                <a:gd name="T76" fmla="*/ 342 w 575"/>
                <a:gd name="T77" fmla="*/ 467 h 571"/>
                <a:gd name="T78" fmla="*/ 321 w 575"/>
                <a:gd name="T79" fmla="*/ 456 h 571"/>
                <a:gd name="T80" fmla="*/ 307 w 575"/>
                <a:gd name="T81" fmla="*/ 436 h 571"/>
                <a:gd name="T82" fmla="*/ 307 w 575"/>
                <a:gd name="T83" fmla="*/ 405 h 571"/>
                <a:gd name="T84" fmla="*/ 306 w 575"/>
                <a:gd name="T85" fmla="*/ 364 h 571"/>
                <a:gd name="T86" fmla="*/ 295 w 575"/>
                <a:gd name="T87" fmla="*/ 351 h 571"/>
                <a:gd name="T88" fmla="*/ 304 w 575"/>
                <a:gd name="T89" fmla="*/ 333 h 571"/>
                <a:gd name="T90" fmla="*/ 333 w 575"/>
                <a:gd name="T91" fmla="*/ 313 h 571"/>
                <a:gd name="T92" fmla="*/ 337 w 575"/>
                <a:gd name="T93" fmla="*/ 255 h 571"/>
                <a:gd name="T94" fmla="*/ 344 w 575"/>
                <a:gd name="T95" fmla="*/ 244 h 571"/>
                <a:gd name="T96" fmla="*/ 371 w 575"/>
                <a:gd name="T97" fmla="*/ 219 h 571"/>
                <a:gd name="T98" fmla="*/ 396 w 575"/>
                <a:gd name="T99" fmla="*/ 191 h 571"/>
                <a:gd name="T100" fmla="*/ 447 w 575"/>
                <a:gd name="T101" fmla="*/ 146 h 571"/>
                <a:gd name="T102" fmla="*/ 486 w 575"/>
                <a:gd name="T103" fmla="*/ 127 h 571"/>
                <a:gd name="T104" fmla="*/ 503 w 575"/>
                <a:gd name="T105" fmla="*/ 114 h 571"/>
                <a:gd name="T106" fmla="*/ 572 w 575"/>
                <a:gd name="T107" fmla="*/ 92 h 571"/>
                <a:gd name="T108" fmla="*/ 543 w 575"/>
                <a:gd name="T109" fmla="*/ 111 h 571"/>
                <a:gd name="T110" fmla="*/ 532 w 575"/>
                <a:gd name="T111" fmla="*/ 129 h 571"/>
                <a:gd name="T112" fmla="*/ 548 w 575"/>
                <a:gd name="T113" fmla="*/ 116 h 571"/>
                <a:gd name="T114" fmla="*/ 568 w 575"/>
                <a:gd name="T115" fmla="*/ 99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5" h="571">
                  <a:moveTo>
                    <a:pt x="482" y="116"/>
                  </a:moveTo>
                  <a:lnTo>
                    <a:pt x="476" y="114"/>
                  </a:lnTo>
                  <a:lnTo>
                    <a:pt x="475" y="112"/>
                  </a:lnTo>
                  <a:lnTo>
                    <a:pt x="470" y="106"/>
                  </a:lnTo>
                  <a:lnTo>
                    <a:pt x="456" y="107"/>
                  </a:lnTo>
                  <a:lnTo>
                    <a:pt x="451" y="110"/>
                  </a:lnTo>
                  <a:lnTo>
                    <a:pt x="437" y="108"/>
                  </a:lnTo>
                  <a:lnTo>
                    <a:pt x="430" y="111"/>
                  </a:lnTo>
                  <a:lnTo>
                    <a:pt x="425" y="111"/>
                  </a:lnTo>
                  <a:lnTo>
                    <a:pt x="424" y="104"/>
                  </a:lnTo>
                  <a:lnTo>
                    <a:pt x="419" y="103"/>
                  </a:lnTo>
                  <a:lnTo>
                    <a:pt x="419" y="99"/>
                  </a:lnTo>
                  <a:lnTo>
                    <a:pt x="413" y="99"/>
                  </a:lnTo>
                  <a:lnTo>
                    <a:pt x="401" y="107"/>
                  </a:lnTo>
                  <a:lnTo>
                    <a:pt x="395" y="114"/>
                  </a:lnTo>
                  <a:lnTo>
                    <a:pt x="382" y="119"/>
                  </a:lnTo>
                  <a:lnTo>
                    <a:pt x="375" y="118"/>
                  </a:lnTo>
                  <a:lnTo>
                    <a:pt x="363" y="112"/>
                  </a:lnTo>
                  <a:lnTo>
                    <a:pt x="361" y="107"/>
                  </a:lnTo>
                  <a:lnTo>
                    <a:pt x="344" y="100"/>
                  </a:lnTo>
                  <a:lnTo>
                    <a:pt x="341" y="93"/>
                  </a:lnTo>
                  <a:lnTo>
                    <a:pt x="334" y="92"/>
                  </a:lnTo>
                  <a:lnTo>
                    <a:pt x="325" y="93"/>
                  </a:lnTo>
                  <a:lnTo>
                    <a:pt x="323" y="103"/>
                  </a:lnTo>
                  <a:lnTo>
                    <a:pt x="317" y="100"/>
                  </a:lnTo>
                  <a:lnTo>
                    <a:pt x="313" y="95"/>
                  </a:lnTo>
                  <a:lnTo>
                    <a:pt x="313" y="89"/>
                  </a:lnTo>
                  <a:lnTo>
                    <a:pt x="306" y="84"/>
                  </a:lnTo>
                  <a:lnTo>
                    <a:pt x="300" y="84"/>
                  </a:lnTo>
                  <a:lnTo>
                    <a:pt x="302" y="79"/>
                  </a:lnTo>
                  <a:lnTo>
                    <a:pt x="276" y="68"/>
                  </a:lnTo>
                  <a:lnTo>
                    <a:pt x="262" y="68"/>
                  </a:lnTo>
                  <a:lnTo>
                    <a:pt x="257" y="68"/>
                  </a:lnTo>
                  <a:lnTo>
                    <a:pt x="254" y="69"/>
                  </a:lnTo>
                  <a:lnTo>
                    <a:pt x="253" y="70"/>
                  </a:lnTo>
                  <a:lnTo>
                    <a:pt x="249" y="70"/>
                  </a:lnTo>
                  <a:lnTo>
                    <a:pt x="245" y="77"/>
                  </a:lnTo>
                  <a:lnTo>
                    <a:pt x="230" y="80"/>
                  </a:lnTo>
                  <a:lnTo>
                    <a:pt x="223" y="77"/>
                  </a:lnTo>
                  <a:lnTo>
                    <a:pt x="220" y="70"/>
                  </a:lnTo>
                  <a:lnTo>
                    <a:pt x="193" y="68"/>
                  </a:lnTo>
                  <a:lnTo>
                    <a:pt x="188" y="64"/>
                  </a:lnTo>
                  <a:lnTo>
                    <a:pt x="176" y="64"/>
                  </a:lnTo>
                  <a:lnTo>
                    <a:pt x="169" y="61"/>
                  </a:lnTo>
                  <a:lnTo>
                    <a:pt x="164" y="56"/>
                  </a:lnTo>
                  <a:lnTo>
                    <a:pt x="165" y="46"/>
                  </a:lnTo>
                  <a:lnTo>
                    <a:pt x="160" y="29"/>
                  </a:lnTo>
                  <a:lnTo>
                    <a:pt x="156" y="8"/>
                  </a:lnTo>
                  <a:lnTo>
                    <a:pt x="150" y="3"/>
                  </a:lnTo>
                  <a:lnTo>
                    <a:pt x="138" y="1"/>
                  </a:lnTo>
                  <a:lnTo>
                    <a:pt x="134" y="0"/>
                  </a:lnTo>
                  <a:lnTo>
                    <a:pt x="135" y="30"/>
                  </a:lnTo>
                  <a:lnTo>
                    <a:pt x="134" y="35"/>
                  </a:lnTo>
                  <a:lnTo>
                    <a:pt x="84" y="37"/>
                  </a:lnTo>
                  <a:lnTo>
                    <a:pt x="1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7" y="64"/>
                  </a:lnTo>
                  <a:lnTo>
                    <a:pt x="8" y="69"/>
                  </a:lnTo>
                  <a:lnTo>
                    <a:pt x="5" y="81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7" y="103"/>
                  </a:lnTo>
                  <a:lnTo>
                    <a:pt x="7" y="115"/>
                  </a:lnTo>
                  <a:lnTo>
                    <a:pt x="7" y="121"/>
                  </a:lnTo>
                  <a:lnTo>
                    <a:pt x="15" y="142"/>
                  </a:lnTo>
                  <a:lnTo>
                    <a:pt x="13" y="145"/>
                  </a:lnTo>
                  <a:lnTo>
                    <a:pt x="22" y="164"/>
                  </a:lnTo>
                  <a:lnTo>
                    <a:pt x="24" y="177"/>
                  </a:lnTo>
                  <a:lnTo>
                    <a:pt x="24" y="184"/>
                  </a:lnTo>
                  <a:lnTo>
                    <a:pt x="23" y="190"/>
                  </a:lnTo>
                  <a:lnTo>
                    <a:pt x="26" y="196"/>
                  </a:lnTo>
                  <a:lnTo>
                    <a:pt x="26" y="209"/>
                  </a:lnTo>
                  <a:lnTo>
                    <a:pt x="27" y="222"/>
                  </a:lnTo>
                  <a:lnTo>
                    <a:pt x="27" y="230"/>
                  </a:lnTo>
                  <a:lnTo>
                    <a:pt x="30" y="237"/>
                  </a:lnTo>
                  <a:lnTo>
                    <a:pt x="28" y="244"/>
                  </a:lnTo>
                  <a:lnTo>
                    <a:pt x="30" y="267"/>
                  </a:lnTo>
                  <a:lnTo>
                    <a:pt x="32" y="272"/>
                  </a:lnTo>
                  <a:lnTo>
                    <a:pt x="32" y="279"/>
                  </a:lnTo>
                  <a:lnTo>
                    <a:pt x="34" y="286"/>
                  </a:lnTo>
                  <a:lnTo>
                    <a:pt x="42" y="295"/>
                  </a:lnTo>
                  <a:lnTo>
                    <a:pt x="43" y="302"/>
                  </a:lnTo>
                  <a:lnTo>
                    <a:pt x="43" y="309"/>
                  </a:lnTo>
                  <a:lnTo>
                    <a:pt x="45" y="321"/>
                  </a:lnTo>
                  <a:lnTo>
                    <a:pt x="43" y="326"/>
                  </a:lnTo>
                  <a:lnTo>
                    <a:pt x="45" y="333"/>
                  </a:lnTo>
                  <a:lnTo>
                    <a:pt x="42" y="347"/>
                  </a:lnTo>
                  <a:lnTo>
                    <a:pt x="38" y="352"/>
                  </a:lnTo>
                  <a:lnTo>
                    <a:pt x="32" y="356"/>
                  </a:lnTo>
                  <a:lnTo>
                    <a:pt x="26" y="361"/>
                  </a:lnTo>
                  <a:lnTo>
                    <a:pt x="24" y="367"/>
                  </a:lnTo>
                  <a:lnTo>
                    <a:pt x="28" y="372"/>
                  </a:lnTo>
                  <a:lnTo>
                    <a:pt x="36" y="384"/>
                  </a:lnTo>
                  <a:lnTo>
                    <a:pt x="42" y="386"/>
                  </a:lnTo>
                  <a:lnTo>
                    <a:pt x="49" y="390"/>
                  </a:lnTo>
                  <a:lnTo>
                    <a:pt x="53" y="395"/>
                  </a:lnTo>
                  <a:lnTo>
                    <a:pt x="54" y="571"/>
                  </a:lnTo>
                  <a:lnTo>
                    <a:pt x="126" y="571"/>
                  </a:lnTo>
                  <a:lnTo>
                    <a:pt x="248" y="567"/>
                  </a:lnTo>
                  <a:lnTo>
                    <a:pt x="349" y="563"/>
                  </a:lnTo>
                  <a:lnTo>
                    <a:pt x="422" y="559"/>
                  </a:lnTo>
                  <a:lnTo>
                    <a:pt x="419" y="552"/>
                  </a:lnTo>
                  <a:lnTo>
                    <a:pt x="419" y="550"/>
                  </a:lnTo>
                  <a:lnTo>
                    <a:pt x="418" y="544"/>
                  </a:lnTo>
                  <a:lnTo>
                    <a:pt x="415" y="527"/>
                  </a:lnTo>
                  <a:lnTo>
                    <a:pt x="410" y="518"/>
                  </a:lnTo>
                  <a:lnTo>
                    <a:pt x="405" y="513"/>
                  </a:lnTo>
                  <a:lnTo>
                    <a:pt x="398" y="509"/>
                  </a:lnTo>
                  <a:lnTo>
                    <a:pt x="392" y="508"/>
                  </a:lnTo>
                  <a:lnTo>
                    <a:pt x="386" y="504"/>
                  </a:lnTo>
                  <a:lnTo>
                    <a:pt x="373" y="493"/>
                  </a:lnTo>
                  <a:lnTo>
                    <a:pt x="365" y="479"/>
                  </a:lnTo>
                  <a:lnTo>
                    <a:pt x="356" y="474"/>
                  </a:lnTo>
                  <a:lnTo>
                    <a:pt x="348" y="471"/>
                  </a:lnTo>
                  <a:lnTo>
                    <a:pt x="342" y="467"/>
                  </a:lnTo>
                  <a:lnTo>
                    <a:pt x="338" y="460"/>
                  </a:lnTo>
                  <a:lnTo>
                    <a:pt x="327" y="459"/>
                  </a:lnTo>
                  <a:lnTo>
                    <a:pt x="321" y="456"/>
                  </a:lnTo>
                  <a:lnTo>
                    <a:pt x="314" y="449"/>
                  </a:lnTo>
                  <a:lnTo>
                    <a:pt x="304" y="443"/>
                  </a:lnTo>
                  <a:lnTo>
                    <a:pt x="307" y="436"/>
                  </a:lnTo>
                  <a:lnTo>
                    <a:pt x="307" y="425"/>
                  </a:lnTo>
                  <a:lnTo>
                    <a:pt x="304" y="411"/>
                  </a:lnTo>
                  <a:lnTo>
                    <a:pt x="307" y="405"/>
                  </a:lnTo>
                  <a:lnTo>
                    <a:pt x="306" y="394"/>
                  </a:lnTo>
                  <a:lnTo>
                    <a:pt x="313" y="378"/>
                  </a:lnTo>
                  <a:lnTo>
                    <a:pt x="306" y="364"/>
                  </a:lnTo>
                  <a:lnTo>
                    <a:pt x="299" y="364"/>
                  </a:lnTo>
                  <a:lnTo>
                    <a:pt x="295" y="357"/>
                  </a:lnTo>
                  <a:lnTo>
                    <a:pt x="295" y="351"/>
                  </a:lnTo>
                  <a:lnTo>
                    <a:pt x="300" y="345"/>
                  </a:lnTo>
                  <a:lnTo>
                    <a:pt x="303" y="338"/>
                  </a:lnTo>
                  <a:lnTo>
                    <a:pt x="304" y="333"/>
                  </a:lnTo>
                  <a:lnTo>
                    <a:pt x="317" y="324"/>
                  </a:lnTo>
                  <a:lnTo>
                    <a:pt x="329" y="318"/>
                  </a:lnTo>
                  <a:lnTo>
                    <a:pt x="333" y="313"/>
                  </a:lnTo>
                  <a:lnTo>
                    <a:pt x="334" y="305"/>
                  </a:lnTo>
                  <a:lnTo>
                    <a:pt x="331" y="255"/>
                  </a:lnTo>
                  <a:lnTo>
                    <a:pt x="337" y="255"/>
                  </a:lnTo>
                  <a:lnTo>
                    <a:pt x="340" y="248"/>
                  </a:lnTo>
                  <a:lnTo>
                    <a:pt x="341" y="248"/>
                  </a:lnTo>
                  <a:lnTo>
                    <a:pt x="344" y="244"/>
                  </a:lnTo>
                  <a:lnTo>
                    <a:pt x="346" y="240"/>
                  </a:lnTo>
                  <a:lnTo>
                    <a:pt x="365" y="225"/>
                  </a:lnTo>
                  <a:lnTo>
                    <a:pt x="371" y="219"/>
                  </a:lnTo>
                  <a:lnTo>
                    <a:pt x="375" y="214"/>
                  </a:lnTo>
                  <a:lnTo>
                    <a:pt x="382" y="209"/>
                  </a:lnTo>
                  <a:lnTo>
                    <a:pt x="396" y="191"/>
                  </a:lnTo>
                  <a:lnTo>
                    <a:pt x="403" y="180"/>
                  </a:lnTo>
                  <a:lnTo>
                    <a:pt x="428" y="157"/>
                  </a:lnTo>
                  <a:lnTo>
                    <a:pt x="447" y="146"/>
                  </a:lnTo>
                  <a:lnTo>
                    <a:pt x="459" y="141"/>
                  </a:lnTo>
                  <a:lnTo>
                    <a:pt x="465" y="138"/>
                  </a:lnTo>
                  <a:lnTo>
                    <a:pt x="486" y="127"/>
                  </a:lnTo>
                  <a:lnTo>
                    <a:pt x="491" y="125"/>
                  </a:lnTo>
                  <a:lnTo>
                    <a:pt x="498" y="118"/>
                  </a:lnTo>
                  <a:lnTo>
                    <a:pt x="503" y="114"/>
                  </a:lnTo>
                  <a:lnTo>
                    <a:pt x="488" y="114"/>
                  </a:lnTo>
                  <a:lnTo>
                    <a:pt x="482" y="116"/>
                  </a:lnTo>
                  <a:close/>
                  <a:moveTo>
                    <a:pt x="572" y="92"/>
                  </a:moveTo>
                  <a:lnTo>
                    <a:pt x="566" y="96"/>
                  </a:lnTo>
                  <a:lnTo>
                    <a:pt x="555" y="104"/>
                  </a:lnTo>
                  <a:lnTo>
                    <a:pt x="543" y="111"/>
                  </a:lnTo>
                  <a:lnTo>
                    <a:pt x="530" y="119"/>
                  </a:lnTo>
                  <a:lnTo>
                    <a:pt x="530" y="123"/>
                  </a:lnTo>
                  <a:lnTo>
                    <a:pt x="532" y="129"/>
                  </a:lnTo>
                  <a:lnTo>
                    <a:pt x="539" y="126"/>
                  </a:lnTo>
                  <a:lnTo>
                    <a:pt x="543" y="121"/>
                  </a:lnTo>
                  <a:lnTo>
                    <a:pt x="548" y="116"/>
                  </a:lnTo>
                  <a:lnTo>
                    <a:pt x="560" y="111"/>
                  </a:lnTo>
                  <a:lnTo>
                    <a:pt x="567" y="106"/>
                  </a:lnTo>
                  <a:lnTo>
                    <a:pt x="568" y="99"/>
                  </a:lnTo>
                  <a:lnTo>
                    <a:pt x="575" y="93"/>
                  </a:lnTo>
                  <a:lnTo>
                    <a:pt x="572" y="92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096518" y="431027"/>
              <a:ext cx="748347" cy="696782"/>
            </a:xfrm>
            <a:custGeom>
              <a:avLst/>
              <a:gdLst>
                <a:gd name="T0" fmla="*/ 455 w 589"/>
                <a:gd name="T1" fmla="*/ 101 h 548"/>
                <a:gd name="T2" fmla="*/ 128 w 589"/>
                <a:gd name="T3" fmla="*/ 38 h 548"/>
                <a:gd name="T4" fmla="*/ 150 w 589"/>
                <a:gd name="T5" fmla="*/ 21 h 548"/>
                <a:gd name="T6" fmla="*/ 153 w 589"/>
                <a:gd name="T7" fmla="*/ 2 h 548"/>
                <a:gd name="T8" fmla="*/ 128 w 589"/>
                <a:gd name="T9" fmla="*/ 38 h 548"/>
                <a:gd name="T10" fmla="*/ 339 w 589"/>
                <a:gd name="T11" fmla="*/ 151 h 548"/>
                <a:gd name="T12" fmla="*/ 580 w 589"/>
                <a:gd name="T13" fmla="*/ 377 h 548"/>
                <a:gd name="T14" fmla="*/ 553 w 589"/>
                <a:gd name="T15" fmla="*/ 299 h 548"/>
                <a:gd name="T16" fmla="*/ 513 w 589"/>
                <a:gd name="T17" fmla="*/ 306 h 548"/>
                <a:gd name="T18" fmla="*/ 491 w 589"/>
                <a:gd name="T19" fmla="*/ 343 h 548"/>
                <a:gd name="T20" fmla="*/ 478 w 589"/>
                <a:gd name="T21" fmla="*/ 305 h 548"/>
                <a:gd name="T22" fmla="*/ 505 w 589"/>
                <a:gd name="T23" fmla="*/ 267 h 548"/>
                <a:gd name="T24" fmla="*/ 487 w 589"/>
                <a:gd name="T25" fmla="*/ 205 h 548"/>
                <a:gd name="T26" fmla="*/ 484 w 589"/>
                <a:gd name="T27" fmla="*/ 176 h 548"/>
                <a:gd name="T28" fmla="*/ 440 w 589"/>
                <a:gd name="T29" fmla="*/ 161 h 548"/>
                <a:gd name="T30" fmla="*/ 407 w 589"/>
                <a:gd name="T31" fmla="*/ 149 h 548"/>
                <a:gd name="T32" fmla="*/ 373 w 589"/>
                <a:gd name="T33" fmla="*/ 155 h 548"/>
                <a:gd name="T34" fmla="*/ 368 w 589"/>
                <a:gd name="T35" fmla="*/ 183 h 548"/>
                <a:gd name="T36" fmla="*/ 353 w 589"/>
                <a:gd name="T37" fmla="*/ 229 h 548"/>
                <a:gd name="T38" fmla="*/ 344 w 589"/>
                <a:gd name="T39" fmla="*/ 237 h 548"/>
                <a:gd name="T40" fmla="*/ 341 w 589"/>
                <a:gd name="T41" fmla="*/ 203 h 548"/>
                <a:gd name="T42" fmla="*/ 316 w 589"/>
                <a:gd name="T43" fmla="*/ 229 h 548"/>
                <a:gd name="T44" fmla="*/ 300 w 589"/>
                <a:gd name="T45" fmla="*/ 281 h 548"/>
                <a:gd name="T46" fmla="*/ 292 w 589"/>
                <a:gd name="T47" fmla="*/ 331 h 548"/>
                <a:gd name="T48" fmla="*/ 314 w 589"/>
                <a:gd name="T49" fmla="*/ 398 h 548"/>
                <a:gd name="T50" fmla="*/ 316 w 589"/>
                <a:gd name="T51" fmla="*/ 497 h 548"/>
                <a:gd name="T52" fmla="*/ 289 w 589"/>
                <a:gd name="T53" fmla="*/ 548 h 548"/>
                <a:gd name="T54" fmla="*/ 532 w 589"/>
                <a:gd name="T55" fmla="*/ 521 h 548"/>
                <a:gd name="T56" fmla="*/ 551 w 589"/>
                <a:gd name="T57" fmla="*/ 460 h 548"/>
                <a:gd name="T58" fmla="*/ 575 w 589"/>
                <a:gd name="T59" fmla="*/ 421 h 548"/>
                <a:gd name="T60" fmla="*/ 587 w 589"/>
                <a:gd name="T61" fmla="*/ 412 h 548"/>
                <a:gd name="T62" fmla="*/ 321 w 589"/>
                <a:gd name="T63" fmla="*/ 132 h 548"/>
                <a:gd name="T64" fmla="*/ 369 w 589"/>
                <a:gd name="T65" fmla="*/ 122 h 548"/>
                <a:gd name="T66" fmla="*/ 402 w 589"/>
                <a:gd name="T67" fmla="*/ 119 h 548"/>
                <a:gd name="T68" fmla="*/ 433 w 589"/>
                <a:gd name="T69" fmla="*/ 101 h 548"/>
                <a:gd name="T70" fmla="*/ 413 w 589"/>
                <a:gd name="T71" fmla="*/ 75 h 548"/>
                <a:gd name="T72" fmla="*/ 388 w 589"/>
                <a:gd name="T73" fmla="*/ 72 h 548"/>
                <a:gd name="T74" fmla="*/ 342 w 589"/>
                <a:gd name="T75" fmla="*/ 52 h 548"/>
                <a:gd name="T76" fmla="*/ 276 w 589"/>
                <a:gd name="T77" fmla="*/ 73 h 548"/>
                <a:gd name="T78" fmla="*/ 230 w 589"/>
                <a:gd name="T79" fmla="*/ 86 h 548"/>
                <a:gd name="T80" fmla="*/ 184 w 589"/>
                <a:gd name="T81" fmla="*/ 64 h 548"/>
                <a:gd name="T82" fmla="*/ 142 w 589"/>
                <a:gd name="T83" fmla="*/ 64 h 548"/>
                <a:gd name="T84" fmla="*/ 128 w 589"/>
                <a:gd name="T85" fmla="*/ 71 h 548"/>
                <a:gd name="T86" fmla="*/ 96 w 589"/>
                <a:gd name="T87" fmla="*/ 46 h 548"/>
                <a:gd name="T88" fmla="*/ 55 w 589"/>
                <a:gd name="T89" fmla="*/ 72 h 548"/>
                <a:gd name="T90" fmla="*/ 0 w 589"/>
                <a:gd name="T91" fmla="*/ 102 h 548"/>
                <a:gd name="T92" fmla="*/ 109 w 589"/>
                <a:gd name="T93" fmla="*/ 147 h 548"/>
                <a:gd name="T94" fmla="*/ 159 w 589"/>
                <a:gd name="T95" fmla="*/ 153 h 548"/>
                <a:gd name="T96" fmla="*/ 184 w 589"/>
                <a:gd name="T97" fmla="*/ 182 h 548"/>
                <a:gd name="T98" fmla="*/ 192 w 589"/>
                <a:gd name="T99" fmla="*/ 217 h 548"/>
                <a:gd name="T100" fmla="*/ 208 w 589"/>
                <a:gd name="T101" fmla="*/ 213 h 548"/>
                <a:gd name="T102" fmla="*/ 238 w 589"/>
                <a:gd name="T103" fmla="*/ 148 h 548"/>
                <a:gd name="T104" fmla="*/ 254 w 589"/>
                <a:gd name="T105" fmla="*/ 151 h 548"/>
                <a:gd name="T106" fmla="*/ 264 w 589"/>
                <a:gd name="T107" fmla="*/ 170 h 548"/>
                <a:gd name="T108" fmla="*/ 289 w 589"/>
                <a:gd name="T109" fmla="*/ 13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9" h="548">
                  <a:moveTo>
                    <a:pt x="452" y="118"/>
                  </a:moveTo>
                  <a:lnTo>
                    <a:pt x="464" y="117"/>
                  </a:lnTo>
                  <a:lnTo>
                    <a:pt x="471" y="113"/>
                  </a:lnTo>
                  <a:lnTo>
                    <a:pt x="467" y="106"/>
                  </a:lnTo>
                  <a:lnTo>
                    <a:pt x="460" y="101"/>
                  </a:lnTo>
                  <a:lnTo>
                    <a:pt x="455" y="101"/>
                  </a:lnTo>
                  <a:lnTo>
                    <a:pt x="457" y="107"/>
                  </a:lnTo>
                  <a:lnTo>
                    <a:pt x="450" y="111"/>
                  </a:lnTo>
                  <a:lnTo>
                    <a:pt x="445" y="114"/>
                  </a:lnTo>
                  <a:lnTo>
                    <a:pt x="450" y="117"/>
                  </a:lnTo>
                  <a:lnTo>
                    <a:pt x="452" y="118"/>
                  </a:lnTo>
                  <a:close/>
                  <a:moveTo>
                    <a:pt x="128" y="38"/>
                  </a:moveTo>
                  <a:lnTo>
                    <a:pt x="130" y="31"/>
                  </a:lnTo>
                  <a:lnTo>
                    <a:pt x="130" y="38"/>
                  </a:lnTo>
                  <a:lnTo>
                    <a:pt x="124" y="45"/>
                  </a:lnTo>
                  <a:lnTo>
                    <a:pt x="131" y="50"/>
                  </a:lnTo>
                  <a:lnTo>
                    <a:pt x="139" y="34"/>
                  </a:lnTo>
                  <a:lnTo>
                    <a:pt x="150" y="21"/>
                  </a:lnTo>
                  <a:lnTo>
                    <a:pt x="157" y="15"/>
                  </a:lnTo>
                  <a:lnTo>
                    <a:pt x="158" y="10"/>
                  </a:lnTo>
                  <a:lnTo>
                    <a:pt x="166" y="10"/>
                  </a:lnTo>
                  <a:lnTo>
                    <a:pt x="172" y="4"/>
                  </a:lnTo>
                  <a:lnTo>
                    <a:pt x="166" y="0"/>
                  </a:lnTo>
                  <a:lnTo>
                    <a:pt x="153" y="2"/>
                  </a:lnTo>
                  <a:lnTo>
                    <a:pt x="139" y="6"/>
                  </a:lnTo>
                  <a:lnTo>
                    <a:pt x="127" y="14"/>
                  </a:lnTo>
                  <a:lnTo>
                    <a:pt x="119" y="26"/>
                  </a:lnTo>
                  <a:lnTo>
                    <a:pt x="115" y="31"/>
                  </a:lnTo>
                  <a:lnTo>
                    <a:pt x="117" y="38"/>
                  </a:lnTo>
                  <a:lnTo>
                    <a:pt x="128" y="38"/>
                  </a:lnTo>
                  <a:close/>
                  <a:moveTo>
                    <a:pt x="334" y="155"/>
                  </a:moveTo>
                  <a:lnTo>
                    <a:pt x="333" y="160"/>
                  </a:lnTo>
                  <a:lnTo>
                    <a:pt x="333" y="167"/>
                  </a:lnTo>
                  <a:lnTo>
                    <a:pt x="339" y="165"/>
                  </a:lnTo>
                  <a:lnTo>
                    <a:pt x="338" y="152"/>
                  </a:lnTo>
                  <a:lnTo>
                    <a:pt x="339" y="151"/>
                  </a:lnTo>
                  <a:lnTo>
                    <a:pt x="334" y="155"/>
                  </a:lnTo>
                  <a:close/>
                  <a:moveTo>
                    <a:pt x="586" y="394"/>
                  </a:moveTo>
                  <a:lnTo>
                    <a:pt x="589" y="391"/>
                  </a:lnTo>
                  <a:lnTo>
                    <a:pt x="587" y="386"/>
                  </a:lnTo>
                  <a:lnTo>
                    <a:pt x="587" y="386"/>
                  </a:lnTo>
                  <a:lnTo>
                    <a:pt x="580" y="377"/>
                  </a:lnTo>
                  <a:lnTo>
                    <a:pt x="578" y="368"/>
                  </a:lnTo>
                  <a:lnTo>
                    <a:pt x="575" y="356"/>
                  </a:lnTo>
                  <a:lnTo>
                    <a:pt x="571" y="343"/>
                  </a:lnTo>
                  <a:lnTo>
                    <a:pt x="567" y="337"/>
                  </a:lnTo>
                  <a:lnTo>
                    <a:pt x="560" y="313"/>
                  </a:lnTo>
                  <a:lnTo>
                    <a:pt x="553" y="299"/>
                  </a:lnTo>
                  <a:lnTo>
                    <a:pt x="548" y="294"/>
                  </a:lnTo>
                  <a:lnTo>
                    <a:pt x="541" y="291"/>
                  </a:lnTo>
                  <a:lnTo>
                    <a:pt x="534" y="290"/>
                  </a:lnTo>
                  <a:lnTo>
                    <a:pt x="525" y="298"/>
                  </a:lnTo>
                  <a:lnTo>
                    <a:pt x="519" y="299"/>
                  </a:lnTo>
                  <a:lnTo>
                    <a:pt x="513" y="306"/>
                  </a:lnTo>
                  <a:lnTo>
                    <a:pt x="506" y="309"/>
                  </a:lnTo>
                  <a:lnTo>
                    <a:pt x="507" y="314"/>
                  </a:lnTo>
                  <a:lnTo>
                    <a:pt x="505" y="325"/>
                  </a:lnTo>
                  <a:lnTo>
                    <a:pt x="499" y="331"/>
                  </a:lnTo>
                  <a:lnTo>
                    <a:pt x="495" y="336"/>
                  </a:lnTo>
                  <a:lnTo>
                    <a:pt x="491" y="343"/>
                  </a:lnTo>
                  <a:lnTo>
                    <a:pt x="484" y="340"/>
                  </a:lnTo>
                  <a:lnTo>
                    <a:pt x="479" y="340"/>
                  </a:lnTo>
                  <a:lnTo>
                    <a:pt x="471" y="332"/>
                  </a:lnTo>
                  <a:lnTo>
                    <a:pt x="469" y="322"/>
                  </a:lnTo>
                  <a:lnTo>
                    <a:pt x="471" y="310"/>
                  </a:lnTo>
                  <a:lnTo>
                    <a:pt x="478" y="305"/>
                  </a:lnTo>
                  <a:lnTo>
                    <a:pt x="484" y="305"/>
                  </a:lnTo>
                  <a:lnTo>
                    <a:pt x="490" y="294"/>
                  </a:lnTo>
                  <a:lnTo>
                    <a:pt x="491" y="282"/>
                  </a:lnTo>
                  <a:lnTo>
                    <a:pt x="492" y="276"/>
                  </a:lnTo>
                  <a:lnTo>
                    <a:pt x="499" y="272"/>
                  </a:lnTo>
                  <a:lnTo>
                    <a:pt x="505" y="267"/>
                  </a:lnTo>
                  <a:lnTo>
                    <a:pt x="502" y="247"/>
                  </a:lnTo>
                  <a:lnTo>
                    <a:pt x="503" y="234"/>
                  </a:lnTo>
                  <a:lnTo>
                    <a:pt x="501" y="221"/>
                  </a:lnTo>
                  <a:lnTo>
                    <a:pt x="496" y="216"/>
                  </a:lnTo>
                  <a:lnTo>
                    <a:pt x="490" y="211"/>
                  </a:lnTo>
                  <a:lnTo>
                    <a:pt x="487" y="205"/>
                  </a:lnTo>
                  <a:lnTo>
                    <a:pt x="490" y="198"/>
                  </a:lnTo>
                  <a:lnTo>
                    <a:pt x="495" y="197"/>
                  </a:lnTo>
                  <a:lnTo>
                    <a:pt x="495" y="190"/>
                  </a:lnTo>
                  <a:lnTo>
                    <a:pt x="491" y="187"/>
                  </a:lnTo>
                  <a:lnTo>
                    <a:pt x="487" y="182"/>
                  </a:lnTo>
                  <a:lnTo>
                    <a:pt x="484" y="176"/>
                  </a:lnTo>
                  <a:lnTo>
                    <a:pt x="479" y="171"/>
                  </a:lnTo>
                  <a:lnTo>
                    <a:pt x="472" y="171"/>
                  </a:lnTo>
                  <a:lnTo>
                    <a:pt x="465" y="168"/>
                  </a:lnTo>
                  <a:lnTo>
                    <a:pt x="452" y="165"/>
                  </a:lnTo>
                  <a:lnTo>
                    <a:pt x="446" y="161"/>
                  </a:lnTo>
                  <a:lnTo>
                    <a:pt x="440" y="161"/>
                  </a:lnTo>
                  <a:lnTo>
                    <a:pt x="434" y="160"/>
                  </a:lnTo>
                  <a:lnTo>
                    <a:pt x="430" y="155"/>
                  </a:lnTo>
                  <a:lnTo>
                    <a:pt x="425" y="151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7" y="149"/>
                  </a:lnTo>
                  <a:lnTo>
                    <a:pt x="400" y="145"/>
                  </a:lnTo>
                  <a:lnTo>
                    <a:pt x="395" y="144"/>
                  </a:lnTo>
                  <a:lnTo>
                    <a:pt x="388" y="140"/>
                  </a:lnTo>
                  <a:lnTo>
                    <a:pt x="383" y="144"/>
                  </a:lnTo>
                  <a:lnTo>
                    <a:pt x="377" y="148"/>
                  </a:lnTo>
                  <a:lnTo>
                    <a:pt x="373" y="155"/>
                  </a:lnTo>
                  <a:lnTo>
                    <a:pt x="367" y="161"/>
                  </a:lnTo>
                  <a:lnTo>
                    <a:pt x="367" y="167"/>
                  </a:lnTo>
                  <a:lnTo>
                    <a:pt x="371" y="174"/>
                  </a:lnTo>
                  <a:lnTo>
                    <a:pt x="376" y="178"/>
                  </a:lnTo>
                  <a:lnTo>
                    <a:pt x="377" y="183"/>
                  </a:lnTo>
                  <a:lnTo>
                    <a:pt x="368" y="183"/>
                  </a:lnTo>
                  <a:lnTo>
                    <a:pt x="361" y="187"/>
                  </a:lnTo>
                  <a:lnTo>
                    <a:pt x="356" y="191"/>
                  </a:lnTo>
                  <a:lnTo>
                    <a:pt x="352" y="198"/>
                  </a:lnTo>
                  <a:lnTo>
                    <a:pt x="354" y="217"/>
                  </a:lnTo>
                  <a:lnTo>
                    <a:pt x="354" y="224"/>
                  </a:lnTo>
                  <a:lnTo>
                    <a:pt x="353" y="229"/>
                  </a:lnTo>
                  <a:lnTo>
                    <a:pt x="352" y="236"/>
                  </a:lnTo>
                  <a:lnTo>
                    <a:pt x="346" y="243"/>
                  </a:lnTo>
                  <a:lnTo>
                    <a:pt x="348" y="236"/>
                  </a:lnTo>
                  <a:lnTo>
                    <a:pt x="348" y="224"/>
                  </a:lnTo>
                  <a:lnTo>
                    <a:pt x="345" y="224"/>
                  </a:lnTo>
                  <a:lnTo>
                    <a:pt x="344" y="237"/>
                  </a:lnTo>
                  <a:lnTo>
                    <a:pt x="339" y="243"/>
                  </a:lnTo>
                  <a:lnTo>
                    <a:pt x="338" y="237"/>
                  </a:lnTo>
                  <a:lnTo>
                    <a:pt x="341" y="230"/>
                  </a:lnTo>
                  <a:lnTo>
                    <a:pt x="338" y="224"/>
                  </a:lnTo>
                  <a:lnTo>
                    <a:pt x="339" y="220"/>
                  </a:lnTo>
                  <a:lnTo>
                    <a:pt x="341" y="203"/>
                  </a:lnTo>
                  <a:lnTo>
                    <a:pt x="335" y="207"/>
                  </a:lnTo>
                  <a:lnTo>
                    <a:pt x="333" y="213"/>
                  </a:lnTo>
                  <a:lnTo>
                    <a:pt x="329" y="220"/>
                  </a:lnTo>
                  <a:lnTo>
                    <a:pt x="327" y="225"/>
                  </a:lnTo>
                  <a:lnTo>
                    <a:pt x="323" y="232"/>
                  </a:lnTo>
                  <a:lnTo>
                    <a:pt x="316" y="229"/>
                  </a:lnTo>
                  <a:lnTo>
                    <a:pt x="308" y="241"/>
                  </a:lnTo>
                  <a:lnTo>
                    <a:pt x="310" y="247"/>
                  </a:lnTo>
                  <a:lnTo>
                    <a:pt x="304" y="253"/>
                  </a:lnTo>
                  <a:lnTo>
                    <a:pt x="297" y="257"/>
                  </a:lnTo>
                  <a:lnTo>
                    <a:pt x="302" y="270"/>
                  </a:lnTo>
                  <a:lnTo>
                    <a:pt x="300" y="281"/>
                  </a:lnTo>
                  <a:lnTo>
                    <a:pt x="302" y="287"/>
                  </a:lnTo>
                  <a:lnTo>
                    <a:pt x="302" y="294"/>
                  </a:lnTo>
                  <a:lnTo>
                    <a:pt x="293" y="312"/>
                  </a:lnTo>
                  <a:lnTo>
                    <a:pt x="288" y="318"/>
                  </a:lnTo>
                  <a:lnTo>
                    <a:pt x="288" y="325"/>
                  </a:lnTo>
                  <a:lnTo>
                    <a:pt x="292" y="331"/>
                  </a:lnTo>
                  <a:lnTo>
                    <a:pt x="296" y="350"/>
                  </a:lnTo>
                  <a:lnTo>
                    <a:pt x="292" y="356"/>
                  </a:lnTo>
                  <a:lnTo>
                    <a:pt x="289" y="362"/>
                  </a:lnTo>
                  <a:lnTo>
                    <a:pt x="291" y="368"/>
                  </a:lnTo>
                  <a:lnTo>
                    <a:pt x="308" y="401"/>
                  </a:lnTo>
                  <a:lnTo>
                    <a:pt x="314" y="398"/>
                  </a:lnTo>
                  <a:lnTo>
                    <a:pt x="311" y="405"/>
                  </a:lnTo>
                  <a:lnTo>
                    <a:pt x="319" y="424"/>
                  </a:lnTo>
                  <a:lnTo>
                    <a:pt x="323" y="450"/>
                  </a:lnTo>
                  <a:lnTo>
                    <a:pt x="323" y="467"/>
                  </a:lnTo>
                  <a:lnTo>
                    <a:pt x="319" y="490"/>
                  </a:lnTo>
                  <a:lnTo>
                    <a:pt x="316" y="497"/>
                  </a:lnTo>
                  <a:lnTo>
                    <a:pt x="310" y="509"/>
                  </a:lnTo>
                  <a:lnTo>
                    <a:pt x="304" y="528"/>
                  </a:lnTo>
                  <a:lnTo>
                    <a:pt x="302" y="535"/>
                  </a:lnTo>
                  <a:lnTo>
                    <a:pt x="297" y="540"/>
                  </a:lnTo>
                  <a:lnTo>
                    <a:pt x="292" y="547"/>
                  </a:lnTo>
                  <a:lnTo>
                    <a:pt x="289" y="548"/>
                  </a:lnTo>
                  <a:lnTo>
                    <a:pt x="292" y="548"/>
                  </a:lnTo>
                  <a:lnTo>
                    <a:pt x="327" y="546"/>
                  </a:lnTo>
                  <a:lnTo>
                    <a:pt x="429" y="532"/>
                  </a:lnTo>
                  <a:lnTo>
                    <a:pt x="436" y="538"/>
                  </a:lnTo>
                  <a:lnTo>
                    <a:pt x="502" y="527"/>
                  </a:lnTo>
                  <a:lnTo>
                    <a:pt x="532" y="521"/>
                  </a:lnTo>
                  <a:lnTo>
                    <a:pt x="536" y="508"/>
                  </a:lnTo>
                  <a:lnTo>
                    <a:pt x="547" y="490"/>
                  </a:lnTo>
                  <a:lnTo>
                    <a:pt x="547" y="471"/>
                  </a:lnTo>
                  <a:lnTo>
                    <a:pt x="548" y="465"/>
                  </a:lnTo>
                  <a:lnTo>
                    <a:pt x="551" y="462"/>
                  </a:lnTo>
                  <a:lnTo>
                    <a:pt x="551" y="460"/>
                  </a:lnTo>
                  <a:lnTo>
                    <a:pt x="559" y="455"/>
                  </a:lnTo>
                  <a:lnTo>
                    <a:pt x="563" y="450"/>
                  </a:lnTo>
                  <a:lnTo>
                    <a:pt x="563" y="436"/>
                  </a:lnTo>
                  <a:lnTo>
                    <a:pt x="567" y="431"/>
                  </a:lnTo>
                  <a:lnTo>
                    <a:pt x="568" y="425"/>
                  </a:lnTo>
                  <a:lnTo>
                    <a:pt x="575" y="421"/>
                  </a:lnTo>
                  <a:lnTo>
                    <a:pt x="578" y="425"/>
                  </a:lnTo>
                  <a:lnTo>
                    <a:pt x="579" y="432"/>
                  </a:lnTo>
                  <a:lnTo>
                    <a:pt x="578" y="433"/>
                  </a:lnTo>
                  <a:lnTo>
                    <a:pt x="582" y="432"/>
                  </a:lnTo>
                  <a:lnTo>
                    <a:pt x="586" y="425"/>
                  </a:lnTo>
                  <a:lnTo>
                    <a:pt x="587" y="412"/>
                  </a:lnTo>
                  <a:lnTo>
                    <a:pt x="586" y="406"/>
                  </a:lnTo>
                  <a:lnTo>
                    <a:pt x="586" y="394"/>
                  </a:lnTo>
                  <a:close/>
                  <a:moveTo>
                    <a:pt x="296" y="134"/>
                  </a:moveTo>
                  <a:lnTo>
                    <a:pt x="302" y="134"/>
                  </a:lnTo>
                  <a:lnTo>
                    <a:pt x="314" y="132"/>
                  </a:lnTo>
                  <a:lnTo>
                    <a:pt x="321" y="132"/>
                  </a:lnTo>
                  <a:lnTo>
                    <a:pt x="326" y="128"/>
                  </a:lnTo>
                  <a:lnTo>
                    <a:pt x="331" y="118"/>
                  </a:lnTo>
                  <a:lnTo>
                    <a:pt x="344" y="117"/>
                  </a:lnTo>
                  <a:lnTo>
                    <a:pt x="350" y="118"/>
                  </a:lnTo>
                  <a:lnTo>
                    <a:pt x="356" y="117"/>
                  </a:lnTo>
                  <a:lnTo>
                    <a:pt x="369" y="122"/>
                  </a:lnTo>
                  <a:lnTo>
                    <a:pt x="383" y="133"/>
                  </a:lnTo>
                  <a:lnTo>
                    <a:pt x="388" y="134"/>
                  </a:lnTo>
                  <a:lnTo>
                    <a:pt x="388" y="124"/>
                  </a:lnTo>
                  <a:lnTo>
                    <a:pt x="390" y="117"/>
                  </a:lnTo>
                  <a:lnTo>
                    <a:pt x="396" y="115"/>
                  </a:lnTo>
                  <a:lnTo>
                    <a:pt x="402" y="119"/>
                  </a:lnTo>
                  <a:lnTo>
                    <a:pt x="408" y="117"/>
                  </a:lnTo>
                  <a:lnTo>
                    <a:pt x="437" y="117"/>
                  </a:lnTo>
                  <a:lnTo>
                    <a:pt x="444" y="115"/>
                  </a:lnTo>
                  <a:lnTo>
                    <a:pt x="440" y="110"/>
                  </a:lnTo>
                  <a:lnTo>
                    <a:pt x="433" y="106"/>
                  </a:lnTo>
                  <a:lnTo>
                    <a:pt x="433" y="101"/>
                  </a:lnTo>
                  <a:lnTo>
                    <a:pt x="426" y="98"/>
                  </a:lnTo>
                  <a:lnTo>
                    <a:pt x="425" y="98"/>
                  </a:lnTo>
                  <a:lnTo>
                    <a:pt x="419" y="94"/>
                  </a:lnTo>
                  <a:lnTo>
                    <a:pt x="418" y="87"/>
                  </a:lnTo>
                  <a:lnTo>
                    <a:pt x="417" y="80"/>
                  </a:lnTo>
                  <a:lnTo>
                    <a:pt x="413" y="75"/>
                  </a:lnTo>
                  <a:lnTo>
                    <a:pt x="407" y="68"/>
                  </a:lnTo>
                  <a:lnTo>
                    <a:pt x="403" y="69"/>
                  </a:lnTo>
                  <a:lnTo>
                    <a:pt x="402" y="69"/>
                  </a:lnTo>
                  <a:lnTo>
                    <a:pt x="399" y="75"/>
                  </a:lnTo>
                  <a:lnTo>
                    <a:pt x="392" y="79"/>
                  </a:lnTo>
                  <a:lnTo>
                    <a:pt x="388" y="72"/>
                  </a:lnTo>
                  <a:lnTo>
                    <a:pt x="376" y="78"/>
                  </a:lnTo>
                  <a:lnTo>
                    <a:pt x="364" y="75"/>
                  </a:lnTo>
                  <a:lnTo>
                    <a:pt x="361" y="69"/>
                  </a:lnTo>
                  <a:lnTo>
                    <a:pt x="360" y="48"/>
                  </a:lnTo>
                  <a:lnTo>
                    <a:pt x="348" y="49"/>
                  </a:lnTo>
                  <a:lnTo>
                    <a:pt x="342" y="52"/>
                  </a:lnTo>
                  <a:lnTo>
                    <a:pt x="330" y="59"/>
                  </a:lnTo>
                  <a:lnTo>
                    <a:pt x="323" y="61"/>
                  </a:lnTo>
                  <a:lnTo>
                    <a:pt x="299" y="63"/>
                  </a:lnTo>
                  <a:lnTo>
                    <a:pt x="292" y="65"/>
                  </a:lnTo>
                  <a:lnTo>
                    <a:pt x="281" y="68"/>
                  </a:lnTo>
                  <a:lnTo>
                    <a:pt x="276" y="73"/>
                  </a:lnTo>
                  <a:lnTo>
                    <a:pt x="264" y="82"/>
                  </a:lnTo>
                  <a:lnTo>
                    <a:pt x="254" y="94"/>
                  </a:lnTo>
                  <a:lnTo>
                    <a:pt x="249" y="91"/>
                  </a:lnTo>
                  <a:lnTo>
                    <a:pt x="242" y="92"/>
                  </a:lnTo>
                  <a:lnTo>
                    <a:pt x="235" y="91"/>
                  </a:lnTo>
                  <a:lnTo>
                    <a:pt x="230" y="86"/>
                  </a:lnTo>
                  <a:lnTo>
                    <a:pt x="215" y="91"/>
                  </a:lnTo>
                  <a:lnTo>
                    <a:pt x="210" y="91"/>
                  </a:lnTo>
                  <a:lnTo>
                    <a:pt x="203" y="88"/>
                  </a:lnTo>
                  <a:lnTo>
                    <a:pt x="199" y="82"/>
                  </a:lnTo>
                  <a:lnTo>
                    <a:pt x="188" y="69"/>
                  </a:lnTo>
                  <a:lnTo>
                    <a:pt x="184" y="64"/>
                  </a:lnTo>
                  <a:lnTo>
                    <a:pt x="178" y="63"/>
                  </a:lnTo>
                  <a:lnTo>
                    <a:pt x="172" y="57"/>
                  </a:lnTo>
                  <a:lnTo>
                    <a:pt x="165" y="56"/>
                  </a:lnTo>
                  <a:lnTo>
                    <a:pt x="153" y="56"/>
                  </a:lnTo>
                  <a:lnTo>
                    <a:pt x="147" y="59"/>
                  </a:lnTo>
                  <a:lnTo>
                    <a:pt x="142" y="64"/>
                  </a:lnTo>
                  <a:lnTo>
                    <a:pt x="139" y="65"/>
                  </a:lnTo>
                  <a:lnTo>
                    <a:pt x="145" y="53"/>
                  </a:lnTo>
                  <a:lnTo>
                    <a:pt x="139" y="59"/>
                  </a:lnTo>
                  <a:lnTo>
                    <a:pt x="132" y="63"/>
                  </a:lnTo>
                  <a:lnTo>
                    <a:pt x="131" y="69"/>
                  </a:lnTo>
                  <a:lnTo>
                    <a:pt x="128" y="71"/>
                  </a:lnTo>
                  <a:lnTo>
                    <a:pt x="127" y="65"/>
                  </a:lnTo>
                  <a:lnTo>
                    <a:pt x="128" y="53"/>
                  </a:lnTo>
                  <a:lnTo>
                    <a:pt x="117" y="40"/>
                  </a:lnTo>
                  <a:lnTo>
                    <a:pt x="113" y="37"/>
                  </a:lnTo>
                  <a:lnTo>
                    <a:pt x="109" y="31"/>
                  </a:lnTo>
                  <a:lnTo>
                    <a:pt x="96" y="46"/>
                  </a:lnTo>
                  <a:lnTo>
                    <a:pt x="93" y="53"/>
                  </a:lnTo>
                  <a:lnTo>
                    <a:pt x="80" y="59"/>
                  </a:lnTo>
                  <a:lnTo>
                    <a:pt x="73" y="64"/>
                  </a:lnTo>
                  <a:lnTo>
                    <a:pt x="67" y="69"/>
                  </a:lnTo>
                  <a:lnTo>
                    <a:pt x="61" y="71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2" y="73"/>
                  </a:lnTo>
                  <a:lnTo>
                    <a:pt x="35" y="78"/>
                  </a:lnTo>
                  <a:lnTo>
                    <a:pt x="24" y="90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2" y="105"/>
                  </a:lnTo>
                  <a:lnTo>
                    <a:pt x="9" y="107"/>
                  </a:lnTo>
                  <a:lnTo>
                    <a:pt x="15" y="111"/>
                  </a:lnTo>
                  <a:lnTo>
                    <a:pt x="23" y="124"/>
                  </a:lnTo>
                  <a:lnTo>
                    <a:pt x="88" y="137"/>
                  </a:lnTo>
                  <a:lnTo>
                    <a:pt x="109" y="147"/>
                  </a:lnTo>
                  <a:lnTo>
                    <a:pt x="112" y="145"/>
                  </a:lnTo>
                  <a:lnTo>
                    <a:pt x="126" y="148"/>
                  </a:lnTo>
                  <a:lnTo>
                    <a:pt x="131" y="145"/>
                  </a:lnTo>
                  <a:lnTo>
                    <a:pt x="138" y="148"/>
                  </a:lnTo>
                  <a:lnTo>
                    <a:pt x="154" y="149"/>
                  </a:lnTo>
                  <a:lnTo>
                    <a:pt x="159" y="153"/>
                  </a:lnTo>
                  <a:lnTo>
                    <a:pt x="161" y="165"/>
                  </a:lnTo>
                  <a:lnTo>
                    <a:pt x="168" y="165"/>
                  </a:lnTo>
                  <a:lnTo>
                    <a:pt x="177" y="168"/>
                  </a:lnTo>
                  <a:lnTo>
                    <a:pt x="184" y="175"/>
                  </a:lnTo>
                  <a:lnTo>
                    <a:pt x="181" y="176"/>
                  </a:lnTo>
                  <a:lnTo>
                    <a:pt x="184" y="182"/>
                  </a:lnTo>
                  <a:lnTo>
                    <a:pt x="184" y="195"/>
                  </a:lnTo>
                  <a:lnTo>
                    <a:pt x="181" y="201"/>
                  </a:lnTo>
                  <a:lnTo>
                    <a:pt x="184" y="206"/>
                  </a:lnTo>
                  <a:lnTo>
                    <a:pt x="189" y="205"/>
                  </a:lnTo>
                  <a:lnTo>
                    <a:pt x="196" y="203"/>
                  </a:lnTo>
                  <a:lnTo>
                    <a:pt x="192" y="217"/>
                  </a:lnTo>
                  <a:lnTo>
                    <a:pt x="193" y="222"/>
                  </a:lnTo>
                  <a:lnTo>
                    <a:pt x="199" y="228"/>
                  </a:lnTo>
                  <a:lnTo>
                    <a:pt x="200" y="228"/>
                  </a:lnTo>
                  <a:lnTo>
                    <a:pt x="203" y="229"/>
                  </a:lnTo>
                  <a:lnTo>
                    <a:pt x="201" y="224"/>
                  </a:lnTo>
                  <a:lnTo>
                    <a:pt x="208" y="213"/>
                  </a:lnTo>
                  <a:lnTo>
                    <a:pt x="218" y="194"/>
                  </a:lnTo>
                  <a:lnTo>
                    <a:pt x="222" y="182"/>
                  </a:lnTo>
                  <a:lnTo>
                    <a:pt x="224" y="175"/>
                  </a:lnTo>
                  <a:lnTo>
                    <a:pt x="230" y="168"/>
                  </a:lnTo>
                  <a:lnTo>
                    <a:pt x="233" y="156"/>
                  </a:lnTo>
                  <a:lnTo>
                    <a:pt x="238" y="148"/>
                  </a:lnTo>
                  <a:lnTo>
                    <a:pt x="235" y="153"/>
                  </a:lnTo>
                  <a:lnTo>
                    <a:pt x="238" y="160"/>
                  </a:lnTo>
                  <a:lnTo>
                    <a:pt x="242" y="165"/>
                  </a:lnTo>
                  <a:lnTo>
                    <a:pt x="247" y="160"/>
                  </a:lnTo>
                  <a:lnTo>
                    <a:pt x="249" y="157"/>
                  </a:lnTo>
                  <a:lnTo>
                    <a:pt x="254" y="151"/>
                  </a:lnTo>
                  <a:lnTo>
                    <a:pt x="261" y="148"/>
                  </a:lnTo>
                  <a:lnTo>
                    <a:pt x="266" y="149"/>
                  </a:lnTo>
                  <a:lnTo>
                    <a:pt x="266" y="156"/>
                  </a:lnTo>
                  <a:lnTo>
                    <a:pt x="260" y="160"/>
                  </a:lnTo>
                  <a:lnTo>
                    <a:pt x="257" y="168"/>
                  </a:lnTo>
                  <a:lnTo>
                    <a:pt x="264" y="170"/>
                  </a:lnTo>
                  <a:lnTo>
                    <a:pt x="268" y="163"/>
                  </a:lnTo>
                  <a:lnTo>
                    <a:pt x="273" y="156"/>
                  </a:lnTo>
                  <a:lnTo>
                    <a:pt x="280" y="152"/>
                  </a:lnTo>
                  <a:lnTo>
                    <a:pt x="281" y="144"/>
                  </a:lnTo>
                  <a:lnTo>
                    <a:pt x="284" y="138"/>
                  </a:lnTo>
                  <a:lnTo>
                    <a:pt x="289" y="136"/>
                  </a:lnTo>
                  <a:lnTo>
                    <a:pt x="296" y="134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4657998" y="717937"/>
              <a:ext cx="342442" cy="186426"/>
            </a:xfrm>
            <a:custGeom>
              <a:avLst/>
              <a:gdLst>
                <a:gd name="T0" fmla="*/ 214 w 269"/>
                <a:gd name="T1" fmla="*/ 136 h 147"/>
                <a:gd name="T2" fmla="*/ 220 w 269"/>
                <a:gd name="T3" fmla="*/ 140 h 147"/>
                <a:gd name="T4" fmla="*/ 222 w 269"/>
                <a:gd name="T5" fmla="*/ 129 h 147"/>
                <a:gd name="T6" fmla="*/ 264 w 269"/>
                <a:gd name="T7" fmla="*/ 130 h 147"/>
                <a:gd name="T8" fmla="*/ 261 w 269"/>
                <a:gd name="T9" fmla="*/ 128 h 147"/>
                <a:gd name="T10" fmla="*/ 254 w 269"/>
                <a:gd name="T11" fmla="*/ 140 h 147"/>
                <a:gd name="T12" fmla="*/ 269 w 269"/>
                <a:gd name="T13" fmla="*/ 136 h 147"/>
                <a:gd name="T14" fmla="*/ 258 w 269"/>
                <a:gd name="T15" fmla="*/ 92 h 147"/>
                <a:gd name="T16" fmla="*/ 246 w 269"/>
                <a:gd name="T17" fmla="*/ 68 h 147"/>
                <a:gd name="T18" fmla="*/ 234 w 269"/>
                <a:gd name="T19" fmla="*/ 63 h 147"/>
                <a:gd name="T20" fmla="*/ 234 w 269"/>
                <a:gd name="T21" fmla="*/ 64 h 147"/>
                <a:gd name="T22" fmla="*/ 243 w 269"/>
                <a:gd name="T23" fmla="*/ 75 h 147"/>
                <a:gd name="T24" fmla="*/ 252 w 269"/>
                <a:gd name="T25" fmla="*/ 84 h 147"/>
                <a:gd name="T26" fmla="*/ 234 w 269"/>
                <a:gd name="T27" fmla="*/ 101 h 147"/>
                <a:gd name="T28" fmla="*/ 220 w 269"/>
                <a:gd name="T29" fmla="*/ 99 h 147"/>
                <a:gd name="T30" fmla="*/ 211 w 269"/>
                <a:gd name="T31" fmla="*/ 84 h 147"/>
                <a:gd name="T32" fmla="*/ 199 w 269"/>
                <a:gd name="T33" fmla="*/ 80 h 147"/>
                <a:gd name="T34" fmla="*/ 206 w 269"/>
                <a:gd name="T35" fmla="*/ 78 h 147"/>
                <a:gd name="T36" fmla="*/ 188 w 269"/>
                <a:gd name="T37" fmla="*/ 60 h 147"/>
                <a:gd name="T38" fmla="*/ 174 w 269"/>
                <a:gd name="T39" fmla="*/ 63 h 147"/>
                <a:gd name="T40" fmla="*/ 165 w 269"/>
                <a:gd name="T41" fmla="*/ 52 h 147"/>
                <a:gd name="T42" fmla="*/ 168 w 269"/>
                <a:gd name="T43" fmla="*/ 46 h 147"/>
                <a:gd name="T44" fmla="*/ 172 w 269"/>
                <a:gd name="T45" fmla="*/ 37 h 147"/>
                <a:gd name="T46" fmla="*/ 187 w 269"/>
                <a:gd name="T47" fmla="*/ 23 h 147"/>
                <a:gd name="T48" fmla="*/ 183 w 269"/>
                <a:gd name="T49" fmla="*/ 18 h 147"/>
                <a:gd name="T50" fmla="*/ 177 w 269"/>
                <a:gd name="T51" fmla="*/ 19 h 147"/>
                <a:gd name="T52" fmla="*/ 170 w 269"/>
                <a:gd name="T53" fmla="*/ 8 h 147"/>
                <a:gd name="T54" fmla="*/ 166 w 269"/>
                <a:gd name="T55" fmla="*/ 0 h 147"/>
                <a:gd name="T56" fmla="*/ 161 w 269"/>
                <a:gd name="T57" fmla="*/ 0 h 147"/>
                <a:gd name="T58" fmla="*/ 150 w 269"/>
                <a:gd name="T59" fmla="*/ 11 h 147"/>
                <a:gd name="T60" fmla="*/ 145 w 269"/>
                <a:gd name="T61" fmla="*/ 18 h 147"/>
                <a:gd name="T62" fmla="*/ 57 w 269"/>
                <a:gd name="T63" fmla="*/ 45 h 147"/>
                <a:gd name="T64" fmla="*/ 1 w 269"/>
                <a:gd name="T65" fmla="*/ 63 h 147"/>
                <a:gd name="T66" fmla="*/ 2 w 269"/>
                <a:gd name="T67" fmla="*/ 126 h 147"/>
                <a:gd name="T68" fmla="*/ 50 w 269"/>
                <a:gd name="T69" fmla="*/ 118 h 147"/>
                <a:gd name="T70" fmla="*/ 66 w 269"/>
                <a:gd name="T71" fmla="*/ 114 h 147"/>
                <a:gd name="T72" fmla="*/ 108 w 269"/>
                <a:gd name="T73" fmla="*/ 102 h 147"/>
                <a:gd name="T74" fmla="*/ 122 w 269"/>
                <a:gd name="T75" fmla="*/ 101 h 147"/>
                <a:gd name="T76" fmla="*/ 151 w 269"/>
                <a:gd name="T77" fmla="*/ 98 h 147"/>
                <a:gd name="T78" fmla="*/ 157 w 269"/>
                <a:gd name="T79" fmla="*/ 106 h 147"/>
                <a:gd name="T80" fmla="*/ 162 w 269"/>
                <a:gd name="T81" fmla="*/ 115 h 147"/>
                <a:gd name="T82" fmla="*/ 164 w 269"/>
                <a:gd name="T83" fmla="*/ 122 h 147"/>
                <a:gd name="T84" fmla="*/ 172 w 269"/>
                <a:gd name="T85" fmla="*/ 121 h 147"/>
                <a:gd name="T86" fmla="*/ 177 w 269"/>
                <a:gd name="T87" fmla="*/ 141 h 147"/>
                <a:gd name="T88" fmla="*/ 185 w 269"/>
                <a:gd name="T89" fmla="*/ 129 h 147"/>
                <a:gd name="T90" fmla="*/ 195 w 269"/>
                <a:gd name="T91" fmla="*/ 119 h 147"/>
                <a:gd name="T92" fmla="*/ 203 w 269"/>
                <a:gd name="T93" fmla="*/ 109 h 147"/>
                <a:gd name="T94" fmla="*/ 210 w 269"/>
                <a:gd name="T95" fmla="*/ 110 h 147"/>
                <a:gd name="T96" fmla="*/ 219 w 269"/>
                <a:gd name="T97" fmla="*/ 121 h 147"/>
                <a:gd name="T98" fmla="*/ 227 w 269"/>
                <a:gd name="T99" fmla="*/ 110 h 147"/>
                <a:gd name="T100" fmla="*/ 247 w 269"/>
                <a:gd name="T101" fmla="*/ 101 h 147"/>
                <a:gd name="T102" fmla="*/ 258 w 269"/>
                <a:gd name="T103" fmla="*/ 9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9" h="147">
                  <a:moveTo>
                    <a:pt x="218" y="129"/>
                  </a:moveTo>
                  <a:lnTo>
                    <a:pt x="214" y="136"/>
                  </a:lnTo>
                  <a:lnTo>
                    <a:pt x="208" y="147"/>
                  </a:lnTo>
                  <a:lnTo>
                    <a:pt x="220" y="140"/>
                  </a:lnTo>
                  <a:lnTo>
                    <a:pt x="227" y="134"/>
                  </a:lnTo>
                  <a:lnTo>
                    <a:pt x="222" y="129"/>
                  </a:lnTo>
                  <a:lnTo>
                    <a:pt x="218" y="129"/>
                  </a:lnTo>
                  <a:close/>
                  <a:moveTo>
                    <a:pt x="264" y="130"/>
                  </a:moveTo>
                  <a:lnTo>
                    <a:pt x="260" y="12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54" y="140"/>
                  </a:lnTo>
                  <a:lnTo>
                    <a:pt x="266" y="137"/>
                  </a:lnTo>
                  <a:lnTo>
                    <a:pt x="269" y="136"/>
                  </a:lnTo>
                  <a:lnTo>
                    <a:pt x="264" y="130"/>
                  </a:lnTo>
                  <a:close/>
                  <a:moveTo>
                    <a:pt x="258" y="92"/>
                  </a:moveTo>
                  <a:lnTo>
                    <a:pt x="256" y="80"/>
                  </a:lnTo>
                  <a:lnTo>
                    <a:pt x="246" y="68"/>
                  </a:lnTo>
                  <a:lnTo>
                    <a:pt x="241" y="64"/>
                  </a:lnTo>
                  <a:lnTo>
                    <a:pt x="234" y="63"/>
                  </a:lnTo>
                  <a:lnTo>
                    <a:pt x="227" y="63"/>
                  </a:lnTo>
                  <a:lnTo>
                    <a:pt x="234" y="64"/>
                  </a:lnTo>
                  <a:lnTo>
                    <a:pt x="241" y="68"/>
                  </a:lnTo>
                  <a:lnTo>
                    <a:pt x="243" y="75"/>
                  </a:lnTo>
                  <a:lnTo>
                    <a:pt x="249" y="75"/>
                  </a:lnTo>
                  <a:lnTo>
                    <a:pt x="252" y="84"/>
                  </a:lnTo>
                  <a:lnTo>
                    <a:pt x="246" y="91"/>
                  </a:lnTo>
                  <a:lnTo>
                    <a:pt x="234" y="101"/>
                  </a:lnTo>
                  <a:lnTo>
                    <a:pt x="227" y="99"/>
                  </a:lnTo>
                  <a:lnTo>
                    <a:pt x="220" y="99"/>
                  </a:lnTo>
                  <a:lnTo>
                    <a:pt x="218" y="96"/>
                  </a:lnTo>
                  <a:lnTo>
                    <a:pt x="211" y="84"/>
                  </a:lnTo>
                  <a:lnTo>
                    <a:pt x="206" y="84"/>
                  </a:lnTo>
                  <a:lnTo>
                    <a:pt x="199" y="80"/>
                  </a:lnTo>
                  <a:lnTo>
                    <a:pt x="199" y="75"/>
                  </a:lnTo>
                  <a:lnTo>
                    <a:pt x="206" y="78"/>
                  </a:lnTo>
                  <a:lnTo>
                    <a:pt x="200" y="71"/>
                  </a:lnTo>
                  <a:lnTo>
                    <a:pt x="188" y="60"/>
                  </a:lnTo>
                  <a:lnTo>
                    <a:pt x="181" y="59"/>
                  </a:lnTo>
                  <a:lnTo>
                    <a:pt x="174" y="63"/>
                  </a:lnTo>
                  <a:lnTo>
                    <a:pt x="169" y="59"/>
                  </a:lnTo>
                  <a:lnTo>
                    <a:pt x="165" y="52"/>
                  </a:lnTo>
                  <a:lnTo>
                    <a:pt x="170" y="52"/>
                  </a:lnTo>
                  <a:lnTo>
                    <a:pt x="168" y="46"/>
                  </a:lnTo>
                  <a:lnTo>
                    <a:pt x="173" y="40"/>
                  </a:lnTo>
                  <a:lnTo>
                    <a:pt x="172" y="37"/>
                  </a:lnTo>
                  <a:lnTo>
                    <a:pt x="176" y="31"/>
                  </a:lnTo>
                  <a:lnTo>
                    <a:pt x="187" y="23"/>
                  </a:lnTo>
                  <a:lnTo>
                    <a:pt x="188" y="17"/>
                  </a:lnTo>
                  <a:lnTo>
                    <a:pt x="183" y="18"/>
                  </a:lnTo>
                  <a:lnTo>
                    <a:pt x="184" y="19"/>
                  </a:lnTo>
                  <a:lnTo>
                    <a:pt x="177" y="19"/>
                  </a:lnTo>
                  <a:lnTo>
                    <a:pt x="172" y="15"/>
                  </a:lnTo>
                  <a:lnTo>
                    <a:pt x="170" y="8"/>
                  </a:lnTo>
                  <a:lnTo>
                    <a:pt x="165" y="6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4" y="4"/>
                  </a:lnTo>
                  <a:lnTo>
                    <a:pt x="150" y="11"/>
                  </a:lnTo>
                  <a:lnTo>
                    <a:pt x="149" y="11"/>
                  </a:lnTo>
                  <a:lnTo>
                    <a:pt x="145" y="18"/>
                  </a:lnTo>
                  <a:lnTo>
                    <a:pt x="136" y="26"/>
                  </a:lnTo>
                  <a:lnTo>
                    <a:pt x="57" y="45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4" y="118"/>
                  </a:lnTo>
                  <a:lnTo>
                    <a:pt x="50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3" y="111"/>
                  </a:lnTo>
                  <a:lnTo>
                    <a:pt x="108" y="102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45" y="94"/>
                  </a:lnTo>
                  <a:lnTo>
                    <a:pt x="151" y="98"/>
                  </a:lnTo>
                  <a:lnTo>
                    <a:pt x="154" y="105"/>
                  </a:lnTo>
                  <a:lnTo>
                    <a:pt x="157" y="106"/>
                  </a:lnTo>
                  <a:lnTo>
                    <a:pt x="158" y="110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4" y="122"/>
                  </a:lnTo>
                  <a:lnTo>
                    <a:pt x="168" y="118"/>
                  </a:lnTo>
                  <a:lnTo>
                    <a:pt x="172" y="121"/>
                  </a:lnTo>
                  <a:lnTo>
                    <a:pt x="174" y="134"/>
                  </a:lnTo>
                  <a:lnTo>
                    <a:pt x="177" y="141"/>
                  </a:lnTo>
                  <a:lnTo>
                    <a:pt x="181" y="136"/>
                  </a:lnTo>
                  <a:lnTo>
                    <a:pt x="185" y="129"/>
                  </a:lnTo>
                  <a:lnTo>
                    <a:pt x="191" y="130"/>
                  </a:lnTo>
                  <a:lnTo>
                    <a:pt x="195" y="119"/>
                  </a:lnTo>
                  <a:lnTo>
                    <a:pt x="200" y="115"/>
                  </a:lnTo>
                  <a:lnTo>
                    <a:pt x="203" y="109"/>
                  </a:lnTo>
                  <a:lnTo>
                    <a:pt x="210" y="105"/>
                  </a:lnTo>
                  <a:lnTo>
                    <a:pt x="210" y="110"/>
                  </a:lnTo>
                  <a:lnTo>
                    <a:pt x="212" y="124"/>
                  </a:lnTo>
                  <a:lnTo>
                    <a:pt x="219" y="121"/>
                  </a:lnTo>
                  <a:lnTo>
                    <a:pt x="224" y="117"/>
                  </a:lnTo>
                  <a:lnTo>
                    <a:pt x="227" y="110"/>
                  </a:lnTo>
                  <a:lnTo>
                    <a:pt x="230" y="111"/>
                  </a:lnTo>
                  <a:lnTo>
                    <a:pt x="247" y="101"/>
                  </a:lnTo>
                  <a:lnTo>
                    <a:pt x="256" y="99"/>
                  </a:lnTo>
                  <a:lnTo>
                    <a:pt x="258" y="92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178051" y="1212428"/>
              <a:ext cx="445571" cy="215513"/>
            </a:xfrm>
            <a:custGeom>
              <a:avLst/>
              <a:gdLst>
                <a:gd name="T0" fmla="*/ 351 w 351"/>
                <a:gd name="T1" fmla="*/ 120 h 170"/>
                <a:gd name="T2" fmla="*/ 303 w 351"/>
                <a:gd name="T3" fmla="*/ 120 h 170"/>
                <a:gd name="T4" fmla="*/ 126 w 351"/>
                <a:gd name="T5" fmla="*/ 31 h 170"/>
                <a:gd name="T6" fmla="*/ 20 w 351"/>
                <a:gd name="T7" fmla="*/ 93 h 170"/>
                <a:gd name="T8" fmla="*/ 38 w 351"/>
                <a:gd name="T9" fmla="*/ 71 h 170"/>
                <a:gd name="T10" fmla="*/ 54 w 351"/>
                <a:gd name="T11" fmla="*/ 54 h 170"/>
                <a:gd name="T12" fmla="*/ 77 w 351"/>
                <a:gd name="T13" fmla="*/ 54 h 170"/>
                <a:gd name="T14" fmla="*/ 98 w 351"/>
                <a:gd name="T15" fmla="*/ 38 h 170"/>
                <a:gd name="T16" fmla="*/ 123 w 351"/>
                <a:gd name="T17" fmla="*/ 44 h 170"/>
                <a:gd name="T18" fmla="*/ 134 w 351"/>
                <a:gd name="T19" fmla="*/ 65 h 170"/>
                <a:gd name="T20" fmla="*/ 157 w 351"/>
                <a:gd name="T21" fmla="*/ 78 h 170"/>
                <a:gd name="T22" fmla="*/ 177 w 351"/>
                <a:gd name="T23" fmla="*/ 90 h 170"/>
                <a:gd name="T24" fmla="*/ 203 w 351"/>
                <a:gd name="T25" fmla="*/ 96 h 170"/>
                <a:gd name="T26" fmla="*/ 195 w 351"/>
                <a:gd name="T27" fmla="*/ 120 h 170"/>
                <a:gd name="T28" fmla="*/ 187 w 351"/>
                <a:gd name="T29" fmla="*/ 139 h 170"/>
                <a:gd name="T30" fmla="*/ 199 w 351"/>
                <a:gd name="T31" fmla="*/ 142 h 170"/>
                <a:gd name="T32" fmla="*/ 221 w 351"/>
                <a:gd name="T33" fmla="*/ 155 h 170"/>
                <a:gd name="T34" fmla="*/ 230 w 351"/>
                <a:gd name="T35" fmla="*/ 158 h 170"/>
                <a:gd name="T36" fmla="*/ 249 w 351"/>
                <a:gd name="T37" fmla="*/ 161 h 170"/>
                <a:gd name="T38" fmla="*/ 256 w 351"/>
                <a:gd name="T39" fmla="*/ 150 h 170"/>
                <a:gd name="T40" fmla="*/ 230 w 351"/>
                <a:gd name="T41" fmla="*/ 131 h 170"/>
                <a:gd name="T42" fmla="*/ 234 w 351"/>
                <a:gd name="T43" fmla="*/ 134 h 170"/>
                <a:gd name="T44" fmla="*/ 255 w 351"/>
                <a:gd name="T45" fmla="*/ 138 h 170"/>
                <a:gd name="T46" fmla="*/ 237 w 351"/>
                <a:gd name="T47" fmla="*/ 100 h 170"/>
                <a:gd name="T48" fmla="*/ 232 w 351"/>
                <a:gd name="T49" fmla="*/ 77 h 170"/>
                <a:gd name="T50" fmla="*/ 236 w 351"/>
                <a:gd name="T51" fmla="*/ 67 h 170"/>
                <a:gd name="T52" fmla="*/ 234 w 351"/>
                <a:gd name="T53" fmla="*/ 58 h 170"/>
                <a:gd name="T54" fmla="*/ 234 w 351"/>
                <a:gd name="T55" fmla="*/ 43 h 170"/>
                <a:gd name="T56" fmla="*/ 244 w 351"/>
                <a:gd name="T57" fmla="*/ 32 h 170"/>
                <a:gd name="T58" fmla="*/ 251 w 351"/>
                <a:gd name="T59" fmla="*/ 24 h 170"/>
                <a:gd name="T60" fmla="*/ 260 w 351"/>
                <a:gd name="T61" fmla="*/ 23 h 170"/>
                <a:gd name="T62" fmla="*/ 268 w 351"/>
                <a:gd name="T63" fmla="*/ 34 h 170"/>
                <a:gd name="T64" fmla="*/ 248 w 351"/>
                <a:gd name="T65" fmla="*/ 63 h 170"/>
                <a:gd name="T66" fmla="*/ 256 w 351"/>
                <a:gd name="T67" fmla="*/ 70 h 170"/>
                <a:gd name="T68" fmla="*/ 245 w 351"/>
                <a:gd name="T69" fmla="*/ 92 h 170"/>
                <a:gd name="T70" fmla="*/ 259 w 351"/>
                <a:gd name="T71" fmla="*/ 85 h 170"/>
                <a:gd name="T72" fmla="*/ 257 w 351"/>
                <a:gd name="T73" fmla="*/ 93 h 170"/>
                <a:gd name="T74" fmla="*/ 255 w 351"/>
                <a:gd name="T75" fmla="*/ 101 h 170"/>
                <a:gd name="T76" fmla="*/ 274 w 351"/>
                <a:gd name="T77" fmla="*/ 111 h 170"/>
                <a:gd name="T78" fmla="*/ 259 w 351"/>
                <a:gd name="T79" fmla="*/ 119 h 170"/>
                <a:gd name="T80" fmla="*/ 268 w 351"/>
                <a:gd name="T81" fmla="*/ 141 h 170"/>
                <a:gd name="T82" fmla="*/ 283 w 351"/>
                <a:gd name="T83" fmla="*/ 145 h 170"/>
                <a:gd name="T84" fmla="*/ 287 w 351"/>
                <a:gd name="T85" fmla="*/ 142 h 170"/>
                <a:gd name="T86" fmla="*/ 291 w 351"/>
                <a:gd name="T87" fmla="*/ 150 h 170"/>
                <a:gd name="T88" fmla="*/ 307 w 351"/>
                <a:gd name="T89" fmla="*/ 154 h 170"/>
                <a:gd name="T90" fmla="*/ 313 w 351"/>
                <a:gd name="T91" fmla="*/ 166 h 170"/>
                <a:gd name="T92" fmla="*/ 336 w 351"/>
                <a:gd name="T93" fmla="*/ 150 h 170"/>
                <a:gd name="T94" fmla="*/ 343 w 351"/>
                <a:gd name="T95" fmla="*/ 158 h 170"/>
                <a:gd name="T96" fmla="*/ 347 w 351"/>
                <a:gd name="T97" fmla="*/ 1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170">
                  <a:moveTo>
                    <a:pt x="341" y="143"/>
                  </a:moveTo>
                  <a:lnTo>
                    <a:pt x="344" y="131"/>
                  </a:lnTo>
                  <a:lnTo>
                    <a:pt x="347" y="132"/>
                  </a:lnTo>
                  <a:lnTo>
                    <a:pt x="351" y="120"/>
                  </a:lnTo>
                  <a:lnTo>
                    <a:pt x="344" y="115"/>
                  </a:lnTo>
                  <a:lnTo>
                    <a:pt x="347" y="112"/>
                  </a:lnTo>
                  <a:lnTo>
                    <a:pt x="348" y="109"/>
                  </a:lnTo>
                  <a:lnTo>
                    <a:pt x="303" y="120"/>
                  </a:lnTo>
                  <a:lnTo>
                    <a:pt x="301" y="113"/>
                  </a:lnTo>
                  <a:lnTo>
                    <a:pt x="290" y="70"/>
                  </a:lnTo>
                  <a:lnTo>
                    <a:pt x="269" y="0"/>
                  </a:lnTo>
                  <a:lnTo>
                    <a:pt x="126" y="31"/>
                  </a:lnTo>
                  <a:lnTo>
                    <a:pt x="0" y="54"/>
                  </a:lnTo>
                  <a:lnTo>
                    <a:pt x="8" y="105"/>
                  </a:lnTo>
                  <a:lnTo>
                    <a:pt x="14" y="99"/>
                  </a:lnTo>
                  <a:lnTo>
                    <a:pt x="20" y="93"/>
                  </a:lnTo>
                  <a:lnTo>
                    <a:pt x="24" y="86"/>
                  </a:lnTo>
                  <a:lnTo>
                    <a:pt x="30" y="80"/>
                  </a:lnTo>
                  <a:lnTo>
                    <a:pt x="33" y="74"/>
                  </a:lnTo>
                  <a:lnTo>
                    <a:pt x="38" y="71"/>
                  </a:lnTo>
                  <a:lnTo>
                    <a:pt x="43" y="73"/>
                  </a:lnTo>
                  <a:lnTo>
                    <a:pt x="52" y="61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61" y="59"/>
                  </a:lnTo>
                  <a:lnTo>
                    <a:pt x="66" y="61"/>
                  </a:lnTo>
                  <a:lnTo>
                    <a:pt x="77" y="59"/>
                  </a:lnTo>
                  <a:lnTo>
                    <a:pt x="77" y="54"/>
                  </a:lnTo>
                  <a:lnTo>
                    <a:pt x="83" y="47"/>
                  </a:lnTo>
                  <a:lnTo>
                    <a:pt x="89" y="47"/>
                  </a:lnTo>
                  <a:lnTo>
                    <a:pt x="94" y="40"/>
                  </a:lnTo>
                  <a:lnTo>
                    <a:pt x="98" y="38"/>
                  </a:lnTo>
                  <a:lnTo>
                    <a:pt x="104" y="40"/>
                  </a:lnTo>
                  <a:lnTo>
                    <a:pt x="110" y="44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2" y="51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34" y="65"/>
                  </a:lnTo>
                  <a:lnTo>
                    <a:pt x="135" y="67"/>
                  </a:lnTo>
                  <a:lnTo>
                    <a:pt x="148" y="67"/>
                  </a:lnTo>
                  <a:lnTo>
                    <a:pt x="154" y="71"/>
                  </a:lnTo>
                  <a:lnTo>
                    <a:pt x="157" y="78"/>
                  </a:lnTo>
                  <a:lnTo>
                    <a:pt x="156" y="84"/>
                  </a:lnTo>
                  <a:lnTo>
                    <a:pt x="163" y="88"/>
                  </a:lnTo>
                  <a:lnTo>
                    <a:pt x="171" y="88"/>
                  </a:lnTo>
                  <a:lnTo>
                    <a:pt x="177" y="90"/>
                  </a:lnTo>
                  <a:lnTo>
                    <a:pt x="183" y="95"/>
                  </a:lnTo>
                  <a:lnTo>
                    <a:pt x="188" y="96"/>
                  </a:lnTo>
                  <a:lnTo>
                    <a:pt x="195" y="90"/>
                  </a:lnTo>
                  <a:lnTo>
                    <a:pt x="203" y="96"/>
                  </a:lnTo>
                  <a:lnTo>
                    <a:pt x="202" y="101"/>
                  </a:lnTo>
                  <a:lnTo>
                    <a:pt x="199" y="107"/>
                  </a:lnTo>
                  <a:lnTo>
                    <a:pt x="200" y="115"/>
                  </a:lnTo>
                  <a:lnTo>
                    <a:pt x="195" y="120"/>
                  </a:lnTo>
                  <a:lnTo>
                    <a:pt x="195" y="127"/>
                  </a:lnTo>
                  <a:lnTo>
                    <a:pt x="191" y="132"/>
                  </a:lnTo>
                  <a:lnTo>
                    <a:pt x="190" y="134"/>
                  </a:lnTo>
                  <a:lnTo>
                    <a:pt x="187" y="139"/>
                  </a:lnTo>
                  <a:lnTo>
                    <a:pt x="188" y="146"/>
                  </a:lnTo>
                  <a:lnTo>
                    <a:pt x="194" y="153"/>
                  </a:lnTo>
                  <a:lnTo>
                    <a:pt x="199" y="146"/>
                  </a:lnTo>
                  <a:lnTo>
                    <a:pt x="199" y="142"/>
                  </a:lnTo>
                  <a:lnTo>
                    <a:pt x="206" y="139"/>
                  </a:lnTo>
                  <a:lnTo>
                    <a:pt x="209" y="146"/>
                  </a:lnTo>
                  <a:lnTo>
                    <a:pt x="214" y="151"/>
                  </a:lnTo>
                  <a:lnTo>
                    <a:pt x="221" y="155"/>
                  </a:lnTo>
                  <a:lnTo>
                    <a:pt x="221" y="150"/>
                  </a:lnTo>
                  <a:lnTo>
                    <a:pt x="222" y="146"/>
                  </a:lnTo>
                  <a:lnTo>
                    <a:pt x="223" y="153"/>
                  </a:lnTo>
                  <a:lnTo>
                    <a:pt x="230" y="158"/>
                  </a:lnTo>
                  <a:lnTo>
                    <a:pt x="237" y="155"/>
                  </a:lnTo>
                  <a:lnTo>
                    <a:pt x="242" y="157"/>
                  </a:lnTo>
                  <a:lnTo>
                    <a:pt x="248" y="162"/>
                  </a:lnTo>
                  <a:lnTo>
                    <a:pt x="249" y="161"/>
                  </a:lnTo>
                  <a:lnTo>
                    <a:pt x="256" y="162"/>
                  </a:lnTo>
                  <a:lnTo>
                    <a:pt x="263" y="166"/>
                  </a:lnTo>
                  <a:lnTo>
                    <a:pt x="264" y="161"/>
                  </a:lnTo>
                  <a:lnTo>
                    <a:pt x="256" y="150"/>
                  </a:lnTo>
                  <a:lnTo>
                    <a:pt x="251" y="147"/>
                  </a:lnTo>
                  <a:lnTo>
                    <a:pt x="244" y="142"/>
                  </a:lnTo>
                  <a:lnTo>
                    <a:pt x="234" y="136"/>
                  </a:lnTo>
                  <a:lnTo>
                    <a:pt x="230" y="131"/>
                  </a:lnTo>
                  <a:lnTo>
                    <a:pt x="226" y="118"/>
                  </a:lnTo>
                  <a:lnTo>
                    <a:pt x="226" y="115"/>
                  </a:lnTo>
                  <a:lnTo>
                    <a:pt x="228" y="120"/>
                  </a:lnTo>
                  <a:lnTo>
                    <a:pt x="234" y="134"/>
                  </a:lnTo>
                  <a:lnTo>
                    <a:pt x="241" y="138"/>
                  </a:lnTo>
                  <a:lnTo>
                    <a:pt x="248" y="139"/>
                  </a:lnTo>
                  <a:lnTo>
                    <a:pt x="251" y="143"/>
                  </a:lnTo>
                  <a:lnTo>
                    <a:pt x="255" y="138"/>
                  </a:lnTo>
                  <a:lnTo>
                    <a:pt x="242" y="126"/>
                  </a:lnTo>
                  <a:lnTo>
                    <a:pt x="238" y="112"/>
                  </a:lnTo>
                  <a:lnTo>
                    <a:pt x="234" y="105"/>
                  </a:lnTo>
                  <a:lnTo>
                    <a:pt x="237" y="100"/>
                  </a:lnTo>
                  <a:lnTo>
                    <a:pt x="234" y="93"/>
                  </a:lnTo>
                  <a:lnTo>
                    <a:pt x="234" y="82"/>
                  </a:lnTo>
                  <a:lnTo>
                    <a:pt x="230" y="78"/>
                  </a:lnTo>
                  <a:lnTo>
                    <a:pt x="232" y="77"/>
                  </a:lnTo>
                  <a:lnTo>
                    <a:pt x="238" y="78"/>
                  </a:lnTo>
                  <a:lnTo>
                    <a:pt x="240" y="78"/>
                  </a:lnTo>
                  <a:lnTo>
                    <a:pt x="234" y="74"/>
                  </a:lnTo>
                  <a:lnTo>
                    <a:pt x="236" y="67"/>
                  </a:lnTo>
                  <a:lnTo>
                    <a:pt x="221" y="59"/>
                  </a:lnTo>
                  <a:lnTo>
                    <a:pt x="228" y="57"/>
                  </a:lnTo>
                  <a:lnTo>
                    <a:pt x="229" y="58"/>
                  </a:lnTo>
                  <a:lnTo>
                    <a:pt x="234" y="58"/>
                  </a:lnTo>
                  <a:lnTo>
                    <a:pt x="229" y="53"/>
                  </a:lnTo>
                  <a:lnTo>
                    <a:pt x="234" y="54"/>
                  </a:lnTo>
                  <a:lnTo>
                    <a:pt x="236" y="46"/>
                  </a:lnTo>
                  <a:lnTo>
                    <a:pt x="234" y="43"/>
                  </a:lnTo>
                  <a:lnTo>
                    <a:pt x="236" y="39"/>
                  </a:lnTo>
                  <a:lnTo>
                    <a:pt x="241" y="46"/>
                  </a:lnTo>
                  <a:lnTo>
                    <a:pt x="241" y="36"/>
                  </a:lnTo>
                  <a:lnTo>
                    <a:pt x="244" y="32"/>
                  </a:lnTo>
                  <a:lnTo>
                    <a:pt x="244" y="38"/>
                  </a:lnTo>
                  <a:lnTo>
                    <a:pt x="251" y="36"/>
                  </a:lnTo>
                  <a:lnTo>
                    <a:pt x="255" y="31"/>
                  </a:lnTo>
                  <a:lnTo>
                    <a:pt x="251" y="24"/>
                  </a:lnTo>
                  <a:lnTo>
                    <a:pt x="252" y="20"/>
                  </a:lnTo>
                  <a:lnTo>
                    <a:pt x="257" y="19"/>
                  </a:lnTo>
                  <a:lnTo>
                    <a:pt x="261" y="17"/>
                  </a:lnTo>
                  <a:lnTo>
                    <a:pt x="260" y="23"/>
                  </a:lnTo>
                  <a:lnTo>
                    <a:pt x="265" y="19"/>
                  </a:lnTo>
                  <a:lnTo>
                    <a:pt x="268" y="21"/>
                  </a:lnTo>
                  <a:lnTo>
                    <a:pt x="260" y="34"/>
                  </a:lnTo>
                  <a:lnTo>
                    <a:pt x="268" y="34"/>
                  </a:lnTo>
                  <a:lnTo>
                    <a:pt x="261" y="38"/>
                  </a:lnTo>
                  <a:lnTo>
                    <a:pt x="256" y="38"/>
                  </a:lnTo>
                  <a:lnTo>
                    <a:pt x="251" y="44"/>
                  </a:lnTo>
                  <a:lnTo>
                    <a:pt x="248" y="63"/>
                  </a:lnTo>
                  <a:lnTo>
                    <a:pt x="252" y="70"/>
                  </a:lnTo>
                  <a:lnTo>
                    <a:pt x="255" y="63"/>
                  </a:lnTo>
                  <a:lnTo>
                    <a:pt x="256" y="65"/>
                  </a:lnTo>
                  <a:lnTo>
                    <a:pt x="256" y="70"/>
                  </a:lnTo>
                  <a:lnTo>
                    <a:pt x="257" y="73"/>
                  </a:lnTo>
                  <a:lnTo>
                    <a:pt x="251" y="78"/>
                  </a:lnTo>
                  <a:lnTo>
                    <a:pt x="245" y="80"/>
                  </a:lnTo>
                  <a:lnTo>
                    <a:pt x="245" y="92"/>
                  </a:lnTo>
                  <a:lnTo>
                    <a:pt x="246" y="85"/>
                  </a:lnTo>
                  <a:lnTo>
                    <a:pt x="252" y="82"/>
                  </a:lnTo>
                  <a:lnTo>
                    <a:pt x="255" y="80"/>
                  </a:lnTo>
                  <a:lnTo>
                    <a:pt x="259" y="85"/>
                  </a:lnTo>
                  <a:lnTo>
                    <a:pt x="264" y="86"/>
                  </a:lnTo>
                  <a:lnTo>
                    <a:pt x="260" y="92"/>
                  </a:lnTo>
                  <a:lnTo>
                    <a:pt x="263" y="97"/>
                  </a:lnTo>
                  <a:lnTo>
                    <a:pt x="257" y="93"/>
                  </a:lnTo>
                  <a:lnTo>
                    <a:pt x="251" y="96"/>
                  </a:lnTo>
                  <a:lnTo>
                    <a:pt x="249" y="101"/>
                  </a:lnTo>
                  <a:lnTo>
                    <a:pt x="253" y="108"/>
                  </a:lnTo>
                  <a:lnTo>
                    <a:pt x="255" y="101"/>
                  </a:lnTo>
                  <a:lnTo>
                    <a:pt x="260" y="100"/>
                  </a:lnTo>
                  <a:lnTo>
                    <a:pt x="264" y="103"/>
                  </a:lnTo>
                  <a:lnTo>
                    <a:pt x="265" y="108"/>
                  </a:lnTo>
                  <a:lnTo>
                    <a:pt x="274" y="111"/>
                  </a:lnTo>
                  <a:lnTo>
                    <a:pt x="280" y="108"/>
                  </a:lnTo>
                  <a:lnTo>
                    <a:pt x="276" y="113"/>
                  </a:lnTo>
                  <a:lnTo>
                    <a:pt x="260" y="112"/>
                  </a:lnTo>
                  <a:lnTo>
                    <a:pt x="259" y="119"/>
                  </a:lnTo>
                  <a:lnTo>
                    <a:pt x="265" y="11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68" y="141"/>
                  </a:lnTo>
                  <a:lnTo>
                    <a:pt x="265" y="135"/>
                  </a:lnTo>
                  <a:lnTo>
                    <a:pt x="272" y="138"/>
                  </a:lnTo>
                  <a:lnTo>
                    <a:pt x="278" y="143"/>
                  </a:lnTo>
                  <a:lnTo>
                    <a:pt x="283" y="145"/>
                  </a:lnTo>
                  <a:lnTo>
                    <a:pt x="282" y="139"/>
                  </a:lnTo>
                  <a:lnTo>
                    <a:pt x="284" y="132"/>
                  </a:lnTo>
                  <a:lnTo>
                    <a:pt x="284" y="139"/>
                  </a:lnTo>
                  <a:lnTo>
                    <a:pt x="287" y="142"/>
                  </a:lnTo>
                  <a:lnTo>
                    <a:pt x="292" y="128"/>
                  </a:lnTo>
                  <a:lnTo>
                    <a:pt x="292" y="141"/>
                  </a:lnTo>
                  <a:lnTo>
                    <a:pt x="297" y="143"/>
                  </a:lnTo>
                  <a:lnTo>
                    <a:pt x="291" y="150"/>
                  </a:lnTo>
                  <a:lnTo>
                    <a:pt x="292" y="155"/>
                  </a:lnTo>
                  <a:lnTo>
                    <a:pt x="298" y="151"/>
                  </a:lnTo>
                  <a:lnTo>
                    <a:pt x="301" y="155"/>
                  </a:lnTo>
                  <a:lnTo>
                    <a:pt x="307" y="154"/>
                  </a:lnTo>
                  <a:lnTo>
                    <a:pt x="305" y="159"/>
                  </a:lnTo>
                  <a:lnTo>
                    <a:pt x="301" y="166"/>
                  </a:lnTo>
                  <a:lnTo>
                    <a:pt x="301" y="170"/>
                  </a:lnTo>
                  <a:lnTo>
                    <a:pt x="313" y="166"/>
                  </a:lnTo>
                  <a:lnTo>
                    <a:pt x="318" y="166"/>
                  </a:lnTo>
                  <a:lnTo>
                    <a:pt x="324" y="161"/>
                  </a:lnTo>
                  <a:lnTo>
                    <a:pt x="337" y="155"/>
                  </a:lnTo>
                  <a:lnTo>
                    <a:pt x="336" y="150"/>
                  </a:lnTo>
                  <a:lnTo>
                    <a:pt x="341" y="143"/>
                  </a:lnTo>
                  <a:close/>
                  <a:moveTo>
                    <a:pt x="349" y="132"/>
                  </a:moveTo>
                  <a:lnTo>
                    <a:pt x="345" y="153"/>
                  </a:lnTo>
                  <a:lnTo>
                    <a:pt x="343" y="158"/>
                  </a:lnTo>
                  <a:lnTo>
                    <a:pt x="343" y="165"/>
                  </a:lnTo>
                  <a:lnTo>
                    <a:pt x="340" y="170"/>
                  </a:lnTo>
                  <a:lnTo>
                    <a:pt x="344" y="165"/>
                  </a:lnTo>
                  <a:lnTo>
                    <a:pt x="347" y="151"/>
                  </a:lnTo>
                  <a:lnTo>
                    <a:pt x="349" y="145"/>
                  </a:lnTo>
                  <a:lnTo>
                    <a:pt x="351" y="126"/>
                  </a:lnTo>
                  <a:lnTo>
                    <a:pt x="349" y="13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4178051" y="1212428"/>
              <a:ext cx="445571" cy="215513"/>
            </a:xfrm>
            <a:custGeom>
              <a:avLst/>
              <a:gdLst>
                <a:gd name="T0" fmla="*/ 351 w 351"/>
                <a:gd name="T1" fmla="*/ 120 h 170"/>
                <a:gd name="T2" fmla="*/ 303 w 351"/>
                <a:gd name="T3" fmla="*/ 120 h 170"/>
                <a:gd name="T4" fmla="*/ 126 w 351"/>
                <a:gd name="T5" fmla="*/ 31 h 170"/>
                <a:gd name="T6" fmla="*/ 20 w 351"/>
                <a:gd name="T7" fmla="*/ 93 h 170"/>
                <a:gd name="T8" fmla="*/ 38 w 351"/>
                <a:gd name="T9" fmla="*/ 71 h 170"/>
                <a:gd name="T10" fmla="*/ 54 w 351"/>
                <a:gd name="T11" fmla="*/ 54 h 170"/>
                <a:gd name="T12" fmla="*/ 77 w 351"/>
                <a:gd name="T13" fmla="*/ 54 h 170"/>
                <a:gd name="T14" fmla="*/ 98 w 351"/>
                <a:gd name="T15" fmla="*/ 38 h 170"/>
                <a:gd name="T16" fmla="*/ 123 w 351"/>
                <a:gd name="T17" fmla="*/ 44 h 170"/>
                <a:gd name="T18" fmla="*/ 134 w 351"/>
                <a:gd name="T19" fmla="*/ 65 h 170"/>
                <a:gd name="T20" fmla="*/ 157 w 351"/>
                <a:gd name="T21" fmla="*/ 78 h 170"/>
                <a:gd name="T22" fmla="*/ 177 w 351"/>
                <a:gd name="T23" fmla="*/ 90 h 170"/>
                <a:gd name="T24" fmla="*/ 203 w 351"/>
                <a:gd name="T25" fmla="*/ 96 h 170"/>
                <a:gd name="T26" fmla="*/ 195 w 351"/>
                <a:gd name="T27" fmla="*/ 120 h 170"/>
                <a:gd name="T28" fmla="*/ 187 w 351"/>
                <a:gd name="T29" fmla="*/ 139 h 170"/>
                <a:gd name="T30" fmla="*/ 199 w 351"/>
                <a:gd name="T31" fmla="*/ 142 h 170"/>
                <a:gd name="T32" fmla="*/ 221 w 351"/>
                <a:gd name="T33" fmla="*/ 155 h 170"/>
                <a:gd name="T34" fmla="*/ 230 w 351"/>
                <a:gd name="T35" fmla="*/ 158 h 170"/>
                <a:gd name="T36" fmla="*/ 249 w 351"/>
                <a:gd name="T37" fmla="*/ 161 h 170"/>
                <a:gd name="T38" fmla="*/ 256 w 351"/>
                <a:gd name="T39" fmla="*/ 150 h 170"/>
                <a:gd name="T40" fmla="*/ 230 w 351"/>
                <a:gd name="T41" fmla="*/ 131 h 170"/>
                <a:gd name="T42" fmla="*/ 234 w 351"/>
                <a:gd name="T43" fmla="*/ 134 h 170"/>
                <a:gd name="T44" fmla="*/ 255 w 351"/>
                <a:gd name="T45" fmla="*/ 138 h 170"/>
                <a:gd name="T46" fmla="*/ 237 w 351"/>
                <a:gd name="T47" fmla="*/ 100 h 170"/>
                <a:gd name="T48" fmla="*/ 232 w 351"/>
                <a:gd name="T49" fmla="*/ 77 h 170"/>
                <a:gd name="T50" fmla="*/ 236 w 351"/>
                <a:gd name="T51" fmla="*/ 67 h 170"/>
                <a:gd name="T52" fmla="*/ 234 w 351"/>
                <a:gd name="T53" fmla="*/ 58 h 170"/>
                <a:gd name="T54" fmla="*/ 234 w 351"/>
                <a:gd name="T55" fmla="*/ 43 h 170"/>
                <a:gd name="T56" fmla="*/ 244 w 351"/>
                <a:gd name="T57" fmla="*/ 32 h 170"/>
                <a:gd name="T58" fmla="*/ 251 w 351"/>
                <a:gd name="T59" fmla="*/ 24 h 170"/>
                <a:gd name="T60" fmla="*/ 260 w 351"/>
                <a:gd name="T61" fmla="*/ 23 h 170"/>
                <a:gd name="T62" fmla="*/ 268 w 351"/>
                <a:gd name="T63" fmla="*/ 34 h 170"/>
                <a:gd name="T64" fmla="*/ 248 w 351"/>
                <a:gd name="T65" fmla="*/ 63 h 170"/>
                <a:gd name="T66" fmla="*/ 256 w 351"/>
                <a:gd name="T67" fmla="*/ 70 h 170"/>
                <a:gd name="T68" fmla="*/ 245 w 351"/>
                <a:gd name="T69" fmla="*/ 92 h 170"/>
                <a:gd name="T70" fmla="*/ 259 w 351"/>
                <a:gd name="T71" fmla="*/ 85 h 170"/>
                <a:gd name="T72" fmla="*/ 257 w 351"/>
                <a:gd name="T73" fmla="*/ 93 h 170"/>
                <a:gd name="T74" fmla="*/ 255 w 351"/>
                <a:gd name="T75" fmla="*/ 101 h 170"/>
                <a:gd name="T76" fmla="*/ 274 w 351"/>
                <a:gd name="T77" fmla="*/ 111 h 170"/>
                <a:gd name="T78" fmla="*/ 259 w 351"/>
                <a:gd name="T79" fmla="*/ 119 h 170"/>
                <a:gd name="T80" fmla="*/ 268 w 351"/>
                <a:gd name="T81" fmla="*/ 141 h 170"/>
                <a:gd name="T82" fmla="*/ 283 w 351"/>
                <a:gd name="T83" fmla="*/ 145 h 170"/>
                <a:gd name="T84" fmla="*/ 287 w 351"/>
                <a:gd name="T85" fmla="*/ 142 h 170"/>
                <a:gd name="T86" fmla="*/ 291 w 351"/>
                <a:gd name="T87" fmla="*/ 150 h 170"/>
                <a:gd name="T88" fmla="*/ 307 w 351"/>
                <a:gd name="T89" fmla="*/ 154 h 170"/>
                <a:gd name="T90" fmla="*/ 313 w 351"/>
                <a:gd name="T91" fmla="*/ 166 h 170"/>
                <a:gd name="T92" fmla="*/ 336 w 351"/>
                <a:gd name="T93" fmla="*/ 150 h 170"/>
                <a:gd name="T94" fmla="*/ 343 w 351"/>
                <a:gd name="T95" fmla="*/ 158 h 170"/>
                <a:gd name="T96" fmla="*/ 347 w 351"/>
                <a:gd name="T97" fmla="*/ 1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170">
                  <a:moveTo>
                    <a:pt x="341" y="143"/>
                  </a:moveTo>
                  <a:lnTo>
                    <a:pt x="344" y="131"/>
                  </a:lnTo>
                  <a:lnTo>
                    <a:pt x="347" y="132"/>
                  </a:lnTo>
                  <a:lnTo>
                    <a:pt x="351" y="120"/>
                  </a:lnTo>
                  <a:lnTo>
                    <a:pt x="344" y="115"/>
                  </a:lnTo>
                  <a:lnTo>
                    <a:pt x="347" y="112"/>
                  </a:lnTo>
                  <a:lnTo>
                    <a:pt x="348" y="109"/>
                  </a:lnTo>
                  <a:lnTo>
                    <a:pt x="303" y="120"/>
                  </a:lnTo>
                  <a:lnTo>
                    <a:pt x="301" y="113"/>
                  </a:lnTo>
                  <a:lnTo>
                    <a:pt x="290" y="70"/>
                  </a:lnTo>
                  <a:lnTo>
                    <a:pt x="269" y="0"/>
                  </a:lnTo>
                  <a:lnTo>
                    <a:pt x="126" y="31"/>
                  </a:lnTo>
                  <a:lnTo>
                    <a:pt x="0" y="54"/>
                  </a:lnTo>
                  <a:lnTo>
                    <a:pt x="8" y="105"/>
                  </a:lnTo>
                  <a:lnTo>
                    <a:pt x="14" y="99"/>
                  </a:lnTo>
                  <a:lnTo>
                    <a:pt x="20" y="93"/>
                  </a:lnTo>
                  <a:lnTo>
                    <a:pt x="24" y="86"/>
                  </a:lnTo>
                  <a:lnTo>
                    <a:pt x="30" y="80"/>
                  </a:lnTo>
                  <a:lnTo>
                    <a:pt x="33" y="74"/>
                  </a:lnTo>
                  <a:lnTo>
                    <a:pt x="38" y="71"/>
                  </a:lnTo>
                  <a:lnTo>
                    <a:pt x="43" y="73"/>
                  </a:lnTo>
                  <a:lnTo>
                    <a:pt x="52" y="61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61" y="59"/>
                  </a:lnTo>
                  <a:lnTo>
                    <a:pt x="66" y="61"/>
                  </a:lnTo>
                  <a:lnTo>
                    <a:pt x="77" y="59"/>
                  </a:lnTo>
                  <a:lnTo>
                    <a:pt x="77" y="54"/>
                  </a:lnTo>
                  <a:lnTo>
                    <a:pt x="83" y="47"/>
                  </a:lnTo>
                  <a:lnTo>
                    <a:pt x="89" y="47"/>
                  </a:lnTo>
                  <a:lnTo>
                    <a:pt x="94" y="40"/>
                  </a:lnTo>
                  <a:lnTo>
                    <a:pt x="98" y="38"/>
                  </a:lnTo>
                  <a:lnTo>
                    <a:pt x="104" y="40"/>
                  </a:lnTo>
                  <a:lnTo>
                    <a:pt x="110" y="44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2" y="51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34" y="65"/>
                  </a:lnTo>
                  <a:lnTo>
                    <a:pt x="135" y="67"/>
                  </a:lnTo>
                  <a:lnTo>
                    <a:pt x="148" y="67"/>
                  </a:lnTo>
                  <a:lnTo>
                    <a:pt x="154" y="71"/>
                  </a:lnTo>
                  <a:lnTo>
                    <a:pt x="157" y="78"/>
                  </a:lnTo>
                  <a:lnTo>
                    <a:pt x="156" y="84"/>
                  </a:lnTo>
                  <a:lnTo>
                    <a:pt x="163" y="88"/>
                  </a:lnTo>
                  <a:lnTo>
                    <a:pt x="171" y="88"/>
                  </a:lnTo>
                  <a:lnTo>
                    <a:pt x="177" y="90"/>
                  </a:lnTo>
                  <a:lnTo>
                    <a:pt x="183" y="95"/>
                  </a:lnTo>
                  <a:lnTo>
                    <a:pt x="188" y="96"/>
                  </a:lnTo>
                  <a:lnTo>
                    <a:pt x="195" y="90"/>
                  </a:lnTo>
                  <a:lnTo>
                    <a:pt x="203" y="96"/>
                  </a:lnTo>
                  <a:lnTo>
                    <a:pt x="202" y="101"/>
                  </a:lnTo>
                  <a:lnTo>
                    <a:pt x="199" y="107"/>
                  </a:lnTo>
                  <a:lnTo>
                    <a:pt x="200" y="115"/>
                  </a:lnTo>
                  <a:lnTo>
                    <a:pt x="195" y="120"/>
                  </a:lnTo>
                  <a:lnTo>
                    <a:pt x="195" y="127"/>
                  </a:lnTo>
                  <a:lnTo>
                    <a:pt x="191" y="132"/>
                  </a:lnTo>
                  <a:lnTo>
                    <a:pt x="190" y="134"/>
                  </a:lnTo>
                  <a:lnTo>
                    <a:pt x="187" y="139"/>
                  </a:lnTo>
                  <a:lnTo>
                    <a:pt x="188" y="146"/>
                  </a:lnTo>
                  <a:lnTo>
                    <a:pt x="194" y="153"/>
                  </a:lnTo>
                  <a:lnTo>
                    <a:pt x="199" y="146"/>
                  </a:lnTo>
                  <a:lnTo>
                    <a:pt x="199" y="142"/>
                  </a:lnTo>
                  <a:lnTo>
                    <a:pt x="206" y="139"/>
                  </a:lnTo>
                  <a:lnTo>
                    <a:pt x="209" y="146"/>
                  </a:lnTo>
                  <a:lnTo>
                    <a:pt x="214" y="151"/>
                  </a:lnTo>
                  <a:lnTo>
                    <a:pt x="221" y="155"/>
                  </a:lnTo>
                  <a:lnTo>
                    <a:pt x="221" y="150"/>
                  </a:lnTo>
                  <a:lnTo>
                    <a:pt x="222" y="146"/>
                  </a:lnTo>
                  <a:lnTo>
                    <a:pt x="223" y="153"/>
                  </a:lnTo>
                  <a:lnTo>
                    <a:pt x="230" y="158"/>
                  </a:lnTo>
                  <a:lnTo>
                    <a:pt x="237" y="155"/>
                  </a:lnTo>
                  <a:lnTo>
                    <a:pt x="242" y="157"/>
                  </a:lnTo>
                  <a:lnTo>
                    <a:pt x="248" y="162"/>
                  </a:lnTo>
                  <a:lnTo>
                    <a:pt x="249" y="161"/>
                  </a:lnTo>
                  <a:lnTo>
                    <a:pt x="256" y="162"/>
                  </a:lnTo>
                  <a:lnTo>
                    <a:pt x="263" y="166"/>
                  </a:lnTo>
                  <a:lnTo>
                    <a:pt x="264" y="161"/>
                  </a:lnTo>
                  <a:lnTo>
                    <a:pt x="256" y="150"/>
                  </a:lnTo>
                  <a:lnTo>
                    <a:pt x="251" y="147"/>
                  </a:lnTo>
                  <a:lnTo>
                    <a:pt x="244" y="142"/>
                  </a:lnTo>
                  <a:lnTo>
                    <a:pt x="234" y="136"/>
                  </a:lnTo>
                  <a:lnTo>
                    <a:pt x="230" y="131"/>
                  </a:lnTo>
                  <a:lnTo>
                    <a:pt x="226" y="118"/>
                  </a:lnTo>
                  <a:lnTo>
                    <a:pt x="226" y="115"/>
                  </a:lnTo>
                  <a:lnTo>
                    <a:pt x="228" y="120"/>
                  </a:lnTo>
                  <a:lnTo>
                    <a:pt x="234" y="134"/>
                  </a:lnTo>
                  <a:lnTo>
                    <a:pt x="241" y="138"/>
                  </a:lnTo>
                  <a:lnTo>
                    <a:pt x="248" y="139"/>
                  </a:lnTo>
                  <a:lnTo>
                    <a:pt x="251" y="143"/>
                  </a:lnTo>
                  <a:lnTo>
                    <a:pt x="255" y="138"/>
                  </a:lnTo>
                  <a:lnTo>
                    <a:pt x="242" y="126"/>
                  </a:lnTo>
                  <a:lnTo>
                    <a:pt x="238" y="112"/>
                  </a:lnTo>
                  <a:lnTo>
                    <a:pt x="234" y="105"/>
                  </a:lnTo>
                  <a:lnTo>
                    <a:pt x="237" y="100"/>
                  </a:lnTo>
                  <a:lnTo>
                    <a:pt x="234" y="93"/>
                  </a:lnTo>
                  <a:lnTo>
                    <a:pt x="234" y="82"/>
                  </a:lnTo>
                  <a:lnTo>
                    <a:pt x="230" y="78"/>
                  </a:lnTo>
                  <a:lnTo>
                    <a:pt x="232" y="77"/>
                  </a:lnTo>
                  <a:lnTo>
                    <a:pt x="238" y="78"/>
                  </a:lnTo>
                  <a:lnTo>
                    <a:pt x="240" y="78"/>
                  </a:lnTo>
                  <a:lnTo>
                    <a:pt x="234" y="74"/>
                  </a:lnTo>
                  <a:lnTo>
                    <a:pt x="236" y="67"/>
                  </a:lnTo>
                  <a:lnTo>
                    <a:pt x="221" y="59"/>
                  </a:lnTo>
                  <a:lnTo>
                    <a:pt x="228" y="57"/>
                  </a:lnTo>
                  <a:lnTo>
                    <a:pt x="229" y="58"/>
                  </a:lnTo>
                  <a:lnTo>
                    <a:pt x="234" y="58"/>
                  </a:lnTo>
                  <a:lnTo>
                    <a:pt x="229" y="53"/>
                  </a:lnTo>
                  <a:lnTo>
                    <a:pt x="234" y="54"/>
                  </a:lnTo>
                  <a:lnTo>
                    <a:pt x="236" y="46"/>
                  </a:lnTo>
                  <a:lnTo>
                    <a:pt x="234" y="43"/>
                  </a:lnTo>
                  <a:lnTo>
                    <a:pt x="236" y="39"/>
                  </a:lnTo>
                  <a:lnTo>
                    <a:pt x="241" y="46"/>
                  </a:lnTo>
                  <a:lnTo>
                    <a:pt x="241" y="36"/>
                  </a:lnTo>
                  <a:lnTo>
                    <a:pt x="244" y="32"/>
                  </a:lnTo>
                  <a:lnTo>
                    <a:pt x="244" y="38"/>
                  </a:lnTo>
                  <a:lnTo>
                    <a:pt x="251" y="36"/>
                  </a:lnTo>
                  <a:lnTo>
                    <a:pt x="255" y="31"/>
                  </a:lnTo>
                  <a:lnTo>
                    <a:pt x="251" y="24"/>
                  </a:lnTo>
                  <a:lnTo>
                    <a:pt x="252" y="20"/>
                  </a:lnTo>
                  <a:lnTo>
                    <a:pt x="257" y="19"/>
                  </a:lnTo>
                  <a:lnTo>
                    <a:pt x="261" y="17"/>
                  </a:lnTo>
                  <a:lnTo>
                    <a:pt x="260" y="23"/>
                  </a:lnTo>
                  <a:lnTo>
                    <a:pt x="265" y="19"/>
                  </a:lnTo>
                  <a:lnTo>
                    <a:pt x="268" y="21"/>
                  </a:lnTo>
                  <a:lnTo>
                    <a:pt x="260" y="34"/>
                  </a:lnTo>
                  <a:lnTo>
                    <a:pt x="268" y="34"/>
                  </a:lnTo>
                  <a:lnTo>
                    <a:pt x="261" y="38"/>
                  </a:lnTo>
                  <a:lnTo>
                    <a:pt x="256" y="38"/>
                  </a:lnTo>
                  <a:lnTo>
                    <a:pt x="251" y="44"/>
                  </a:lnTo>
                  <a:lnTo>
                    <a:pt x="248" y="63"/>
                  </a:lnTo>
                  <a:lnTo>
                    <a:pt x="252" y="70"/>
                  </a:lnTo>
                  <a:lnTo>
                    <a:pt x="255" y="63"/>
                  </a:lnTo>
                  <a:lnTo>
                    <a:pt x="256" y="65"/>
                  </a:lnTo>
                  <a:lnTo>
                    <a:pt x="256" y="70"/>
                  </a:lnTo>
                  <a:lnTo>
                    <a:pt x="257" y="73"/>
                  </a:lnTo>
                  <a:lnTo>
                    <a:pt x="251" y="78"/>
                  </a:lnTo>
                  <a:lnTo>
                    <a:pt x="245" y="80"/>
                  </a:lnTo>
                  <a:lnTo>
                    <a:pt x="245" y="92"/>
                  </a:lnTo>
                  <a:lnTo>
                    <a:pt x="246" y="85"/>
                  </a:lnTo>
                  <a:lnTo>
                    <a:pt x="252" y="82"/>
                  </a:lnTo>
                  <a:lnTo>
                    <a:pt x="255" y="80"/>
                  </a:lnTo>
                  <a:lnTo>
                    <a:pt x="259" y="85"/>
                  </a:lnTo>
                  <a:lnTo>
                    <a:pt x="264" y="86"/>
                  </a:lnTo>
                  <a:lnTo>
                    <a:pt x="260" y="92"/>
                  </a:lnTo>
                  <a:lnTo>
                    <a:pt x="263" y="97"/>
                  </a:lnTo>
                  <a:lnTo>
                    <a:pt x="257" y="93"/>
                  </a:lnTo>
                  <a:lnTo>
                    <a:pt x="251" y="96"/>
                  </a:lnTo>
                  <a:lnTo>
                    <a:pt x="249" y="101"/>
                  </a:lnTo>
                  <a:lnTo>
                    <a:pt x="253" y="108"/>
                  </a:lnTo>
                  <a:lnTo>
                    <a:pt x="255" y="101"/>
                  </a:lnTo>
                  <a:lnTo>
                    <a:pt x="260" y="100"/>
                  </a:lnTo>
                  <a:lnTo>
                    <a:pt x="264" y="103"/>
                  </a:lnTo>
                  <a:lnTo>
                    <a:pt x="265" y="108"/>
                  </a:lnTo>
                  <a:lnTo>
                    <a:pt x="274" y="111"/>
                  </a:lnTo>
                  <a:lnTo>
                    <a:pt x="280" y="108"/>
                  </a:lnTo>
                  <a:lnTo>
                    <a:pt x="276" y="113"/>
                  </a:lnTo>
                  <a:lnTo>
                    <a:pt x="260" y="112"/>
                  </a:lnTo>
                  <a:lnTo>
                    <a:pt x="259" y="119"/>
                  </a:lnTo>
                  <a:lnTo>
                    <a:pt x="265" y="11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68" y="141"/>
                  </a:lnTo>
                  <a:lnTo>
                    <a:pt x="265" y="135"/>
                  </a:lnTo>
                  <a:lnTo>
                    <a:pt x="272" y="138"/>
                  </a:lnTo>
                  <a:lnTo>
                    <a:pt x="278" y="143"/>
                  </a:lnTo>
                  <a:lnTo>
                    <a:pt x="283" y="145"/>
                  </a:lnTo>
                  <a:lnTo>
                    <a:pt x="282" y="139"/>
                  </a:lnTo>
                  <a:lnTo>
                    <a:pt x="284" y="132"/>
                  </a:lnTo>
                  <a:lnTo>
                    <a:pt x="284" y="139"/>
                  </a:lnTo>
                  <a:lnTo>
                    <a:pt x="287" y="142"/>
                  </a:lnTo>
                  <a:lnTo>
                    <a:pt x="292" y="128"/>
                  </a:lnTo>
                  <a:lnTo>
                    <a:pt x="292" y="141"/>
                  </a:lnTo>
                  <a:lnTo>
                    <a:pt x="297" y="143"/>
                  </a:lnTo>
                  <a:lnTo>
                    <a:pt x="291" y="150"/>
                  </a:lnTo>
                  <a:lnTo>
                    <a:pt x="292" y="155"/>
                  </a:lnTo>
                  <a:lnTo>
                    <a:pt x="298" y="151"/>
                  </a:lnTo>
                  <a:lnTo>
                    <a:pt x="301" y="155"/>
                  </a:lnTo>
                  <a:lnTo>
                    <a:pt x="307" y="154"/>
                  </a:lnTo>
                  <a:lnTo>
                    <a:pt x="305" y="159"/>
                  </a:lnTo>
                  <a:lnTo>
                    <a:pt x="301" y="166"/>
                  </a:lnTo>
                  <a:lnTo>
                    <a:pt x="301" y="170"/>
                  </a:lnTo>
                  <a:lnTo>
                    <a:pt x="313" y="166"/>
                  </a:lnTo>
                  <a:lnTo>
                    <a:pt x="318" y="166"/>
                  </a:lnTo>
                  <a:lnTo>
                    <a:pt x="324" y="161"/>
                  </a:lnTo>
                  <a:lnTo>
                    <a:pt x="337" y="155"/>
                  </a:lnTo>
                  <a:lnTo>
                    <a:pt x="336" y="150"/>
                  </a:lnTo>
                  <a:lnTo>
                    <a:pt x="341" y="143"/>
                  </a:lnTo>
                  <a:close/>
                  <a:moveTo>
                    <a:pt x="349" y="132"/>
                  </a:moveTo>
                  <a:lnTo>
                    <a:pt x="345" y="153"/>
                  </a:lnTo>
                  <a:lnTo>
                    <a:pt x="343" y="158"/>
                  </a:lnTo>
                  <a:lnTo>
                    <a:pt x="343" y="165"/>
                  </a:lnTo>
                  <a:lnTo>
                    <a:pt x="340" y="170"/>
                  </a:lnTo>
                  <a:lnTo>
                    <a:pt x="344" y="165"/>
                  </a:lnTo>
                  <a:lnTo>
                    <a:pt x="347" y="151"/>
                  </a:lnTo>
                  <a:lnTo>
                    <a:pt x="349" y="145"/>
                  </a:lnTo>
                  <a:lnTo>
                    <a:pt x="351" y="126"/>
                  </a:lnTo>
                  <a:lnTo>
                    <a:pt x="349" y="132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4766416" y="122962"/>
              <a:ext cx="384751" cy="569854"/>
            </a:xfrm>
            <a:custGeom>
              <a:avLst/>
              <a:gdLst>
                <a:gd name="T0" fmla="*/ 268 w 303"/>
                <a:gd name="T1" fmla="*/ 204 h 448"/>
                <a:gd name="T2" fmla="*/ 264 w 303"/>
                <a:gd name="T3" fmla="*/ 183 h 448"/>
                <a:gd name="T4" fmla="*/ 255 w 303"/>
                <a:gd name="T5" fmla="*/ 180 h 448"/>
                <a:gd name="T6" fmla="*/ 240 w 303"/>
                <a:gd name="T7" fmla="*/ 173 h 448"/>
                <a:gd name="T8" fmla="*/ 233 w 303"/>
                <a:gd name="T9" fmla="*/ 156 h 448"/>
                <a:gd name="T10" fmla="*/ 225 w 303"/>
                <a:gd name="T11" fmla="*/ 148 h 448"/>
                <a:gd name="T12" fmla="*/ 204 w 303"/>
                <a:gd name="T13" fmla="*/ 145 h 448"/>
                <a:gd name="T14" fmla="*/ 200 w 303"/>
                <a:gd name="T15" fmla="*/ 127 h 448"/>
                <a:gd name="T16" fmla="*/ 165 w 303"/>
                <a:gd name="T17" fmla="*/ 18 h 448"/>
                <a:gd name="T18" fmla="*/ 134 w 303"/>
                <a:gd name="T19" fmla="*/ 1 h 448"/>
                <a:gd name="T20" fmla="*/ 116 w 303"/>
                <a:gd name="T21" fmla="*/ 10 h 448"/>
                <a:gd name="T22" fmla="*/ 99 w 303"/>
                <a:gd name="T23" fmla="*/ 22 h 448"/>
                <a:gd name="T24" fmla="*/ 79 w 303"/>
                <a:gd name="T25" fmla="*/ 20 h 448"/>
                <a:gd name="T26" fmla="*/ 62 w 303"/>
                <a:gd name="T27" fmla="*/ 8 h 448"/>
                <a:gd name="T28" fmla="*/ 33 w 303"/>
                <a:gd name="T29" fmla="*/ 129 h 448"/>
                <a:gd name="T30" fmla="*/ 33 w 303"/>
                <a:gd name="T31" fmla="*/ 167 h 448"/>
                <a:gd name="T32" fmla="*/ 34 w 303"/>
                <a:gd name="T33" fmla="*/ 190 h 448"/>
                <a:gd name="T34" fmla="*/ 19 w 303"/>
                <a:gd name="T35" fmla="*/ 215 h 448"/>
                <a:gd name="T36" fmla="*/ 19 w 303"/>
                <a:gd name="T37" fmla="*/ 226 h 448"/>
                <a:gd name="T38" fmla="*/ 16 w 303"/>
                <a:gd name="T39" fmla="*/ 240 h 448"/>
                <a:gd name="T40" fmla="*/ 0 w 303"/>
                <a:gd name="T41" fmla="*/ 245 h 448"/>
                <a:gd name="T42" fmla="*/ 54 w 303"/>
                <a:gd name="T43" fmla="*/ 407 h 448"/>
                <a:gd name="T44" fmla="*/ 60 w 303"/>
                <a:gd name="T45" fmla="*/ 425 h 448"/>
                <a:gd name="T46" fmla="*/ 73 w 303"/>
                <a:gd name="T47" fmla="*/ 440 h 448"/>
                <a:gd name="T48" fmla="*/ 87 w 303"/>
                <a:gd name="T49" fmla="*/ 441 h 448"/>
                <a:gd name="T50" fmla="*/ 88 w 303"/>
                <a:gd name="T51" fmla="*/ 422 h 448"/>
                <a:gd name="T52" fmla="*/ 96 w 303"/>
                <a:gd name="T53" fmla="*/ 399 h 448"/>
                <a:gd name="T54" fmla="*/ 99 w 303"/>
                <a:gd name="T55" fmla="*/ 379 h 448"/>
                <a:gd name="T56" fmla="*/ 114 w 303"/>
                <a:gd name="T57" fmla="*/ 370 h 448"/>
                <a:gd name="T58" fmla="*/ 118 w 303"/>
                <a:gd name="T59" fmla="*/ 364 h 448"/>
                <a:gd name="T60" fmla="*/ 126 w 303"/>
                <a:gd name="T61" fmla="*/ 371 h 448"/>
                <a:gd name="T62" fmla="*/ 118 w 303"/>
                <a:gd name="T63" fmla="*/ 348 h 448"/>
                <a:gd name="T64" fmla="*/ 121 w 303"/>
                <a:gd name="T65" fmla="*/ 343 h 448"/>
                <a:gd name="T66" fmla="*/ 127 w 303"/>
                <a:gd name="T67" fmla="*/ 349 h 448"/>
                <a:gd name="T68" fmla="*/ 134 w 303"/>
                <a:gd name="T69" fmla="*/ 347 h 448"/>
                <a:gd name="T70" fmla="*/ 137 w 303"/>
                <a:gd name="T71" fmla="*/ 343 h 448"/>
                <a:gd name="T72" fmla="*/ 138 w 303"/>
                <a:gd name="T73" fmla="*/ 341 h 448"/>
                <a:gd name="T74" fmla="*/ 145 w 303"/>
                <a:gd name="T75" fmla="*/ 345 h 448"/>
                <a:gd name="T76" fmla="*/ 154 w 303"/>
                <a:gd name="T77" fmla="*/ 333 h 448"/>
                <a:gd name="T78" fmla="*/ 168 w 303"/>
                <a:gd name="T79" fmla="*/ 322 h 448"/>
                <a:gd name="T80" fmla="*/ 165 w 303"/>
                <a:gd name="T81" fmla="*/ 303 h 448"/>
                <a:gd name="T82" fmla="*/ 164 w 303"/>
                <a:gd name="T83" fmla="*/ 284 h 448"/>
                <a:gd name="T84" fmla="*/ 176 w 303"/>
                <a:gd name="T85" fmla="*/ 275 h 448"/>
                <a:gd name="T86" fmla="*/ 180 w 303"/>
                <a:gd name="T87" fmla="*/ 287 h 448"/>
                <a:gd name="T88" fmla="*/ 199 w 303"/>
                <a:gd name="T89" fmla="*/ 295 h 448"/>
                <a:gd name="T90" fmla="*/ 196 w 303"/>
                <a:gd name="T91" fmla="*/ 275 h 448"/>
                <a:gd name="T92" fmla="*/ 207 w 303"/>
                <a:gd name="T93" fmla="*/ 269 h 448"/>
                <a:gd name="T94" fmla="*/ 226 w 303"/>
                <a:gd name="T95" fmla="*/ 275 h 448"/>
                <a:gd name="T96" fmla="*/ 230 w 303"/>
                <a:gd name="T97" fmla="*/ 260 h 448"/>
                <a:gd name="T98" fmla="*/ 234 w 303"/>
                <a:gd name="T99" fmla="*/ 265 h 448"/>
                <a:gd name="T100" fmla="*/ 237 w 303"/>
                <a:gd name="T101" fmla="*/ 246 h 448"/>
                <a:gd name="T102" fmla="*/ 246 w 303"/>
                <a:gd name="T103" fmla="*/ 246 h 448"/>
                <a:gd name="T104" fmla="*/ 259 w 303"/>
                <a:gd name="T105" fmla="*/ 238 h 448"/>
                <a:gd name="T106" fmla="*/ 265 w 303"/>
                <a:gd name="T107" fmla="*/ 236 h 448"/>
                <a:gd name="T108" fmla="*/ 276 w 303"/>
                <a:gd name="T109" fmla="*/ 225 h 448"/>
                <a:gd name="T110" fmla="*/ 278 w 303"/>
                <a:gd name="T111" fmla="*/ 202 h 448"/>
                <a:gd name="T112" fmla="*/ 203 w 303"/>
                <a:gd name="T113" fmla="*/ 283 h 448"/>
                <a:gd name="T114" fmla="*/ 219 w 303"/>
                <a:gd name="T115" fmla="*/ 276 h 448"/>
                <a:gd name="T116" fmla="*/ 299 w 303"/>
                <a:gd name="T117" fmla="*/ 206 h 448"/>
                <a:gd name="T118" fmla="*/ 295 w 303"/>
                <a:gd name="T119" fmla="*/ 218 h 448"/>
                <a:gd name="T120" fmla="*/ 303 w 303"/>
                <a:gd name="T121" fmla="*/ 21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" h="448">
                  <a:moveTo>
                    <a:pt x="279" y="204"/>
                  </a:moveTo>
                  <a:lnTo>
                    <a:pt x="273" y="210"/>
                  </a:lnTo>
                  <a:lnTo>
                    <a:pt x="268" y="204"/>
                  </a:lnTo>
                  <a:lnTo>
                    <a:pt x="276" y="195"/>
                  </a:lnTo>
                  <a:lnTo>
                    <a:pt x="264" y="183"/>
                  </a:lnTo>
                  <a:lnTo>
                    <a:pt x="264" y="183"/>
                  </a:lnTo>
                  <a:lnTo>
                    <a:pt x="263" y="181"/>
                  </a:lnTo>
                  <a:lnTo>
                    <a:pt x="259" y="180"/>
                  </a:lnTo>
                  <a:lnTo>
                    <a:pt x="255" y="180"/>
                  </a:lnTo>
                  <a:lnTo>
                    <a:pt x="249" y="186"/>
                  </a:lnTo>
                  <a:lnTo>
                    <a:pt x="242" y="180"/>
                  </a:lnTo>
                  <a:lnTo>
                    <a:pt x="240" y="173"/>
                  </a:lnTo>
                  <a:lnTo>
                    <a:pt x="240" y="167"/>
                  </a:lnTo>
                  <a:lnTo>
                    <a:pt x="234" y="161"/>
                  </a:lnTo>
                  <a:lnTo>
                    <a:pt x="233" y="156"/>
                  </a:lnTo>
                  <a:lnTo>
                    <a:pt x="234" y="149"/>
                  </a:lnTo>
                  <a:lnTo>
                    <a:pt x="230" y="145"/>
                  </a:lnTo>
                  <a:lnTo>
                    <a:pt x="225" y="148"/>
                  </a:lnTo>
                  <a:lnTo>
                    <a:pt x="218" y="148"/>
                  </a:lnTo>
                  <a:lnTo>
                    <a:pt x="211" y="144"/>
                  </a:lnTo>
                  <a:lnTo>
                    <a:pt x="204" y="145"/>
                  </a:lnTo>
                  <a:lnTo>
                    <a:pt x="203" y="138"/>
                  </a:lnTo>
                  <a:lnTo>
                    <a:pt x="203" y="133"/>
                  </a:lnTo>
                  <a:lnTo>
                    <a:pt x="200" y="127"/>
                  </a:lnTo>
                  <a:lnTo>
                    <a:pt x="200" y="121"/>
                  </a:lnTo>
                  <a:lnTo>
                    <a:pt x="192" y="100"/>
                  </a:lnTo>
                  <a:lnTo>
                    <a:pt x="165" y="18"/>
                  </a:lnTo>
                  <a:lnTo>
                    <a:pt x="160" y="16"/>
                  </a:lnTo>
                  <a:lnTo>
                    <a:pt x="148" y="7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1" y="3"/>
                  </a:lnTo>
                  <a:lnTo>
                    <a:pt x="116" y="10"/>
                  </a:lnTo>
                  <a:lnTo>
                    <a:pt x="110" y="1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2" y="27"/>
                  </a:lnTo>
                  <a:lnTo>
                    <a:pt x="85" y="26"/>
                  </a:lnTo>
                  <a:lnTo>
                    <a:pt x="79" y="20"/>
                  </a:lnTo>
                  <a:lnTo>
                    <a:pt x="74" y="8"/>
                  </a:lnTo>
                  <a:lnTo>
                    <a:pt x="69" y="7"/>
                  </a:lnTo>
                  <a:lnTo>
                    <a:pt x="62" y="8"/>
                  </a:lnTo>
                  <a:lnTo>
                    <a:pt x="34" y="94"/>
                  </a:lnTo>
                  <a:lnTo>
                    <a:pt x="38" y="119"/>
                  </a:lnTo>
                  <a:lnTo>
                    <a:pt x="33" y="129"/>
                  </a:lnTo>
                  <a:lnTo>
                    <a:pt x="30" y="148"/>
                  </a:lnTo>
                  <a:lnTo>
                    <a:pt x="33" y="153"/>
                  </a:lnTo>
                  <a:lnTo>
                    <a:pt x="33" y="167"/>
                  </a:lnTo>
                  <a:lnTo>
                    <a:pt x="38" y="172"/>
                  </a:lnTo>
                  <a:lnTo>
                    <a:pt x="31" y="186"/>
                  </a:lnTo>
                  <a:lnTo>
                    <a:pt x="34" y="190"/>
                  </a:lnTo>
                  <a:lnTo>
                    <a:pt x="24" y="203"/>
                  </a:lnTo>
                  <a:lnTo>
                    <a:pt x="20" y="209"/>
                  </a:lnTo>
                  <a:lnTo>
                    <a:pt x="19" y="215"/>
                  </a:lnTo>
                  <a:lnTo>
                    <a:pt x="18" y="217"/>
                  </a:lnTo>
                  <a:lnTo>
                    <a:pt x="24" y="229"/>
                  </a:lnTo>
                  <a:lnTo>
                    <a:pt x="19" y="226"/>
                  </a:lnTo>
                  <a:lnTo>
                    <a:pt x="16" y="227"/>
                  </a:lnTo>
                  <a:lnTo>
                    <a:pt x="16" y="233"/>
                  </a:lnTo>
                  <a:lnTo>
                    <a:pt x="16" y="240"/>
                  </a:lnTo>
                  <a:lnTo>
                    <a:pt x="11" y="241"/>
                  </a:lnTo>
                  <a:lnTo>
                    <a:pt x="5" y="238"/>
                  </a:lnTo>
                  <a:lnTo>
                    <a:pt x="0" y="245"/>
                  </a:lnTo>
                  <a:lnTo>
                    <a:pt x="1" y="248"/>
                  </a:lnTo>
                  <a:lnTo>
                    <a:pt x="47" y="389"/>
                  </a:lnTo>
                  <a:lnTo>
                    <a:pt x="54" y="407"/>
                  </a:lnTo>
                  <a:lnTo>
                    <a:pt x="54" y="413"/>
                  </a:lnTo>
                  <a:lnTo>
                    <a:pt x="57" y="420"/>
                  </a:lnTo>
                  <a:lnTo>
                    <a:pt x="60" y="425"/>
                  </a:lnTo>
                  <a:lnTo>
                    <a:pt x="65" y="430"/>
                  </a:lnTo>
                  <a:lnTo>
                    <a:pt x="72" y="435"/>
                  </a:lnTo>
                  <a:lnTo>
                    <a:pt x="73" y="440"/>
                  </a:lnTo>
                  <a:lnTo>
                    <a:pt x="79" y="447"/>
                  </a:lnTo>
                  <a:lnTo>
                    <a:pt x="81" y="448"/>
                  </a:lnTo>
                  <a:lnTo>
                    <a:pt x="87" y="441"/>
                  </a:lnTo>
                  <a:lnTo>
                    <a:pt x="89" y="435"/>
                  </a:lnTo>
                  <a:lnTo>
                    <a:pt x="88" y="429"/>
                  </a:lnTo>
                  <a:lnTo>
                    <a:pt x="88" y="422"/>
                  </a:lnTo>
                  <a:lnTo>
                    <a:pt x="93" y="417"/>
                  </a:lnTo>
                  <a:lnTo>
                    <a:pt x="99" y="405"/>
                  </a:lnTo>
                  <a:lnTo>
                    <a:pt x="96" y="399"/>
                  </a:lnTo>
                  <a:lnTo>
                    <a:pt x="104" y="386"/>
                  </a:lnTo>
                  <a:lnTo>
                    <a:pt x="100" y="384"/>
                  </a:lnTo>
                  <a:lnTo>
                    <a:pt x="99" y="379"/>
                  </a:lnTo>
                  <a:lnTo>
                    <a:pt x="102" y="372"/>
                  </a:lnTo>
                  <a:lnTo>
                    <a:pt x="111" y="359"/>
                  </a:lnTo>
                  <a:lnTo>
                    <a:pt x="114" y="370"/>
                  </a:lnTo>
                  <a:lnTo>
                    <a:pt x="114" y="364"/>
                  </a:lnTo>
                  <a:lnTo>
                    <a:pt x="115" y="370"/>
                  </a:lnTo>
                  <a:lnTo>
                    <a:pt x="118" y="364"/>
                  </a:lnTo>
                  <a:lnTo>
                    <a:pt x="119" y="357"/>
                  </a:lnTo>
                  <a:lnTo>
                    <a:pt x="122" y="359"/>
                  </a:lnTo>
                  <a:lnTo>
                    <a:pt x="126" y="371"/>
                  </a:lnTo>
                  <a:lnTo>
                    <a:pt x="129" y="364"/>
                  </a:lnTo>
                  <a:lnTo>
                    <a:pt x="119" y="345"/>
                  </a:lnTo>
                  <a:lnTo>
                    <a:pt x="118" y="348"/>
                  </a:lnTo>
                  <a:lnTo>
                    <a:pt x="118" y="341"/>
                  </a:lnTo>
                  <a:lnTo>
                    <a:pt x="121" y="336"/>
                  </a:lnTo>
                  <a:lnTo>
                    <a:pt x="121" y="343"/>
                  </a:lnTo>
                  <a:lnTo>
                    <a:pt x="129" y="363"/>
                  </a:lnTo>
                  <a:lnTo>
                    <a:pt x="131" y="356"/>
                  </a:lnTo>
                  <a:lnTo>
                    <a:pt x="127" y="349"/>
                  </a:lnTo>
                  <a:lnTo>
                    <a:pt x="129" y="341"/>
                  </a:lnTo>
                  <a:lnTo>
                    <a:pt x="131" y="340"/>
                  </a:lnTo>
                  <a:lnTo>
                    <a:pt x="134" y="347"/>
                  </a:lnTo>
                  <a:lnTo>
                    <a:pt x="133" y="352"/>
                  </a:lnTo>
                  <a:lnTo>
                    <a:pt x="139" y="355"/>
                  </a:lnTo>
                  <a:lnTo>
                    <a:pt x="137" y="343"/>
                  </a:lnTo>
                  <a:lnTo>
                    <a:pt x="137" y="337"/>
                  </a:lnTo>
                  <a:lnTo>
                    <a:pt x="138" y="336"/>
                  </a:lnTo>
                  <a:lnTo>
                    <a:pt x="138" y="341"/>
                  </a:lnTo>
                  <a:lnTo>
                    <a:pt x="139" y="348"/>
                  </a:lnTo>
                  <a:lnTo>
                    <a:pt x="145" y="352"/>
                  </a:lnTo>
                  <a:lnTo>
                    <a:pt x="145" y="345"/>
                  </a:lnTo>
                  <a:lnTo>
                    <a:pt x="145" y="338"/>
                  </a:lnTo>
                  <a:lnTo>
                    <a:pt x="148" y="333"/>
                  </a:lnTo>
                  <a:lnTo>
                    <a:pt x="154" y="333"/>
                  </a:lnTo>
                  <a:lnTo>
                    <a:pt x="161" y="336"/>
                  </a:lnTo>
                  <a:lnTo>
                    <a:pt x="162" y="330"/>
                  </a:lnTo>
                  <a:lnTo>
                    <a:pt x="168" y="322"/>
                  </a:lnTo>
                  <a:lnTo>
                    <a:pt x="165" y="317"/>
                  </a:lnTo>
                  <a:lnTo>
                    <a:pt x="167" y="310"/>
                  </a:lnTo>
                  <a:lnTo>
                    <a:pt x="165" y="303"/>
                  </a:lnTo>
                  <a:lnTo>
                    <a:pt x="167" y="298"/>
                  </a:lnTo>
                  <a:lnTo>
                    <a:pt x="168" y="291"/>
                  </a:lnTo>
                  <a:lnTo>
                    <a:pt x="164" y="284"/>
                  </a:lnTo>
                  <a:lnTo>
                    <a:pt x="173" y="279"/>
                  </a:lnTo>
                  <a:lnTo>
                    <a:pt x="172" y="269"/>
                  </a:lnTo>
                  <a:lnTo>
                    <a:pt x="176" y="275"/>
                  </a:lnTo>
                  <a:lnTo>
                    <a:pt x="175" y="282"/>
                  </a:lnTo>
                  <a:lnTo>
                    <a:pt x="181" y="280"/>
                  </a:lnTo>
                  <a:lnTo>
                    <a:pt x="180" y="287"/>
                  </a:lnTo>
                  <a:lnTo>
                    <a:pt x="177" y="291"/>
                  </a:lnTo>
                  <a:lnTo>
                    <a:pt x="190" y="291"/>
                  </a:lnTo>
                  <a:lnTo>
                    <a:pt x="199" y="295"/>
                  </a:lnTo>
                  <a:lnTo>
                    <a:pt x="195" y="288"/>
                  </a:lnTo>
                  <a:lnTo>
                    <a:pt x="194" y="282"/>
                  </a:lnTo>
                  <a:lnTo>
                    <a:pt x="196" y="275"/>
                  </a:lnTo>
                  <a:lnTo>
                    <a:pt x="195" y="269"/>
                  </a:lnTo>
                  <a:lnTo>
                    <a:pt x="200" y="275"/>
                  </a:lnTo>
                  <a:lnTo>
                    <a:pt x="207" y="269"/>
                  </a:lnTo>
                  <a:lnTo>
                    <a:pt x="206" y="264"/>
                  </a:lnTo>
                  <a:lnTo>
                    <a:pt x="222" y="268"/>
                  </a:lnTo>
                  <a:lnTo>
                    <a:pt x="226" y="275"/>
                  </a:lnTo>
                  <a:lnTo>
                    <a:pt x="229" y="268"/>
                  </a:lnTo>
                  <a:lnTo>
                    <a:pt x="226" y="263"/>
                  </a:lnTo>
                  <a:lnTo>
                    <a:pt x="230" y="260"/>
                  </a:lnTo>
                  <a:lnTo>
                    <a:pt x="232" y="265"/>
                  </a:lnTo>
                  <a:lnTo>
                    <a:pt x="233" y="259"/>
                  </a:lnTo>
                  <a:lnTo>
                    <a:pt x="234" y="265"/>
                  </a:lnTo>
                  <a:lnTo>
                    <a:pt x="236" y="259"/>
                  </a:lnTo>
                  <a:lnTo>
                    <a:pt x="234" y="253"/>
                  </a:lnTo>
                  <a:lnTo>
                    <a:pt x="237" y="246"/>
                  </a:lnTo>
                  <a:lnTo>
                    <a:pt x="242" y="252"/>
                  </a:lnTo>
                  <a:lnTo>
                    <a:pt x="246" y="253"/>
                  </a:lnTo>
                  <a:lnTo>
                    <a:pt x="246" y="246"/>
                  </a:lnTo>
                  <a:lnTo>
                    <a:pt x="253" y="246"/>
                  </a:lnTo>
                  <a:lnTo>
                    <a:pt x="253" y="241"/>
                  </a:lnTo>
                  <a:lnTo>
                    <a:pt x="259" y="238"/>
                  </a:lnTo>
                  <a:lnTo>
                    <a:pt x="259" y="238"/>
                  </a:lnTo>
                  <a:lnTo>
                    <a:pt x="259" y="234"/>
                  </a:lnTo>
                  <a:lnTo>
                    <a:pt x="265" y="236"/>
                  </a:lnTo>
                  <a:lnTo>
                    <a:pt x="261" y="229"/>
                  </a:lnTo>
                  <a:lnTo>
                    <a:pt x="271" y="230"/>
                  </a:lnTo>
                  <a:lnTo>
                    <a:pt x="276" y="225"/>
                  </a:lnTo>
                  <a:lnTo>
                    <a:pt x="283" y="214"/>
                  </a:lnTo>
                  <a:lnTo>
                    <a:pt x="284" y="207"/>
                  </a:lnTo>
                  <a:lnTo>
                    <a:pt x="278" y="202"/>
                  </a:lnTo>
                  <a:lnTo>
                    <a:pt x="279" y="204"/>
                  </a:lnTo>
                  <a:close/>
                  <a:moveTo>
                    <a:pt x="210" y="271"/>
                  </a:moveTo>
                  <a:lnTo>
                    <a:pt x="203" y="283"/>
                  </a:lnTo>
                  <a:lnTo>
                    <a:pt x="204" y="288"/>
                  </a:lnTo>
                  <a:lnTo>
                    <a:pt x="218" y="283"/>
                  </a:lnTo>
                  <a:lnTo>
                    <a:pt x="219" y="276"/>
                  </a:lnTo>
                  <a:lnTo>
                    <a:pt x="213" y="271"/>
                  </a:lnTo>
                  <a:lnTo>
                    <a:pt x="210" y="271"/>
                  </a:lnTo>
                  <a:close/>
                  <a:moveTo>
                    <a:pt x="299" y="206"/>
                  </a:moveTo>
                  <a:lnTo>
                    <a:pt x="299" y="206"/>
                  </a:lnTo>
                  <a:lnTo>
                    <a:pt x="295" y="211"/>
                  </a:lnTo>
                  <a:lnTo>
                    <a:pt x="295" y="218"/>
                  </a:lnTo>
                  <a:lnTo>
                    <a:pt x="298" y="225"/>
                  </a:lnTo>
                  <a:lnTo>
                    <a:pt x="303" y="218"/>
                  </a:lnTo>
                  <a:lnTo>
                    <a:pt x="303" y="213"/>
                  </a:lnTo>
                  <a:lnTo>
                    <a:pt x="299" y="206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836051" y="2250330"/>
              <a:ext cx="557955" cy="491846"/>
            </a:xfrm>
            <a:custGeom>
              <a:avLst/>
              <a:gdLst>
                <a:gd name="T0" fmla="*/ 197 w 439"/>
                <a:gd name="T1" fmla="*/ 348 h 387"/>
                <a:gd name="T2" fmla="*/ 194 w 439"/>
                <a:gd name="T3" fmla="*/ 333 h 387"/>
                <a:gd name="T4" fmla="*/ 256 w 439"/>
                <a:gd name="T5" fmla="*/ 370 h 387"/>
                <a:gd name="T6" fmla="*/ 406 w 439"/>
                <a:gd name="T7" fmla="*/ 276 h 387"/>
                <a:gd name="T8" fmla="*/ 438 w 439"/>
                <a:gd name="T9" fmla="*/ 360 h 387"/>
                <a:gd name="T10" fmla="*/ 405 w 439"/>
                <a:gd name="T11" fmla="*/ 343 h 387"/>
                <a:gd name="T12" fmla="*/ 378 w 439"/>
                <a:gd name="T13" fmla="*/ 325 h 387"/>
                <a:gd name="T14" fmla="*/ 390 w 439"/>
                <a:gd name="T15" fmla="*/ 315 h 387"/>
                <a:gd name="T16" fmla="*/ 404 w 439"/>
                <a:gd name="T17" fmla="*/ 301 h 387"/>
                <a:gd name="T18" fmla="*/ 386 w 439"/>
                <a:gd name="T19" fmla="*/ 284 h 387"/>
                <a:gd name="T20" fmla="*/ 368 w 439"/>
                <a:gd name="T21" fmla="*/ 292 h 387"/>
                <a:gd name="T22" fmla="*/ 378 w 439"/>
                <a:gd name="T23" fmla="*/ 271 h 387"/>
                <a:gd name="T24" fmla="*/ 355 w 439"/>
                <a:gd name="T25" fmla="*/ 278 h 387"/>
                <a:gd name="T26" fmla="*/ 313 w 439"/>
                <a:gd name="T27" fmla="*/ 272 h 387"/>
                <a:gd name="T28" fmla="*/ 348 w 439"/>
                <a:gd name="T29" fmla="*/ 257 h 387"/>
                <a:gd name="T30" fmla="*/ 373 w 439"/>
                <a:gd name="T31" fmla="*/ 268 h 387"/>
                <a:gd name="T32" fmla="*/ 386 w 439"/>
                <a:gd name="T33" fmla="*/ 264 h 387"/>
                <a:gd name="T34" fmla="*/ 374 w 439"/>
                <a:gd name="T35" fmla="*/ 240 h 387"/>
                <a:gd name="T36" fmla="*/ 364 w 439"/>
                <a:gd name="T37" fmla="*/ 196 h 387"/>
                <a:gd name="T38" fmla="*/ 211 w 439"/>
                <a:gd name="T39" fmla="*/ 192 h 387"/>
                <a:gd name="T40" fmla="*/ 216 w 439"/>
                <a:gd name="T41" fmla="*/ 167 h 387"/>
                <a:gd name="T42" fmla="*/ 221 w 439"/>
                <a:gd name="T43" fmla="*/ 141 h 387"/>
                <a:gd name="T44" fmla="*/ 225 w 439"/>
                <a:gd name="T45" fmla="*/ 121 h 387"/>
                <a:gd name="T46" fmla="*/ 240 w 439"/>
                <a:gd name="T47" fmla="*/ 94 h 387"/>
                <a:gd name="T48" fmla="*/ 240 w 439"/>
                <a:gd name="T49" fmla="*/ 83 h 387"/>
                <a:gd name="T50" fmla="*/ 260 w 439"/>
                <a:gd name="T51" fmla="*/ 66 h 387"/>
                <a:gd name="T52" fmla="*/ 241 w 439"/>
                <a:gd name="T53" fmla="*/ 50 h 387"/>
                <a:gd name="T54" fmla="*/ 239 w 439"/>
                <a:gd name="T55" fmla="*/ 39 h 387"/>
                <a:gd name="T56" fmla="*/ 241 w 439"/>
                <a:gd name="T57" fmla="*/ 12 h 387"/>
                <a:gd name="T58" fmla="*/ 233 w 439"/>
                <a:gd name="T59" fmla="*/ 0 h 387"/>
                <a:gd name="T60" fmla="*/ 19 w 439"/>
                <a:gd name="T61" fmla="*/ 126 h 387"/>
                <a:gd name="T62" fmla="*/ 33 w 439"/>
                <a:gd name="T63" fmla="*/ 163 h 387"/>
                <a:gd name="T64" fmla="*/ 48 w 439"/>
                <a:gd name="T65" fmla="*/ 194 h 387"/>
                <a:gd name="T66" fmla="*/ 48 w 439"/>
                <a:gd name="T67" fmla="*/ 223 h 387"/>
                <a:gd name="T68" fmla="*/ 37 w 439"/>
                <a:gd name="T69" fmla="*/ 261 h 387"/>
                <a:gd name="T70" fmla="*/ 30 w 439"/>
                <a:gd name="T71" fmla="*/ 305 h 387"/>
                <a:gd name="T72" fmla="*/ 25 w 439"/>
                <a:gd name="T73" fmla="*/ 321 h 387"/>
                <a:gd name="T74" fmla="*/ 68 w 439"/>
                <a:gd name="T75" fmla="*/ 322 h 387"/>
                <a:gd name="T76" fmla="*/ 77 w 439"/>
                <a:gd name="T77" fmla="*/ 309 h 387"/>
                <a:gd name="T78" fmla="*/ 82 w 439"/>
                <a:gd name="T79" fmla="*/ 324 h 387"/>
                <a:gd name="T80" fmla="*/ 156 w 439"/>
                <a:gd name="T81" fmla="*/ 344 h 387"/>
                <a:gd name="T82" fmla="*/ 167 w 439"/>
                <a:gd name="T83" fmla="*/ 324 h 387"/>
                <a:gd name="T84" fmla="*/ 194 w 439"/>
                <a:gd name="T85" fmla="*/ 321 h 387"/>
                <a:gd name="T86" fmla="*/ 221 w 439"/>
                <a:gd name="T87" fmla="*/ 330 h 387"/>
                <a:gd name="T88" fmla="*/ 247 w 439"/>
                <a:gd name="T89" fmla="*/ 337 h 387"/>
                <a:gd name="T90" fmla="*/ 251 w 439"/>
                <a:gd name="T91" fmla="*/ 352 h 387"/>
                <a:gd name="T92" fmla="*/ 270 w 439"/>
                <a:gd name="T93" fmla="*/ 370 h 387"/>
                <a:gd name="T94" fmla="*/ 302 w 439"/>
                <a:gd name="T95" fmla="*/ 375 h 387"/>
                <a:gd name="T96" fmla="*/ 320 w 439"/>
                <a:gd name="T97" fmla="*/ 355 h 387"/>
                <a:gd name="T98" fmla="*/ 336 w 439"/>
                <a:gd name="T99" fmla="*/ 376 h 387"/>
                <a:gd name="T100" fmla="*/ 352 w 439"/>
                <a:gd name="T101" fmla="*/ 356 h 387"/>
                <a:gd name="T102" fmla="*/ 360 w 439"/>
                <a:gd name="T103" fmla="*/ 340 h 387"/>
                <a:gd name="T104" fmla="*/ 378 w 439"/>
                <a:gd name="T105" fmla="*/ 352 h 387"/>
                <a:gd name="T106" fmla="*/ 402 w 439"/>
                <a:gd name="T107" fmla="*/ 363 h 387"/>
                <a:gd name="T108" fmla="*/ 412 w 439"/>
                <a:gd name="T109" fmla="*/ 375 h 387"/>
                <a:gd name="T110" fmla="*/ 429 w 439"/>
                <a:gd name="T111" fmla="*/ 37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387">
                  <a:moveTo>
                    <a:pt x="194" y="333"/>
                  </a:moveTo>
                  <a:lnTo>
                    <a:pt x="180" y="337"/>
                  </a:lnTo>
                  <a:lnTo>
                    <a:pt x="184" y="341"/>
                  </a:lnTo>
                  <a:lnTo>
                    <a:pt x="191" y="344"/>
                  </a:lnTo>
                  <a:lnTo>
                    <a:pt x="197" y="348"/>
                  </a:lnTo>
                  <a:lnTo>
                    <a:pt x="203" y="345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06" y="339"/>
                  </a:lnTo>
                  <a:lnTo>
                    <a:pt x="194" y="333"/>
                  </a:lnTo>
                  <a:close/>
                  <a:moveTo>
                    <a:pt x="251" y="355"/>
                  </a:moveTo>
                  <a:lnTo>
                    <a:pt x="245" y="362"/>
                  </a:lnTo>
                  <a:lnTo>
                    <a:pt x="244" y="364"/>
                  </a:lnTo>
                  <a:lnTo>
                    <a:pt x="251" y="368"/>
                  </a:lnTo>
                  <a:lnTo>
                    <a:pt x="256" y="370"/>
                  </a:lnTo>
                  <a:lnTo>
                    <a:pt x="258" y="368"/>
                  </a:lnTo>
                  <a:lnTo>
                    <a:pt x="256" y="362"/>
                  </a:lnTo>
                  <a:lnTo>
                    <a:pt x="251" y="355"/>
                  </a:lnTo>
                  <a:close/>
                  <a:moveTo>
                    <a:pt x="413" y="271"/>
                  </a:moveTo>
                  <a:lnTo>
                    <a:pt x="406" y="276"/>
                  </a:lnTo>
                  <a:lnTo>
                    <a:pt x="405" y="279"/>
                  </a:lnTo>
                  <a:lnTo>
                    <a:pt x="412" y="276"/>
                  </a:lnTo>
                  <a:lnTo>
                    <a:pt x="413" y="271"/>
                  </a:lnTo>
                  <a:close/>
                  <a:moveTo>
                    <a:pt x="439" y="362"/>
                  </a:moveTo>
                  <a:lnTo>
                    <a:pt x="438" y="360"/>
                  </a:lnTo>
                  <a:lnTo>
                    <a:pt x="432" y="357"/>
                  </a:lnTo>
                  <a:lnTo>
                    <a:pt x="429" y="352"/>
                  </a:lnTo>
                  <a:lnTo>
                    <a:pt x="424" y="348"/>
                  </a:lnTo>
                  <a:lnTo>
                    <a:pt x="412" y="347"/>
                  </a:lnTo>
                  <a:lnTo>
                    <a:pt x="405" y="343"/>
                  </a:lnTo>
                  <a:lnTo>
                    <a:pt x="397" y="344"/>
                  </a:lnTo>
                  <a:lnTo>
                    <a:pt x="394" y="337"/>
                  </a:lnTo>
                  <a:lnTo>
                    <a:pt x="387" y="334"/>
                  </a:lnTo>
                  <a:lnTo>
                    <a:pt x="381" y="332"/>
                  </a:lnTo>
                  <a:lnTo>
                    <a:pt x="378" y="325"/>
                  </a:lnTo>
                  <a:lnTo>
                    <a:pt x="383" y="324"/>
                  </a:lnTo>
                  <a:lnTo>
                    <a:pt x="382" y="318"/>
                  </a:lnTo>
                  <a:lnTo>
                    <a:pt x="389" y="318"/>
                  </a:lnTo>
                  <a:lnTo>
                    <a:pt x="394" y="321"/>
                  </a:lnTo>
                  <a:lnTo>
                    <a:pt x="390" y="315"/>
                  </a:lnTo>
                  <a:lnTo>
                    <a:pt x="387" y="310"/>
                  </a:lnTo>
                  <a:lnTo>
                    <a:pt x="394" y="303"/>
                  </a:lnTo>
                  <a:lnTo>
                    <a:pt x="400" y="305"/>
                  </a:lnTo>
                  <a:lnTo>
                    <a:pt x="402" y="307"/>
                  </a:lnTo>
                  <a:lnTo>
                    <a:pt x="404" y="301"/>
                  </a:lnTo>
                  <a:lnTo>
                    <a:pt x="404" y="294"/>
                  </a:lnTo>
                  <a:lnTo>
                    <a:pt x="398" y="291"/>
                  </a:lnTo>
                  <a:lnTo>
                    <a:pt x="398" y="284"/>
                  </a:lnTo>
                  <a:lnTo>
                    <a:pt x="396" y="278"/>
                  </a:lnTo>
                  <a:lnTo>
                    <a:pt x="386" y="284"/>
                  </a:lnTo>
                  <a:lnTo>
                    <a:pt x="386" y="291"/>
                  </a:lnTo>
                  <a:lnTo>
                    <a:pt x="383" y="297"/>
                  </a:lnTo>
                  <a:lnTo>
                    <a:pt x="378" y="297"/>
                  </a:lnTo>
                  <a:lnTo>
                    <a:pt x="374" y="291"/>
                  </a:lnTo>
                  <a:lnTo>
                    <a:pt x="368" y="292"/>
                  </a:lnTo>
                  <a:lnTo>
                    <a:pt x="363" y="288"/>
                  </a:lnTo>
                  <a:lnTo>
                    <a:pt x="363" y="286"/>
                  </a:lnTo>
                  <a:lnTo>
                    <a:pt x="377" y="279"/>
                  </a:lnTo>
                  <a:lnTo>
                    <a:pt x="379" y="272"/>
                  </a:lnTo>
                  <a:lnTo>
                    <a:pt x="378" y="271"/>
                  </a:lnTo>
                  <a:lnTo>
                    <a:pt x="371" y="275"/>
                  </a:lnTo>
                  <a:lnTo>
                    <a:pt x="371" y="269"/>
                  </a:lnTo>
                  <a:lnTo>
                    <a:pt x="367" y="275"/>
                  </a:lnTo>
                  <a:lnTo>
                    <a:pt x="360" y="272"/>
                  </a:lnTo>
                  <a:lnTo>
                    <a:pt x="355" y="278"/>
                  </a:lnTo>
                  <a:lnTo>
                    <a:pt x="350" y="280"/>
                  </a:lnTo>
                  <a:lnTo>
                    <a:pt x="331" y="282"/>
                  </a:lnTo>
                  <a:lnTo>
                    <a:pt x="321" y="282"/>
                  </a:lnTo>
                  <a:lnTo>
                    <a:pt x="314" y="279"/>
                  </a:lnTo>
                  <a:lnTo>
                    <a:pt x="313" y="272"/>
                  </a:lnTo>
                  <a:lnTo>
                    <a:pt x="318" y="267"/>
                  </a:lnTo>
                  <a:lnTo>
                    <a:pt x="327" y="253"/>
                  </a:lnTo>
                  <a:lnTo>
                    <a:pt x="333" y="252"/>
                  </a:lnTo>
                  <a:lnTo>
                    <a:pt x="341" y="253"/>
                  </a:lnTo>
                  <a:lnTo>
                    <a:pt x="348" y="257"/>
                  </a:lnTo>
                  <a:lnTo>
                    <a:pt x="354" y="263"/>
                  </a:lnTo>
                  <a:lnTo>
                    <a:pt x="360" y="263"/>
                  </a:lnTo>
                  <a:lnTo>
                    <a:pt x="364" y="264"/>
                  </a:lnTo>
                  <a:lnTo>
                    <a:pt x="367" y="263"/>
                  </a:lnTo>
                  <a:lnTo>
                    <a:pt x="373" y="268"/>
                  </a:lnTo>
                  <a:lnTo>
                    <a:pt x="379" y="269"/>
                  </a:lnTo>
                  <a:lnTo>
                    <a:pt x="381" y="268"/>
                  </a:lnTo>
                  <a:lnTo>
                    <a:pt x="382" y="269"/>
                  </a:lnTo>
                  <a:lnTo>
                    <a:pt x="389" y="267"/>
                  </a:lnTo>
                  <a:lnTo>
                    <a:pt x="386" y="264"/>
                  </a:lnTo>
                  <a:lnTo>
                    <a:pt x="382" y="261"/>
                  </a:lnTo>
                  <a:lnTo>
                    <a:pt x="378" y="256"/>
                  </a:lnTo>
                  <a:lnTo>
                    <a:pt x="379" y="253"/>
                  </a:lnTo>
                  <a:lnTo>
                    <a:pt x="375" y="246"/>
                  </a:lnTo>
                  <a:lnTo>
                    <a:pt x="374" y="240"/>
                  </a:lnTo>
                  <a:lnTo>
                    <a:pt x="364" y="232"/>
                  </a:lnTo>
                  <a:lnTo>
                    <a:pt x="360" y="226"/>
                  </a:lnTo>
                  <a:lnTo>
                    <a:pt x="358" y="219"/>
                  </a:lnTo>
                  <a:lnTo>
                    <a:pt x="360" y="209"/>
                  </a:lnTo>
                  <a:lnTo>
                    <a:pt x="364" y="196"/>
                  </a:lnTo>
                  <a:lnTo>
                    <a:pt x="366" y="190"/>
                  </a:lnTo>
                  <a:lnTo>
                    <a:pt x="366" y="188"/>
                  </a:lnTo>
                  <a:lnTo>
                    <a:pt x="287" y="195"/>
                  </a:lnTo>
                  <a:lnTo>
                    <a:pt x="206" y="199"/>
                  </a:lnTo>
                  <a:lnTo>
                    <a:pt x="211" y="192"/>
                  </a:lnTo>
                  <a:lnTo>
                    <a:pt x="207" y="187"/>
                  </a:lnTo>
                  <a:lnTo>
                    <a:pt x="209" y="180"/>
                  </a:lnTo>
                  <a:lnTo>
                    <a:pt x="205" y="173"/>
                  </a:lnTo>
                  <a:lnTo>
                    <a:pt x="213" y="172"/>
                  </a:lnTo>
                  <a:lnTo>
                    <a:pt x="216" y="167"/>
                  </a:lnTo>
                  <a:lnTo>
                    <a:pt x="210" y="161"/>
                  </a:lnTo>
                  <a:lnTo>
                    <a:pt x="217" y="160"/>
                  </a:lnTo>
                  <a:lnTo>
                    <a:pt x="214" y="148"/>
                  </a:lnTo>
                  <a:lnTo>
                    <a:pt x="220" y="142"/>
                  </a:lnTo>
                  <a:lnTo>
                    <a:pt x="221" y="141"/>
                  </a:lnTo>
                  <a:lnTo>
                    <a:pt x="216" y="140"/>
                  </a:lnTo>
                  <a:lnTo>
                    <a:pt x="222" y="136"/>
                  </a:lnTo>
                  <a:lnTo>
                    <a:pt x="224" y="130"/>
                  </a:lnTo>
                  <a:lnTo>
                    <a:pt x="229" y="123"/>
                  </a:lnTo>
                  <a:lnTo>
                    <a:pt x="225" y="121"/>
                  </a:lnTo>
                  <a:lnTo>
                    <a:pt x="228" y="114"/>
                  </a:lnTo>
                  <a:lnTo>
                    <a:pt x="233" y="112"/>
                  </a:lnTo>
                  <a:lnTo>
                    <a:pt x="247" y="96"/>
                  </a:lnTo>
                  <a:lnTo>
                    <a:pt x="247" y="95"/>
                  </a:lnTo>
                  <a:lnTo>
                    <a:pt x="240" y="94"/>
                  </a:lnTo>
                  <a:lnTo>
                    <a:pt x="247" y="92"/>
                  </a:lnTo>
                  <a:lnTo>
                    <a:pt x="247" y="89"/>
                  </a:lnTo>
                  <a:lnTo>
                    <a:pt x="252" y="83"/>
                  </a:lnTo>
                  <a:lnTo>
                    <a:pt x="245" y="84"/>
                  </a:lnTo>
                  <a:lnTo>
                    <a:pt x="240" y="83"/>
                  </a:lnTo>
                  <a:lnTo>
                    <a:pt x="243" y="77"/>
                  </a:lnTo>
                  <a:lnTo>
                    <a:pt x="249" y="75"/>
                  </a:lnTo>
                  <a:lnTo>
                    <a:pt x="255" y="68"/>
                  </a:lnTo>
                  <a:lnTo>
                    <a:pt x="259" y="68"/>
                  </a:lnTo>
                  <a:lnTo>
                    <a:pt x="260" y="66"/>
                  </a:lnTo>
                  <a:lnTo>
                    <a:pt x="259" y="65"/>
                  </a:lnTo>
                  <a:lnTo>
                    <a:pt x="252" y="64"/>
                  </a:lnTo>
                  <a:lnTo>
                    <a:pt x="251" y="58"/>
                  </a:lnTo>
                  <a:lnTo>
                    <a:pt x="245" y="56"/>
                  </a:lnTo>
                  <a:lnTo>
                    <a:pt x="241" y="50"/>
                  </a:lnTo>
                  <a:lnTo>
                    <a:pt x="243" y="49"/>
                  </a:lnTo>
                  <a:lnTo>
                    <a:pt x="248" y="50"/>
                  </a:lnTo>
                  <a:lnTo>
                    <a:pt x="244" y="45"/>
                  </a:lnTo>
                  <a:lnTo>
                    <a:pt x="249" y="38"/>
                  </a:lnTo>
                  <a:lnTo>
                    <a:pt x="239" y="39"/>
                  </a:lnTo>
                  <a:lnTo>
                    <a:pt x="236" y="35"/>
                  </a:lnTo>
                  <a:lnTo>
                    <a:pt x="244" y="29"/>
                  </a:lnTo>
                  <a:lnTo>
                    <a:pt x="236" y="25"/>
                  </a:lnTo>
                  <a:lnTo>
                    <a:pt x="236" y="18"/>
                  </a:lnTo>
                  <a:lnTo>
                    <a:pt x="241" y="12"/>
                  </a:lnTo>
                  <a:lnTo>
                    <a:pt x="240" y="7"/>
                  </a:lnTo>
                  <a:lnTo>
                    <a:pt x="236" y="6"/>
                  </a:lnTo>
                  <a:lnTo>
                    <a:pt x="229" y="10"/>
                  </a:lnTo>
                  <a:lnTo>
                    <a:pt x="230" y="3"/>
                  </a:lnTo>
                  <a:lnTo>
                    <a:pt x="233" y="0"/>
                  </a:lnTo>
                  <a:lnTo>
                    <a:pt x="100" y="7"/>
                  </a:lnTo>
                  <a:lnTo>
                    <a:pt x="0" y="11"/>
                  </a:lnTo>
                  <a:lnTo>
                    <a:pt x="4" y="110"/>
                  </a:lnTo>
                  <a:lnTo>
                    <a:pt x="15" y="119"/>
                  </a:lnTo>
                  <a:lnTo>
                    <a:pt x="19" y="126"/>
                  </a:lnTo>
                  <a:lnTo>
                    <a:pt x="23" y="138"/>
                  </a:lnTo>
                  <a:lnTo>
                    <a:pt x="22" y="148"/>
                  </a:lnTo>
                  <a:lnTo>
                    <a:pt x="27" y="154"/>
                  </a:lnTo>
                  <a:lnTo>
                    <a:pt x="30" y="161"/>
                  </a:lnTo>
                  <a:lnTo>
                    <a:pt x="33" y="163"/>
                  </a:lnTo>
                  <a:lnTo>
                    <a:pt x="36" y="168"/>
                  </a:lnTo>
                  <a:lnTo>
                    <a:pt x="36" y="175"/>
                  </a:lnTo>
                  <a:lnTo>
                    <a:pt x="46" y="187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49" y="200"/>
                  </a:lnTo>
                  <a:lnTo>
                    <a:pt x="46" y="206"/>
                  </a:lnTo>
                  <a:lnTo>
                    <a:pt x="49" y="211"/>
                  </a:lnTo>
                  <a:lnTo>
                    <a:pt x="46" y="217"/>
                  </a:lnTo>
                  <a:lnTo>
                    <a:pt x="48" y="223"/>
                  </a:lnTo>
                  <a:lnTo>
                    <a:pt x="44" y="230"/>
                  </a:lnTo>
                  <a:lnTo>
                    <a:pt x="42" y="237"/>
                  </a:lnTo>
                  <a:lnTo>
                    <a:pt x="38" y="242"/>
                  </a:lnTo>
                  <a:lnTo>
                    <a:pt x="36" y="249"/>
                  </a:lnTo>
                  <a:lnTo>
                    <a:pt x="37" y="261"/>
                  </a:lnTo>
                  <a:lnTo>
                    <a:pt x="33" y="268"/>
                  </a:lnTo>
                  <a:lnTo>
                    <a:pt x="36" y="275"/>
                  </a:lnTo>
                  <a:lnTo>
                    <a:pt x="38" y="291"/>
                  </a:lnTo>
                  <a:lnTo>
                    <a:pt x="37" y="298"/>
                  </a:lnTo>
                  <a:lnTo>
                    <a:pt x="30" y="305"/>
                  </a:lnTo>
                  <a:lnTo>
                    <a:pt x="30" y="305"/>
                  </a:lnTo>
                  <a:lnTo>
                    <a:pt x="30" y="305"/>
                  </a:lnTo>
                  <a:lnTo>
                    <a:pt x="33" y="311"/>
                  </a:lnTo>
                  <a:lnTo>
                    <a:pt x="30" y="318"/>
                  </a:lnTo>
                  <a:lnTo>
                    <a:pt x="25" y="321"/>
                  </a:lnTo>
                  <a:lnTo>
                    <a:pt x="23" y="328"/>
                  </a:lnTo>
                  <a:lnTo>
                    <a:pt x="30" y="333"/>
                  </a:lnTo>
                  <a:lnTo>
                    <a:pt x="36" y="329"/>
                  </a:lnTo>
                  <a:lnTo>
                    <a:pt x="65" y="325"/>
                  </a:lnTo>
                  <a:lnTo>
                    <a:pt x="68" y="322"/>
                  </a:lnTo>
                  <a:lnTo>
                    <a:pt x="63" y="318"/>
                  </a:lnTo>
                  <a:lnTo>
                    <a:pt x="68" y="313"/>
                  </a:lnTo>
                  <a:lnTo>
                    <a:pt x="69" y="297"/>
                  </a:lnTo>
                  <a:lnTo>
                    <a:pt x="75" y="303"/>
                  </a:lnTo>
                  <a:lnTo>
                    <a:pt x="77" y="309"/>
                  </a:lnTo>
                  <a:lnTo>
                    <a:pt x="77" y="315"/>
                  </a:lnTo>
                  <a:lnTo>
                    <a:pt x="71" y="318"/>
                  </a:lnTo>
                  <a:lnTo>
                    <a:pt x="69" y="321"/>
                  </a:lnTo>
                  <a:lnTo>
                    <a:pt x="75" y="324"/>
                  </a:lnTo>
                  <a:lnTo>
                    <a:pt x="82" y="324"/>
                  </a:lnTo>
                  <a:lnTo>
                    <a:pt x="95" y="328"/>
                  </a:lnTo>
                  <a:lnTo>
                    <a:pt x="107" y="332"/>
                  </a:lnTo>
                  <a:lnTo>
                    <a:pt x="114" y="336"/>
                  </a:lnTo>
                  <a:lnTo>
                    <a:pt x="125" y="340"/>
                  </a:lnTo>
                  <a:lnTo>
                    <a:pt x="156" y="344"/>
                  </a:lnTo>
                  <a:lnTo>
                    <a:pt x="161" y="344"/>
                  </a:lnTo>
                  <a:lnTo>
                    <a:pt x="171" y="339"/>
                  </a:lnTo>
                  <a:lnTo>
                    <a:pt x="176" y="339"/>
                  </a:lnTo>
                  <a:lnTo>
                    <a:pt x="172" y="329"/>
                  </a:lnTo>
                  <a:lnTo>
                    <a:pt x="167" y="324"/>
                  </a:lnTo>
                  <a:lnTo>
                    <a:pt x="174" y="324"/>
                  </a:lnTo>
                  <a:lnTo>
                    <a:pt x="175" y="321"/>
                  </a:lnTo>
                  <a:lnTo>
                    <a:pt x="182" y="318"/>
                  </a:lnTo>
                  <a:lnTo>
                    <a:pt x="195" y="314"/>
                  </a:lnTo>
                  <a:lnTo>
                    <a:pt x="194" y="321"/>
                  </a:lnTo>
                  <a:lnTo>
                    <a:pt x="194" y="324"/>
                  </a:lnTo>
                  <a:lnTo>
                    <a:pt x="201" y="322"/>
                  </a:lnTo>
                  <a:lnTo>
                    <a:pt x="213" y="321"/>
                  </a:lnTo>
                  <a:lnTo>
                    <a:pt x="214" y="328"/>
                  </a:lnTo>
                  <a:lnTo>
                    <a:pt x="221" y="330"/>
                  </a:lnTo>
                  <a:lnTo>
                    <a:pt x="224" y="340"/>
                  </a:lnTo>
                  <a:lnTo>
                    <a:pt x="229" y="340"/>
                  </a:lnTo>
                  <a:lnTo>
                    <a:pt x="241" y="344"/>
                  </a:lnTo>
                  <a:lnTo>
                    <a:pt x="245" y="339"/>
                  </a:lnTo>
                  <a:lnTo>
                    <a:pt x="247" y="337"/>
                  </a:lnTo>
                  <a:lnTo>
                    <a:pt x="247" y="333"/>
                  </a:lnTo>
                  <a:lnTo>
                    <a:pt x="248" y="339"/>
                  </a:lnTo>
                  <a:lnTo>
                    <a:pt x="247" y="340"/>
                  </a:lnTo>
                  <a:lnTo>
                    <a:pt x="247" y="345"/>
                  </a:lnTo>
                  <a:lnTo>
                    <a:pt x="251" y="352"/>
                  </a:lnTo>
                  <a:lnTo>
                    <a:pt x="258" y="356"/>
                  </a:lnTo>
                  <a:lnTo>
                    <a:pt x="260" y="363"/>
                  </a:lnTo>
                  <a:lnTo>
                    <a:pt x="259" y="368"/>
                  </a:lnTo>
                  <a:lnTo>
                    <a:pt x="263" y="371"/>
                  </a:lnTo>
                  <a:lnTo>
                    <a:pt x="270" y="370"/>
                  </a:lnTo>
                  <a:lnTo>
                    <a:pt x="282" y="376"/>
                  </a:lnTo>
                  <a:lnTo>
                    <a:pt x="289" y="374"/>
                  </a:lnTo>
                  <a:lnTo>
                    <a:pt x="290" y="374"/>
                  </a:lnTo>
                  <a:lnTo>
                    <a:pt x="297" y="378"/>
                  </a:lnTo>
                  <a:lnTo>
                    <a:pt x="302" y="375"/>
                  </a:lnTo>
                  <a:lnTo>
                    <a:pt x="302" y="366"/>
                  </a:lnTo>
                  <a:lnTo>
                    <a:pt x="304" y="360"/>
                  </a:lnTo>
                  <a:lnTo>
                    <a:pt x="310" y="359"/>
                  </a:lnTo>
                  <a:lnTo>
                    <a:pt x="316" y="356"/>
                  </a:lnTo>
                  <a:lnTo>
                    <a:pt x="320" y="355"/>
                  </a:lnTo>
                  <a:lnTo>
                    <a:pt x="321" y="362"/>
                  </a:lnTo>
                  <a:lnTo>
                    <a:pt x="328" y="360"/>
                  </a:lnTo>
                  <a:lnTo>
                    <a:pt x="335" y="362"/>
                  </a:lnTo>
                  <a:lnTo>
                    <a:pt x="333" y="371"/>
                  </a:lnTo>
                  <a:lnTo>
                    <a:pt x="336" y="376"/>
                  </a:lnTo>
                  <a:lnTo>
                    <a:pt x="341" y="375"/>
                  </a:lnTo>
                  <a:lnTo>
                    <a:pt x="348" y="370"/>
                  </a:lnTo>
                  <a:lnTo>
                    <a:pt x="351" y="364"/>
                  </a:lnTo>
                  <a:lnTo>
                    <a:pt x="347" y="357"/>
                  </a:lnTo>
                  <a:lnTo>
                    <a:pt x="352" y="356"/>
                  </a:lnTo>
                  <a:lnTo>
                    <a:pt x="351" y="344"/>
                  </a:lnTo>
                  <a:lnTo>
                    <a:pt x="339" y="337"/>
                  </a:lnTo>
                  <a:lnTo>
                    <a:pt x="337" y="330"/>
                  </a:lnTo>
                  <a:lnTo>
                    <a:pt x="337" y="330"/>
                  </a:lnTo>
                  <a:lnTo>
                    <a:pt x="360" y="340"/>
                  </a:lnTo>
                  <a:lnTo>
                    <a:pt x="366" y="340"/>
                  </a:lnTo>
                  <a:lnTo>
                    <a:pt x="373" y="344"/>
                  </a:lnTo>
                  <a:lnTo>
                    <a:pt x="375" y="345"/>
                  </a:lnTo>
                  <a:lnTo>
                    <a:pt x="371" y="352"/>
                  </a:lnTo>
                  <a:lnTo>
                    <a:pt x="378" y="352"/>
                  </a:lnTo>
                  <a:lnTo>
                    <a:pt x="383" y="351"/>
                  </a:lnTo>
                  <a:lnTo>
                    <a:pt x="387" y="357"/>
                  </a:lnTo>
                  <a:lnTo>
                    <a:pt x="394" y="359"/>
                  </a:lnTo>
                  <a:lnTo>
                    <a:pt x="401" y="356"/>
                  </a:lnTo>
                  <a:lnTo>
                    <a:pt x="402" y="363"/>
                  </a:lnTo>
                  <a:lnTo>
                    <a:pt x="406" y="370"/>
                  </a:lnTo>
                  <a:lnTo>
                    <a:pt x="413" y="371"/>
                  </a:lnTo>
                  <a:lnTo>
                    <a:pt x="413" y="363"/>
                  </a:lnTo>
                  <a:lnTo>
                    <a:pt x="416" y="370"/>
                  </a:lnTo>
                  <a:lnTo>
                    <a:pt x="412" y="375"/>
                  </a:lnTo>
                  <a:lnTo>
                    <a:pt x="408" y="387"/>
                  </a:lnTo>
                  <a:lnTo>
                    <a:pt x="413" y="382"/>
                  </a:lnTo>
                  <a:lnTo>
                    <a:pt x="416" y="376"/>
                  </a:lnTo>
                  <a:lnTo>
                    <a:pt x="421" y="370"/>
                  </a:lnTo>
                  <a:lnTo>
                    <a:pt x="429" y="379"/>
                  </a:lnTo>
                  <a:lnTo>
                    <a:pt x="431" y="374"/>
                  </a:lnTo>
                  <a:lnTo>
                    <a:pt x="433" y="367"/>
                  </a:lnTo>
                  <a:lnTo>
                    <a:pt x="432" y="363"/>
                  </a:lnTo>
                  <a:lnTo>
                    <a:pt x="439" y="362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277655" y="1430586"/>
              <a:ext cx="710004" cy="375496"/>
            </a:xfrm>
            <a:custGeom>
              <a:avLst/>
              <a:gdLst>
                <a:gd name="T0" fmla="*/ 515 w 559"/>
                <a:gd name="T1" fmla="*/ 93 h 295"/>
                <a:gd name="T2" fmla="*/ 502 w 559"/>
                <a:gd name="T3" fmla="*/ 62 h 295"/>
                <a:gd name="T4" fmla="*/ 500 w 559"/>
                <a:gd name="T5" fmla="*/ 47 h 295"/>
                <a:gd name="T6" fmla="*/ 482 w 559"/>
                <a:gd name="T7" fmla="*/ 36 h 295"/>
                <a:gd name="T8" fmla="*/ 464 w 559"/>
                <a:gd name="T9" fmla="*/ 23 h 295"/>
                <a:gd name="T10" fmla="*/ 448 w 559"/>
                <a:gd name="T11" fmla="*/ 35 h 295"/>
                <a:gd name="T12" fmla="*/ 428 w 559"/>
                <a:gd name="T13" fmla="*/ 31 h 295"/>
                <a:gd name="T14" fmla="*/ 412 w 559"/>
                <a:gd name="T15" fmla="*/ 38 h 295"/>
                <a:gd name="T16" fmla="*/ 383 w 559"/>
                <a:gd name="T17" fmla="*/ 28 h 295"/>
                <a:gd name="T18" fmla="*/ 363 w 559"/>
                <a:gd name="T19" fmla="*/ 8 h 295"/>
                <a:gd name="T20" fmla="*/ 332 w 559"/>
                <a:gd name="T21" fmla="*/ 0 h 295"/>
                <a:gd name="T22" fmla="*/ 325 w 559"/>
                <a:gd name="T23" fmla="*/ 16 h 295"/>
                <a:gd name="T24" fmla="*/ 326 w 559"/>
                <a:gd name="T25" fmla="*/ 35 h 295"/>
                <a:gd name="T26" fmla="*/ 294 w 559"/>
                <a:gd name="T27" fmla="*/ 43 h 295"/>
                <a:gd name="T28" fmla="*/ 283 w 559"/>
                <a:gd name="T29" fmla="*/ 52 h 295"/>
                <a:gd name="T30" fmla="*/ 279 w 559"/>
                <a:gd name="T31" fmla="*/ 73 h 295"/>
                <a:gd name="T32" fmla="*/ 264 w 559"/>
                <a:gd name="T33" fmla="*/ 94 h 295"/>
                <a:gd name="T34" fmla="*/ 255 w 559"/>
                <a:gd name="T35" fmla="*/ 112 h 295"/>
                <a:gd name="T36" fmla="*/ 234 w 559"/>
                <a:gd name="T37" fmla="*/ 121 h 295"/>
                <a:gd name="T38" fmla="*/ 217 w 559"/>
                <a:gd name="T39" fmla="*/ 107 h 295"/>
                <a:gd name="T40" fmla="*/ 209 w 559"/>
                <a:gd name="T41" fmla="*/ 123 h 295"/>
                <a:gd name="T42" fmla="*/ 203 w 559"/>
                <a:gd name="T43" fmla="*/ 142 h 295"/>
                <a:gd name="T44" fmla="*/ 186 w 559"/>
                <a:gd name="T45" fmla="*/ 130 h 295"/>
                <a:gd name="T46" fmla="*/ 169 w 559"/>
                <a:gd name="T47" fmla="*/ 143 h 295"/>
                <a:gd name="T48" fmla="*/ 160 w 559"/>
                <a:gd name="T49" fmla="*/ 147 h 295"/>
                <a:gd name="T50" fmla="*/ 127 w 559"/>
                <a:gd name="T51" fmla="*/ 143 h 295"/>
                <a:gd name="T52" fmla="*/ 122 w 559"/>
                <a:gd name="T53" fmla="*/ 144 h 295"/>
                <a:gd name="T54" fmla="*/ 106 w 559"/>
                <a:gd name="T55" fmla="*/ 153 h 295"/>
                <a:gd name="T56" fmla="*/ 95 w 559"/>
                <a:gd name="T57" fmla="*/ 159 h 295"/>
                <a:gd name="T58" fmla="*/ 90 w 559"/>
                <a:gd name="T59" fmla="*/ 178 h 295"/>
                <a:gd name="T60" fmla="*/ 79 w 559"/>
                <a:gd name="T61" fmla="*/ 195 h 295"/>
                <a:gd name="T62" fmla="*/ 64 w 559"/>
                <a:gd name="T63" fmla="*/ 207 h 295"/>
                <a:gd name="T64" fmla="*/ 72 w 559"/>
                <a:gd name="T65" fmla="*/ 226 h 295"/>
                <a:gd name="T66" fmla="*/ 56 w 559"/>
                <a:gd name="T67" fmla="*/ 228 h 295"/>
                <a:gd name="T68" fmla="*/ 31 w 559"/>
                <a:gd name="T69" fmla="*/ 220 h 295"/>
                <a:gd name="T70" fmla="*/ 15 w 559"/>
                <a:gd name="T71" fmla="*/ 242 h 295"/>
                <a:gd name="T72" fmla="*/ 19 w 559"/>
                <a:gd name="T73" fmla="*/ 257 h 295"/>
                <a:gd name="T74" fmla="*/ 18 w 559"/>
                <a:gd name="T75" fmla="*/ 277 h 295"/>
                <a:gd name="T76" fmla="*/ 2 w 559"/>
                <a:gd name="T77" fmla="*/ 287 h 295"/>
                <a:gd name="T78" fmla="*/ 107 w 559"/>
                <a:gd name="T79" fmla="*/ 278 h 295"/>
                <a:gd name="T80" fmla="*/ 123 w 559"/>
                <a:gd name="T81" fmla="*/ 269 h 295"/>
                <a:gd name="T82" fmla="*/ 226 w 559"/>
                <a:gd name="T83" fmla="*/ 257 h 295"/>
                <a:gd name="T84" fmla="*/ 324 w 559"/>
                <a:gd name="T85" fmla="*/ 249 h 295"/>
                <a:gd name="T86" fmla="*/ 408 w 559"/>
                <a:gd name="T87" fmla="*/ 241 h 295"/>
                <a:gd name="T88" fmla="*/ 455 w 559"/>
                <a:gd name="T89" fmla="*/ 227 h 295"/>
                <a:gd name="T90" fmla="*/ 483 w 559"/>
                <a:gd name="T91" fmla="*/ 215 h 295"/>
                <a:gd name="T92" fmla="*/ 497 w 559"/>
                <a:gd name="T93" fmla="*/ 201 h 295"/>
                <a:gd name="T94" fmla="*/ 509 w 559"/>
                <a:gd name="T95" fmla="*/ 184 h 295"/>
                <a:gd name="T96" fmla="*/ 535 w 559"/>
                <a:gd name="T97" fmla="*/ 154 h 295"/>
                <a:gd name="T98" fmla="*/ 534 w 559"/>
                <a:gd name="T99" fmla="*/ 1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9" h="295">
                  <a:moveTo>
                    <a:pt x="534" y="116"/>
                  </a:moveTo>
                  <a:lnTo>
                    <a:pt x="521" y="100"/>
                  </a:lnTo>
                  <a:lnTo>
                    <a:pt x="515" y="93"/>
                  </a:lnTo>
                  <a:lnTo>
                    <a:pt x="513" y="88"/>
                  </a:lnTo>
                  <a:lnTo>
                    <a:pt x="500" y="74"/>
                  </a:lnTo>
                  <a:lnTo>
                    <a:pt x="502" y="62"/>
                  </a:lnTo>
                  <a:lnTo>
                    <a:pt x="502" y="55"/>
                  </a:lnTo>
                  <a:lnTo>
                    <a:pt x="500" y="52"/>
                  </a:lnTo>
                  <a:lnTo>
                    <a:pt x="500" y="47"/>
                  </a:lnTo>
                  <a:lnTo>
                    <a:pt x="494" y="42"/>
                  </a:lnTo>
                  <a:lnTo>
                    <a:pt x="489" y="36"/>
                  </a:lnTo>
                  <a:lnTo>
                    <a:pt x="482" y="36"/>
                  </a:lnTo>
                  <a:lnTo>
                    <a:pt x="477" y="29"/>
                  </a:lnTo>
                  <a:lnTo>
                    <a:pt x="471" y="19"/>
                  </a:lnTo>
                  <a:lnTo>
                    <a:pt x="464" y="23"/>
                  </a:lnTo>
                  <a:lnTo>
                    <a:pt x="458" y="28"/>
                  </a:lnTo>
                  <a:lnTo>
                    <a:pt x="454" y="35"/>
                  </a:lnTo>
                  <a:lnTo>
                    <a:pt x="448" y="35"/>
                  </a:lnTo>
                  <a:lnTo>
                    <a:pt x="443" y="38"/>
                  </a:lnTo>
                  <a:lnTo>
                    <a:pt x="436" y="32"/>
                  </a:lnTo>
                  <a:lnTo>
                    <a:pt x="428" y="31"/>
                  </a:lnTo>
                  <a:lnTo>
                    <a:pt x="423" y="31"/>
                  </a:lnTo>
                  <a:lnTo>
                    <a:pt x="418" y="38"/>
                  </a:lnTo>
                  <a:lnTo>
                    <a:pt x="412" y="38"/>
                  </a:lnTo>
                  <a:lnTo>
                    <a:pt x="399" y="28"/>
                  </a:lnTo>
                  <a:lnTo>
                    <a:pt x="395" y="27"/>
                  </a:lnTo>
                  <a:lnTo>
                    <a:pt x="383" y="28"/>
                  </a:lnTo>
                  <a:lnTo>
                    <a:pt x="376" y="27"/>
                  </a:lnTo>
                  <a:lnTo>
                    <a:pt x="367" y="15"/>
                  </a:lnTo>
                  <a:lnTo>
                    <a:pt x="363" y="8"/>
                  </a:lnTo>
                  <a:lnTo>
                    <a:pt x="348" y="1"/>
                  </a:lnTo>
                  <a:lnTo>
                    <a:pt x="337" y="5"/>
                  </a:lnTo>
                  <a:lnTo>
                    <a:pt x="332" y="0"/>
                  </a:lnTo>
                  <a:lnTo>
                    <a:pt x="324" y="5"/>
                  </a:lnTo>
                  <a:lnTo>
                    <a:pt x="320" y="8"/>
                  </a:lnTo>
                  <a:lnTo>
                    <a:pt x="325" y="16"/>
                  </a:lnTo>
                  <a:lnTo>
                    <a:pt x="322" y="21"/>
                  </a:lnTo>
                  <a:lnTo>
                    <a:pt x="328" y="28"/>
                  </a:lnTo>
                  <a:lnTo>
                    <a:pt x="326" y="35"/>
                  </a:lnTo>
                  <a:lnTo>
                    <a:pt x="314" y="38"/>
                  </a:lnTo>
                  <a:lnTo>
                    <a:pt x="302" y="47"/>
                  </a:lnTo>
                  <a:lnTo>
                    <a:pt x="294" y="43"/>
                  </a:lnTo>
                  <a:lnTo>
                    <a:pt x="289" y="46"/>
                  </a:lnTo>
                  <a:lnTo>
                    <a:pt x="282" y="46"/>
                  </a:lnTo>
                  <a:lnTo>
                    <a:pt x="283" y="52"/>
                  </a:lnTo>
                  <a:lnTo>
                    <a:pt x="286" y="59"/>
                  </a:lnTo>
                  <a:lnTo>
                    <a:pt x="283" y="66"/>
                  </a:lnTo>
                  <a:lnTo>
                    <a:pt x="279" y="73"/>
                  </a:lnTo>
                  <a:lnTo>
                    <a:pt x="272" y="75"/>
                  </a:lnTo>
                  <a:lnTo>
                    <a:pt x="271" y="89"/>
                  </a:lnTo>
                  <a:lnTo>
                    <a:pt x="264" y="94"/>
                  </a:lnTo>
                  <a:lnTo>
                    <a:pt x="257" y="93"/>
                  </a:lnTo>
                  <a:lnTo>
                    <a:pt x="253" y="107"/>
                  </a:lnTo>
                  <a:lnTo>
                    <a:pt x="255" y="112"/>
                  </a:lnTo>
                  <a:lnTo>
                    <a:pt x="253" y="119"/>
                  </a:lnTo>
                  <a:lnTo>
                    <a:pt x="247" y="123"/>
                  </a:lnTo>
                  <a:lnTo>
                    <a:pt x="234" y="121"/>
                  </a:lnTo>
                  <a:lnTo>
                    <a:pt x="229" y="119"/>
                  </a:lnTo>
                  <a:lnTo>
                    <a:pt x="224" y="109"/>
                  </a:lnTo>
                  <a:lnTo>
                    <a:pt x="217" y="107"/>
                  </a:lnTo>
                  <a:lnTo>
                    <a:pt x="219" y="112"/>
                  </a:lnTo>
                  <a:lnTo>
                    <a:pt x="213" y="117"/>
                  </a:lnTo>
                  <a:lnTo>
                    <a:pt x="209" y="123"/>
                  </a:lnTo>
                  <a:lnTo>
                    <a:pt x="209" y="130"/>
                  </a:lnTo>
                  <a:lnTo>
                    <a:pt x="205" y="135"/>
                  </a:lnTo>
                  <a:lnTo>
                    <a:pt x="203" y="142"/>
                  </a:lnTo>
                  <a:lnTo>
                    <a:pt x="196" y="138"/>
                  </a:lnTo>
                  <a:lnTo>
                    <a:pt x="191" y="136"/>
                  </a:lnTo>
                  <a:lnTo>
                    <a:pt x="186" y="130"/>
                  </a:lnTo>
                  <a:lnTo>
                    <a:pt x="180" y="135"/>
                  </a:lnTo>
                  <a:lnTo>
                    <a:pt x="175" y="138"/>
                  </a:lnTo>
                  <a:lnTo>
                    <a:pt x="169" y="143"/>
                  </a:lnTo>
                  <a:lnTo>
                    <a:pt x="169" y="146"/>
                  </a:lnTo>
                  <a:lnTo>
                    <a:pt x="167" y="151"/>
                  </a:lnTo>
                  <a:lnTo>
                    <a:pt x="160" y="147"/>
                  </a:lnTo>
                  <a:lnTo>
                    <a:pt x="141" y="139"/>
                  </a:lnTo>
                  <a:lnTo>
                    <a:pt x="136" y="143"/>
                  </a:lnTo>
                  <a:lnTo>
                    <a:pt x="127" y="143"/>
                  </a:lnTo>
                  <a:lnTo>
                    <a:pt x="129" y="149"/>
                  </a:lnTo>
                  <a:lnTo>
                    <a:pt x="122" y="151"/>
                  </a:lnTo>
                  <a:lnTo>
                    <a:pt x="122" y="144"/>
                  </a:lnTo>
                  <a:lnTo>
                    <a:pt x="115" y="149"/>
                  </a:lnTo>
                  <a:lnTo>
                    <a:pt x="103" y="147"/>
                  </a:lnTo>
                  <a:lnTo>
                    <a:pt x="106" y="153"/>
                  </a:lnTo>
                  <a:lnTo>
                    <a:pt x="102" y="159"/>
                  </a:lnTo>
                  <a:lnTo>
                    <a:pt x="95" y="158"/>
                  </a:lnTo>
                  <a:lnTo>
                    <a:pt x="95" y="159"/>
                  </a:lnTo>
                  <a:lnTo>
                    <a:pt x="92" y="166"/>
                  </a:lnTo>
                  <a:lnTo>
                    <a:pt x="88" y="172"/>
                  </a:lnTo>
                  <a:lnTo>
                    <a:pt x="90" y="178"/>
                  </a:lnTo>
                  <a:lnTo>
                    <a:pt x="95" y="185"/>
                  </a:lnTo>
                  <a:lnTo>
                    <a:pt x="90" y="192"/>
                  </a:lnTo>
                  <a:lnTo>
                    <a:pt x="79" y="195"/>
                  </a:lnTo>
                  <a:lnTo>
                    <a:pt x="72" y="199"/>
                  </a:lnTo>
                  <a:lnTo>
                    <a:pt x="65" y="201"/>
                  </a:lnTo>
                  <a:lnTo>
                    <a:pt x="64" y="207"/>
                  </a:lnTo>
                  <a:lnTo>
                    <a:pt x="65" y="213"/>
                  </a:lnTo>
                  <a:lnTo>
                    <a:pt x="69" y="219"/>
                  </a:lnTo>
                  <a:lnTo>
                    <a:pt x="72" y="226"/>
                  </a:lnTo>
                  <a:lnTo>
                    <a:pt x="67" y="234"/>
                  </a:lnTo>
                  <a:lnTo>
                    <a:pt x="61" y="232"/>
                  </a:lnTo>
                  <a:lnTo>
                    <a:pt x="56" y="228"/>
                  </a:lnTo>
                  <a:lnTo>
                    <a:pt x="44" y="224"/>
                  </a:lnTo>
                  <a:lnTo>
                    <a:pt x="37" y="222"/>
                  </a:lnTo>
                  <a:lnTo>
                    <a:pt x="31" y="220"/>
                  </a:lnTo>
                  <a:lnTo>
                    <a:pt x="25" y="223"/>
                  </a:lnTo>
                  <a:lnTo>
                    <a:pt x="15" y="235"/>
                  </a:lnTo>
                  <a:lnTo>
                    <a:pt x="15" y="242"/>
                  </a:lnTo>
                  <a:lnTo>
                    <a:pt x="19" y="246"/>
                  </a:lnTo>
                  <a:lnTo>
                    <a:pt x="20" y="251"/>
                  </a:lnTo>
                  <a:lnTo>
                    <a:pt x="19" y="257"/>
                  </a:lnTo>
                  <a:lnTo>
                    <a:pt x="20" y="266"/>
                  </a:lnTo>
                  <a:lnTo>
                    <a:pt x="15" y="272"/>
                  </a:lnTo>
                  <a:lnTo>
                    <a:pt x="18" y="277"/>
                  </a:lnTo>
                  <a:lnTo>
                    <a:pt x="15" y="287"/>
                  </a:lnTo>
                  <a:lnTo>
                    <a:pt x="8" y="284"/>
                  </a:lnTo>
                  <a:lnTo>
                    <a:pt x="2" y="287"/>
                  </a:lnTo>
                  <a:lnTo>
                    <a:pt x="0" y="295"/>
                  </a:lnTo>
                  <a:lnTo>
                    <a:pt x="106" y="285"/>
                  </a:lnTo>
                  <a:lnTo>
                    <a:pt x="107" y="278"/>
                  </a:lnTo>
                  <a:lnTo>
                    <a:pt x="103" y="268"/>
                  </a:lnTo>
                  <a:lnTo>
                    <a:pt x="117" y="268"/>
                  </a:lnTo>
                  <a:lnTo>
                    <a:pt x="123" y="269"/>
                  </a:lnTo>
                  <a:lnTo>
                    <a:pt x="156" y="265"/>
                  </a:lnTo>
                  <a:lnTo>
                    <a:pt x="187" y="262"/>
                  </a:lnTo>
                  <a:lnTo>
                    <a:pt x="226" y="257"/>
                  </a:lnTo>
                  <a:lnTo>
                    <a:pt x="264" y="255"/>
                  </a:lnTo>
                  <a:lnTo>
                    <a:pt x="302" y="251"/>
                  </a:lnTo>
                  <a:lnTo>
                    <a:pt x="324" y="249"/>
                  </a:lnTo>
                  <a:lnTo>
                    <a:pt x="358" y="246"/>
                  </a:lnTo>
                  <a:lnTo>
                    <a:pt x="383" y="245"/>
                  </a:lnTo>
                  <a:lnTo>
                    <a:pt x="408" y="241"/>
                  </a:lnTo>
                  <a:lnTo>
                    <a:pt x="435" y="239"/>
                  </a:lnTo>
                  <a:lnTo>
                    <a:pt x="443" y="235"/>
                  </a:lnTo>
                  <a:lnTo>
                    <a:pt x="455" y="227"/>
                  </a:lnTo>
                  <a:lnTo>
                    <a:pt x="462" y="226"/>
                  </a:lnTo>
                  <a:lnTo>
                    <a:pt x="469" y="222"/>
                  </a:lnTo>
                  <a:lnTo>
                    <a:pt x="483" y="215"/>
                  </a:lnTo>
                  <a:lnTo>
                    <a:pt x="485" y="208"/>
                  </a:lnTo>
                  <a:lnTo>
                    <a:pt x="490" y="204"/>
                  </a:lnTo>
                  <a:lnTo>
                    <a:pt x="497" y="201"/>
                  </a:lnTo>
                  <a:lnTo>
                    <a:pt x="501" y="195"/>
                  </a:lnTo>
                  <a:lnTo>
                    <a:pt x="502" y="189"/>
                  </a:lnTo>
                  <a:lnTo>
                    <a:pt x="509" y="184"/>
                  </a:lnTo>
                  <a:lnTo>
                    <a:pt x="509" y="177"/>
                  </a:lnTo>
                  <a:lnTo>
                    <a:pt x="513" y="170"/>
                  </a:lnTo>
                  <a:lnTo>
                    <a:pt x="535" y="154"/>
                  </a:lnTo>
                  <a:lnTo>
                    <a:pt x="559" y="126"/>
                  </a:lnTo>
                  <a:lnTo>
                    <a:pt x="547" y="126"/>
                  </a:lnTo>
                  <a:lnTo>
                    <a:pt x="534" y="116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40105" y="1384310"/>
              <a:ext cx="725870" cy="387395"/>
            </a:xfrm>
            <a:custGeom>
              <a:avLst/>
              <a:gdLst>
                <a:gd name="T0" fmla="*/ 559 w 571"/>
                <a:gd name="T1" fmla="*/ 89 h 305"/>
                <a:gd name="T2" fmla="*/ 553 w 571"/>
                <a:gd name="T3" fmla="*/ 88 h 305"/>
                <a:gd name="T4" fmla="*/ 544 w 571"/>
                <a:gd name="T5" fmla="*/ 76 h 305"/>
                <a:gd name="T6" fmla="*/ 544 w 571"/>
                <a:gd name="T7" fmla="*/ 69 h 305"/>
                <a:gd name="T8" fmla="*/ 537 w 571"/>
                <a:gd name="T9" fmla="*/ 65 h 305"/>
                <a:gd name="T10" fmla="*/ 530 w 571"/>
                <a:gd name="T11" fmla="*/ 57 h 305"/>
                <a:gd name="T12" fmla="*/ 528 w 571"/>
                <a:gd name="T13" fmla="*/ 52 h 305"/>
                <a:gd name="T14" fmla="*/ 536 w 571"/>
                <a:gd name="T15" fmla="*/ 41 h 305"/>
                <a:gd name="T16" fmla="*/ 538 w 571"/>
                <a:gd name="T17" fmla="*/ 35 h 305"/>
                <a:gd name="T18" fmla="*/ 544 w 571"/>
                <a:gd name="T19" fmla="*/ 35 h 305"/>
                <a:gd name="T20" fmla="*/ 545 w 571"/>
                <a:gd name="T21" fmla="*/ 34 h 305"/>
                <a:gd name="T22" fmla="*/ 544 w 571"/>
                <a:gd name="T23" fmla="*/ 27 h 305"/>
                <a:gd name="T24" fmla="*/ 540 w 571"/>
                <a:gd name="T25" fmla="*/ 20 h 305"/>
                <a:gd name="T26" fmla="*/ 534 w 571"/>
                <a:gd name="T27" fmla="*/ 19 h 305"/>
                <a:gd name="T28" fmla="*/ 529 w 571"/>
                <a:gd name="T29" fmla="*/ 23 h 305"/>
                <a:gd name="T30" fmla="*/ 511 w 571"/>
                <a:gd name="T31" fmla="*/ 10 h 305"/>
                <a:gd name="T32" fmla="*/ 387 w 571"/>
                <a:gd name="T33" fmla="*/ 11 h 305"/>
                <a:gd name="T34" fmla="*/ 292 w 571"/>
                <a:gd name="T35" fmla="*/ 10 h 305"/>
                <a:gd name="T36" fmla="*/ 109 w 571"/>
                <a:gd name="T37" fmla="*/ 6 h 305"/>
                <a:gd name="T38" fmla="*/ 14 w 571"/>
                <a:gd name="T39" fmla="*/ 0 h 305"/>
                <a:gd name="T40" fmla="*/ 0 w 571"/>
                <a:gd name="T41" fmla="*/ 295 h 305"/>
                <a:gd name="T42" fmla="*/ 123 w 571"/>
                <a:gd name="T43" fmla="*/ 301 h 305"/>
                <a:gd name="T44" fmla="*/ 297 w 571"/>
                <a:gd name="T45" fmla="*/ 305 h 305"/>
                <a:gd name="T46" fmla="*/ 475 w 571"/>
                <a:gd name="T47" fmla="*/ 305 h 305"/>
                <a:gd name="T48" fmla="*/ 571 w 571"/>
                <a:gd name="T49" fmla="*/ 303 h 305"/>
                <a:gd name="T50" fmla="*/ 565 w 571"/>
                <a:gd name="T51" fmla="*/ 95 h 305"/>
                <a:gd name="T52" fmla="*/ 559 w 571"/>
                <a:gd name="T53" fmla="*/ 8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05">
                  <a:moveTo>
                    <a:pt x="559" y="89"/>
                  </a:moveTo>
                  <a:lnTo>
                    <a:pt x="553" y="88"/>
                  </a:lnTo>
                  <a:lnTo>
                    <a:pt x="544" y="76"/>
                  </a:lnTo>
                  <a:lnTo>
                    <a:pt x="544" y="69"/>
                  </a:lnTo>
                  <a:lnTo>
                    <a:pt x="537" y="65"/>
                  </a:lnTo>
                  <a:lnTo>
                    <a:pt x="530" y="57"/>
                  </a:lnTo>
                  <a:lnTo>
                    <a:pt x="528" y="52"/>
                  </a:lnTo>
                  <a:lnTo>
                    <a:pt x="536" y="41"/>
                  </a:lnTo>
                  <a:lnTo>
                    <a:pt x="538" y="35"/>
                  </a:lnTo>
                  <a:lnTo>
                    <a:pt x="544" y="35"/>
                  </a:lnTo>
                  <a:lnTo>
                    <a:pt x="545" y="34"/>
                  </a:lnTo>
                  <a:lnTo>
                    <a:pt x="544" y="27"/>
                  </a:lnTo>
                  <a:lnTo>
                    <a:pt x="540" y="20"/>
                  </a:lnTo>
                  <a:lnTo>
                    <a:pt x="534" y="19"/>
                  </a:lnTo>
                  <a:lnTo>
                    <a:pt x="529" y="23"/>
                  </a:lnTo>
                  <a:lnTo>
                    <a:pt x="511" y="10"/>
                  </a:lnTo>
                  <a:lnTo>
                    <a:pt x="387" y="11"/>
                  </a:lnTo>
                  <a:lnTo>
                    <a:pt x="292" y="10"/>
                  </a:lnTo>
                  <a:lnTo>
                    <a:pt x="109" y="6"/>
                  </a:lnTo>
                  <a:lnTo>
                    <a:pt x="14" y="0"/>
                  </a:lnTo>
                  <a:lnTo>
                    <a:pt x="0" y="295"/>
                  </a:lnTo>
                  <a:lnTo>
                    <a:pt x="123" y="301"/>
                  </a:lnTo>
                  <a:lnTo>
                    <a:pt x="297" y="305"/>
                  </a:lnTo>
                  <a:lnTo>
                    <a:pt x="475" y="305"/>
                  </a:lnTo>
                  <a:lnTo>
                    <a:pt x="571" y="303"/>
                  </a:lnTo>
                  <a:lnTo>
                    <a:pt x="565" y="95"/>
                  </a:lnTo>
                  <a:lnTo>
                    <a:pt x="559" y="89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563684" y="945350"/>
              <a:ext cx="596298" cy="388717"/>
            </a:xfrm>
            <a:custGeom>
              <a:avLst/>
              <a:gdLst>
                <a:gd name="T0" fmla="*/ 454 w 469"/>
                <a:gd name="T1" fmla="*/ 123 h 306"/>
                <a:gd name="T2" fmla="*/ 446 w 469"/>
                <a:gd name="T3" fmla="*/ 110 h 306"/>
                <a:gd name="T4" fmla="*/ 428 w 469"/>
                <a:gd name="T5" fmla="*/ 95 h 306"/>
                <a:gd name="T6" fmla="*/ 424 w 469"/>
                <a:gd name="T7" fmla="*/ 81 h 306"/>
                <a:gd name="T8" fmla="*/ 400 w 469"/>
                <a:gd name="T9" fmla="*/ 74 h 306"/>
                <a:gd name="T10" fmla="*/ 394 w 469"/>
                <a:gd name="T11" fmla="*/ 61 h 306"/>
                <a:gd name="T12" fmla="*/ 389 w 469"/>
                <a:gd name="T13" fmla="*/ 45 h 306"/>
                <a:gd name="T14" fmla="*/ 393 w 469"/>
                <a:gd name="T15" fmla="*/ 22 h 306"/>
                <a:gd name="T16" fmla="*/ 385 w 469"/>
                <a:gd name="T17" fmla="*/ 14 h 306"/>
                <a:gd name="T18" fmla="*/ 381 w 469"/>
                <a:gd name="T19" fmla="*/ 5 h 306"/>
                <a:gd name="T20" fmla="*/ 309 w 469"/>
                <a:gd name="T21" fmla="*/ 4 h 306"/>
                <a:gd name="T22" fmla="*/ 86 w 469"/>
                <a:gd name="T23" fmla="*/ 12 h 306"/>
                <a:gd name="T24" fmla="*/ 3 w 469"/>
                <a:gd name="T25" fmla="*/ 12 h 306"/>
                <a:gd name="T26" fmla="*/ 9 w 469"/>
                <a:gd name="T27" fmla="*/ 26 h 306"/>
                <a:gd name="T28" fmla="*/ 5 w 469"/>
                <a:gd name="T29" fmla="*/ 34 h 306"/>
                <a:gd name="T30" fmla="*/ 13 w 469"/>
                <a:gd name="T31" fmla="*/ 46 h 306"/>
                <a:gd name="T32" fmla="*/ 9 w 469"/>
                <a:gd name="T33" fmla="*/ 58 h 306"/>
                <a:gd name="T34" fmla="*/ 6 w 469"/>
                <a:gd name="T35" fmla="*/ 76 h 306"/>
                <a:gd name="T36" fmla="*/ 0 w 469"/>
                <a:gd name="T37" fmla="*/ 84 h 306"/>
                <a:gd name="T38" fmla="*/ 9 w 469"/>
                <a:gd name="T39" fmla="*/ 96 h 306"/>
                <a:gd name="T40" fmla="*/ 18 w 469"/>
                <a:gd name="T41" fmla="*/ 110 h 306"/>
                <a:gd name="T42" fmla="*/ 17 w 469"/>
                <a:gd name="T43" fmla="*/ 122 h 306"/>
                <a:gd name="T44" fmla="*/ 22 w 469"/>
                <a:gd name="T45" fmla="*/ 134 h 306"/>
                <a:gd name="T46" fmla="*/ 28 w 469"/>
                <a:gd name="T47" fmla="*/ 146 h 306"/>
                <a:gd name="T48" fmla="*/ 36 w 469"/>
                <a:gd name="T49" fmla="*/ 164 h 306"/>
                <a:gd name="T50" fmla="*/ 41 w 469"/>
                <a:gd name="T51" fmla="*/ 176 h 306"/>
                <a:gd name="T52" fmla="*/ 41 w 469"/>
                <a:gd name="T53" fmla="*/ 188 h 306"/>
                <a:gd name="T54" fmla="*/ 41 w 469"/>
                <a:gd name="T55" fmla="*/ 200 h 306"/>
                <a:gd name="T56" fmla="*/ 46 w 469"/>
                <a:gd name="T57" fmla="*/ 203 h 306"/>
                <a:gd name="T58" fmla="*/ 53 w 469"/>
                <a:gd name="T59" fmla="*/ 212 h 306"/>
                <a:gd name="T60" fmla="*/ 56 w 469"/>
                <a:gd name="T61" fmla="*/ 226 h 306"/>
                <a:gd name="T62" fmla="*/ 59 w 469"/>
                <a:gd name="T63" fmla="*/ 240 h 306"/>
                <a:gd name="T64" fmla="*/ 57 w 469"/>
                <a:gd name="T65" fmla="*/ 253 h 306"/>
                <a:gd name="T66" fmla="*/ 57 w 469"/>
                <a:gd name="T67" fmla="*/ 286 h 306"/>
                <a:gd name="T68" fmla="*/ 65 w 469"/>
                <a:gd name="T69" fmla="*/ 295 h 306"/>
                <a:gd name="T70" fmla="*/ 199 w 469"/>
                <a:gd name="T71" fmla="*/ 295 h 306"/>
                <a:gd name="T72" fmla="*/ 361 w 469"/>
                <a:gd name="T73" fmla="*/ 283 h 306"/>
                <a:gd name="T74" fmla="*/ 377 w 469"/>
                <a:gd name="T75" fmla="*/ 299 h 306"/>
                <a:gd name="T76" fmla="*/ 384 w 469"/>
                <a:gd name="T77" fmla="*/ 306 h 306"/>
                <a:gd name="T78" fmla="*/ 389 w 469"/>
                <a:gd name="T79" fmla="*/ 295 h 306"/>
                <a:gd name="T80" fmla="*/ 389 w 469"/>
                <a:gd name="T81" fmla="*/ 284 h 306"/>
                <a:gd name="T82" fmla="*/ 407 w 469"/>
                <a:gd name="T83" fmla="*/ 269 h 306"/>
                <a:gd name="T84" fmla="*/ 408 w 469"/>
                <a:gd name="T85" fmla="*/ 258 h 306"/>
                <a:gd name="T86" fmla="*/ 416 w 469"/>
                <a:gd name="T87" fmla="*/ 234 h 306"/>
                <a:gd name="T88" fmla="*/ 405 w 469"/>
                <a:gd name="T89" fmla="*/ 210 h 306"/>
                <a:gd name="T90" fmla="*/ 432 w 469"/>
                <a:gd name="T91" fmla="*/ 198 h 306"/>
                <a:gd name="T92" fmla="*/ 450 w 469"/>
                <a:gd name="T93" fmla="*/ 188 h 306"/>
                <a:gd name="T94" fmla="*/ 458 w 469"/>
                <a:gd name="T95" fmla="*/ 169 h 306"/>
                <a:gd name="T96" fmla="*/ 469 w 469"/>
                <a:gd name="T97" fmla="*/ 139 h 306"/>
                <a:gd name="T98" fmla="*/ 459 w 469"/>
                <a:gd name="T99" fmla="*/ 12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9" h="306">
                  <a:moveTo>
                    <a:pt x="459" y="126"/>
                  </a:moveTo>
                  <a:lnTo>
                    <a:pt x="454" y="123"/>
                  </a:lnTo>
                  <a:lnTo>
                    <a:pt x="447" y="118"/>
                  </a:lnTo>
                  <a:lnTo>
                    <a:pt x="446" y="110"/>
                  </a:lnTo>
                  <a:lnTo>
                    <a:pt x="434" y="100"/>
                  </a:lnTo>
                  <a:lnTo>
                    <a:pt x="428" y="95"/>
                  </a:lnTo>
                  <a:lnTo>
                    <a:pt x="430" y="93"/>
                  </a:lnTo>
                  <a:lnTo>
                    <a:pt x="424" y="81"/>
                  </a:lnTo>
                  <a:lnTo>
                    <a:pt x="405" y="77"/>
                  </a:lnTo>
                  <a:lnTo>
                    <a:pt x="400" y="74"/>
                  </a:lnTo>
                  <a:lnTo>
                    <a:pt x="396" y="69"/>
                  </a:lnTo>
                  <a:lnTo>
                    <a:pt x="394" y="61"/>
                  </a:lnTo>
                  <a:lnTo>
                    <a:pt x="390" y="54"/>
                  </a:lnTo>
                  <a:lnTo>
                    <a:pt x="389" y="45"/>
                  </a:lnTo>
                  <a:lnTo>
                    <a:pt x="388" y="34"/>
                  </a:lnTo>
                  <a:lnTo>
                    <a:pt x="393" y="22"/>
                  </a:lnTo>
                  <a:lnTo>
                    <a:pt x="390" y="16"/>
                  </a:lnTo>
                  <a:lnTo>
                    <a:pt x="385" y="14"/>
                  </a:lnTo>
                  <a:lnTo>
                    <a:pt x="384" y="7"/>
                  </a:lnTo>
                  <a:lnTo>
                    <a:pt x="381" y="5"/>
                  </a:lnTo>
                  <a:lnTo>
                    <a:pt x="382" y="0"/>
                  </a:lnTo>
                  <a:lnTo>
                    <a:pt x="309" y="4"/>
                  </a:lnTo>
                  <a:lnTo>
                    <a:pt x="208" y="8"/>
                  </a:lnTo>
                  <a:lnTo>
                    <a:pt x="86" y="12"/>
                  </a:lnTo>
                  <a:lnTo>
                    <a:pt x="14" y="12"/>
                  </a:lnTo>
                  <a:lnTo>
                    <a:pt x="3" y="12"/>
                  </a:lnTo>
                  <a:lnTo>
                    <a:pt x="5" y="19"/>
                  </a:lnTo>
                  <a:lnTo>
                    <a:pt x="9" y="26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6" y="39"/>
                  </a:lnTo>
                  <a:lnTo>
                    <a:pt x="13" y="46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10" y="65"/>
                  </a:lnTo>
                  <a:lnTo>
                    <a:pt x="6" y="76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3" y="91"/>
                  </a:lnTo>
                  <a:lnTo>
                    <a:pt x="9" y="96"/>
                  </a:lnTo>
                  <a:lnTo>
                    <a:pt x="11" y="108"/>
                  </a:lnTo>
                  <a:lnTo>
                    <a:pt x="18" y="110"/>
                  </a:lnTo>
                  <a:lnTo>
                    <a:pt x="18" y="118"/>
                  </a:lnTo>
                  <a:lnTo>
                    <a:pt x="17" y="122"/>
                  </a:lnTo>
                  <a:lnTo>
                    <a:pt x="21" y="129"/>
                  </a:lnTo>
                  <a:lnTo>
                    <a:pt x="22" y="134"/>
                  </a:lnTo>
                  <a:lnTo>
                    <a:pt x="22" y="141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36" y="164"/>
                  </a:lnTo>
                  <a:lnTo>
                    <a:pt x="36" y="169"/>
                  </a:lnTo>
                  <a:lnTo>
                    <a:pt x="41" y="176"/>
                  </a:lnTo>
                  <a:lnTo>
                    <a:pt x="41" y="183"/>
                  </a:lnTo>
                  <a:lnTo>
                    <a:pt x="41" y="188"/>
                  </a:lnTo>
                  <a:lnTo>
                    <a:pt x="41" y="195"/>
                  </a:lnTo>
                  <a:lnTo>
                    <a:pt x="41" y="200"/>
                  </a:lnTo>
                  <a:lnTo>
                    <a:pt x="41" y="203"/>
                  </a:lnTo>
                  <a:lnTo>
                    <a:pt x="46" y="203"/>
                  </a:lnTo>
                  <a:lnTo>
                    <a:pt x="46" y="210"/>
                  </a:lnTo>
                  <a:lnTo>
                    <a:pt x="53" y="212"/>
                  </a:lnTo>
                  <a:lnTo>
                    <a:pt x="52" y="219"/>
                  </a:lnTo>
                  <a:lnTo>
                    <a:pt x="56" y="226"/>
                  </a:lnTo>
                  <a:lnTo>
                    <a:pt x="53" y="233"/>
                  </a:lnTo>
                  <a:lnTo>
                    <a:pt x="59" y="240"/>
                  </a:lnTo>
                  <a:lnTo>
                    <a:pt x="57" y="246"/>
                  </a:lnTo>
                  <a:lnTo>
                    <a:pt x="57" y="253"/>
                  </a:lnTo>
                  <a:lnTo>
                    <a:pt x="61" y="267"/>
                  </a:lnTo>
                  <a:lnTo>
                    <a:pt x="57" y="286"/>
                  </a:lnTo>
                  <a:lnTo>
                    <a:pt x="64" y="290"/>
                  </a:lnTo>
                  <a:lnTo>
                    <a:pt x="65" y="295"/>
                  </a:lnTo>
                  <a:lnTo>
                    <a:pt x="148" y="296"/>
                  </a:lnTo>
                  <a:lnTo>
                    <a:pt x="199" y="295"/>
                  </a:lnTo>
                  <a:lnTo>
                    <a:pt x="312" y="288"/>
                  </a:lnTo>
                  <a:lnTo>
                    <a:pt x="361" y="283"/>
                  </a:lnTo>
                  <a:lnTo>
                    <a:pt x="365" y="290"/>
                  </a:lnTo>
                  <a:lnTo>
                    <a:pt x="377" y="299"/>
                  </a:lnTo>
                  <a:lnTo>
                    <a:pt x="381" y="306"/>
                  </a:lnTo>
                  <a:lnTo>
                    <a:pt x="384" y="306"/>
                  </a:lnTo>
                  <a:lnTo>
                    <a:pt x="389" y="302"/>
                  </a:lnTo>
                  <a:lnTo>
                    <a:pt x="389" y="295"/>
                  </a:lnTo>
                  <a:lnTo>
                    <a:pt x="385" y="290"/>
                  </a:lnTo>
                  <a:lnTo>
                    <a:pt x="389" y="284"/>
                  </a:lnTo>
                  <a:lnTo>
                    <a:pt x="405" y="276"/>
                  </a:lnTo>
                  <a:lnTo>
                    <a:pt x="407" y="269"/>
                  </a:lnTo>
                  <a:lnTo>
                    <a:pt x="407" y="264"/>
                  </a:lnTo>
                  <a:lnTo>
                    <a:pt x="408" y="258"/>
                  </a:lnTo>
                  <a:lnTo>
                    <a:pt x="416" y="248"/>
                  </a:lnTo>
                  <a:lnTo>
                    <a:pt x="416" y="234"/>
                  </a:lnTo>
                  <a:lnTo>
                    <a:pt x="404" y="222"/>
                  </a:lnTo>
                  <a:lnTo>
                    <a:pt x="405" y="210"/>
                  </a:lnTo>
                  <a:lnTo>
                    <a:pt x="408" y="203"/>
                  </a:lnTo>
                  <a:lnTo>
                    <a:pt x="432" y="198"/>
                  </a:lnTo>
                  <a:lnTo>
                    <a:pt x="438" y="194"/>
                  </a:lnTo>
                  <a:lnTo>
                    <a:pt x="450" y="188"/>
                  </a:lnTo>
                  <a:lnTo>
                    <a:pt x="457" y="183"/>
                  </a:lnTo>
                  <a:lnTo>
                    <a:pt x="458" y="169"/>
                  </a:lnTo>
                  <a:lnTo>
                    <a:pt x="466" y="158"/>
                  </a:lnTo>
                  <a:lnTo>
                    <a:pt x="469" y="139"/>
                  </a:lnTo>
                  <a:lnTo>
                    <a:pt x="466" y="133"/>
                  </a:lnTo>
                  <a:lnTo>
                    <a:pt x="459" y="126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044953" y="1047157"/>
              <a:ext cx="392684" cy="696782"/>
            </a:xfrm>
            <a:custGeom>
              <a:avLst/>
              <a:gdLst>
                <a:gd name="T0" fmla="*/ 296 w 309"/>
                <a:gd name="T1" fmla="*/ 330 h 548"/>
                <a:gd name="T2" fmla="*/ 296 w 309"/>
                <a:gd name="T3" fmla="*/ 311 h 548"/>
                <a:gd name="T4" fmla="*/ 281 w 309"/>
                <a:gd name="T5" fmla="*/ 73 h 548"/>
                <a:gd name="T6" fmla="*/ 268 w 309"/>
                <a:gd name="T7" fmla="*/ 51 h 548"/>
                <a:gd name="T8" fmla="*/ 254 w 309"/>
                <a:gd name="T9" fmla="*/ 24 h 548"/>
                <a:gd name="T10" fmla="*/ 252 w 309"/>
                <a:gd name="T11" fmla="*/ 0 h 548"/>
                <a:gd name="T12" fmla="*/ 51 w 309"/>
                <a:gd name="T13" fmla="*/ 13 h 548"/>
                <a:gd name="T14" fmla="*/ 67 w 309"/>
                <a:gd name="T15" fmla="*/ 30 h 548"/>
                <a:gd name="T16" fmla="*/ 80 w 309"/>
                <a:gd name="T17" fmla="*/ 46 h 548"/>
                <a:gd name="T18" fmla="*/ 87 w 309"/>
                <a:gd name="T19" fmla="*/ 78 h 548"/>
                <a:gd name="T20" fmla="*/ 71 w 309"/>
                <a:gd name="T21" fmla="*/ 108 h 548"/>
                <a:gd name="T22" fmla="*/ 29 w 309"/>
                <a:gd name="T23" fmla="*/ 123 h 548"/>
                <a:gd name="T24" fmla="*/ 37 w 309"/>
                <a:gd name="T25" fmla="*/ 154 h 548"/>
                <a:gd name="T26" fmla="*/ 28 w 309"/>
                <a:gd name="T27" fmla="*/ 184 h 548"/>
                <a:gd name="T28" fmla="*/ 10 w 309"/>
                <a:gd name="T29" fmla="*/ 204 h 548"/>
                <a:gd name="T30" fmla="*/ 10 w 309"/>
                <a:gd name="T31" fmla="*/ 222 h 548"/>
                <a:gd name="T32" fmla="*/ 0 w 309"/>
                <a:gd name="T33" fmla="*/ 239 h 548"/>
                <a:gd name="T34" fmla="*/ 6 w 309"/>
                <a:gd name="T35" fmla="*/ 266 h 548"/>
                <a:gd name="T36" fmla="*/ 15 w 309"/>
                <a:gd name="T37" fmla="*/ 292 h 548"/>
                <a:gd name="T38" fmla="*/ 36 w 309"/>
                <a:gd name="T39" fmla="*/ 308 h 548"/>
                <a:gd name="T40" fmla="*/ 60 w 309"/>
                <a:gd name="T41" fmla="*/ 329 h 548"/>
                <a:gd name="T42" fmla="*/ 75 w 309"/>
                <a:gd name="T43" fmla="*/ 369 h 548"/>
                <a:gd name="T44" fmla="*/ 88 w 309"/>
                <a:gd name="T45" fmla="*/ 360 h 548"/>
                <a:gd name="T46" fmla="*/ 113 w 309"/>
                <a:gd name="T47" fmla="*/ 371 h 548"/>
                <a:gd name="T48" fmla="*/ 109 w 309"/>
                <a:gd name="T49" fmla="*/ 392 h 548"/>
                <a:gd name="T50" fmla="*/ 98 w 309"/>
                <a:gd name="T51" fmla="*/ 419 h 548"/>
                <a:gd name="T52" fmla="*/ 110 w 309"/>
                <a:gd name="T53" fmla="*/ 444 h 548"/>
                <a:gd name="T54" fmla="*/ 133 w 309"/>
                <a:gd name="T55" fmla="*/ 464 h 548"/>
                <a:gd name="T56" fmla="*/ 155 w 309"/>
                <a:gd name="T57" fmla="*/ 475 h 548"/>
                <a:gd name="T58" fmla="*/ 168 w 309"/>
                <a:gd name="T59" fmla="*/ 495 h 548"/>
                <a:gd name="T60" fmla="*/ 170 w 309"/>
                <a:gd name="T61" fmla="*/ 521 h 548"/>
                <a:gd name="T62" fmla="*/ 193 w 309"/>
                <a:gd name="T63" fmla="*/ 543 h 548"/>
                <a:gd name="T64" fmla="*/ 198 w 309"/>
                <a:gd name="T65" fmla="*/ 537 h 548"/>
                <a:gd name="T66" fmla="*/ 220 w 309"/>
                <a:gd name="T67" fmla="*/ 524 h 548"/>
                <a:gd name="T68" fmla="*/ 244 w 309"/>
                <a:gd name="T69" fmla="*/ 534 h 548"/>
                <a:gd name="T70" fmla="*/ 252 w 309"/>
                <a:gd name="T71" fmla="*/ 521 h 548"/>
                <a:gd name="T72" fmla="*/ 248 w 309"/>
                <a:gd name="T73" fmla="*/ 503 h 548"/>
                <a:gd name="T74" fmla="*/ 273 w 309"/>
                <a:gd name="T75" fmla="*/ 494 h 548"/>
                <a:gd name="T76" fmla="*/ 271 w 309"/>
                <a:gd name="T77" fmla="*/ 474 h 548"/>
                <a:gd name="T78" fmla="*/ 278 w 309"/>
                <a:gd name="T79" fmla="*/ 460 h 548"/>
                <a:gd name="T80" fmla="*/ 278 w 309"/>
                <a:gd name="T81" fmla="*/ 436 h 548"/>
                <a:gd name="T82" fmla="*/ 279 w 309"/>
                <a:gd name="T83" fmla="*/ 421 h 548"/>
                <a:gd name="T84" fmla="*/ 291 w 309"/>
                <a:gd name="T85" fmla="*/ 403 h 548"/>
                <a:gd name="T86" fmla="*/ 306 w 309"/>
                <a:gd name="T87" fmla="*/ 371 h 548"/>
                <a:gd name="T88" fmla="*/ 305 w 309"/>
                <a:gd name="T89" fmla="*/ 35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9" h="548">
                  <a:moveTo>
                    <a:pt x="306" y="344"/>
                  </a:moveTo>
                  <a:lnTo>
                    <a:pt x="301" y="338"/>
                  </a:lnTo>
                  <a:lnTo>
                    <a:pt x="296" y="330"/>
                  </a:lnTo>
                  <a:lnTo>
                    <a:pt x="296" y="323"/>
                  </a:lnTo>
                  <a:lnTo>
                    <a:pt x="300" y="317"/>
                  </a:lnTo>
                  <a:lnTo>
                    <a:pt x="296" y="311"/>
                  </a:lnTo>
                  <a:lnTo>
                    <a:pt x="302" y="304"/>
                  </a:lnTo>
                  <a:lnTo>
                    <a:pt x="281" y="77"/>
                  </a:lnTo>
                  <a:lnTo>
                    <a:pt x="281" y="73"/>
                  </a:lnTo>
                  <a:lnTo>
                    <a:pt x="274" y="63"/>
                  </a:lnTo>
                  <a:lnTo>
                    <a:pt x="273" y="58"/>
                  </a:lnTo>
                  <a:lnTo>
                    <a:pt x="268" y="51"/>
                  </a:lnTo>
                  <a:lnTo>
                    <a:pt x="267" y="42"/>
                  </a:lnTo>
                  <a:lnTo>
                    <a:pt x="260" y="36"/>
                  </a:lnTo>
                  <a:lnTo>
                    <a:pt x="254" y="24"/>
                  </a:lnTo>
                  <a:lnTo>
                    <a:pt x="252" y="17"/>
                  </a:lnTo>
                  <a:lnTo>
                    <a:pt x="254" y="5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164" y="7"/>
                  </a:lnTo>
                  <a:lnTo>
                    <a:pt x="51" y="13"/>
                  </a:lnTo>
                  <a:lnTo>
                    <a:pt x="49" y="15"/>
                  </a:lnTo>
                  <a:lnTo>
                    <a:pt x="55" y="20"/>
                  </a:lnTo>
                  <a:lnTo>
                    <a:pt x="67" y="30"/>
                  </a:lnTo>
                  <a:lnTo>
                    <a:pt x="68" y="38"/>
                  </a:lnTo>
                  <a:lnTo>
                    <a:pt x="75" y="43"/>
                  </a:lnTo>
                  <a:lnTo>
                    <a:pt x="80" y="46"/>
                  </a:lnTo>
                  <a:lnTo>
                    <a:pt x="87" y="53"/>
                  </a:lnTo>
                  <a:lnTo>
                    <a:pt x="90" y="59"/>
                  </a:lnTo>
                  <a:lnTo>
                    <a:pt x="87" y="78"/>
                  </a:lnTo>
                  <a:lnTo>
                    <a:pt x="79" y="89"/>
                  </a:lnTo>
                  <a:lnTo>
                    <a:pt x="78" y="103"/>
                  </a:lnTo>
                  <a:lnTo>
                    <a:pt x="71" y="108"/>
                  </a:lnTo>
                  <a:lnTo>
                    <a:pt x="59" y="114"/>
                  </a:lnTo>
                  <a:lnTo>
                    <a:pt x="53" y="118"/>
                  </a:lnTo>
                  <a:lnTo>
                    <a:pt x="29" y="123"/>
                  </a:lnTo>
                  <a:lnTo>
                    <a:pt x="26" y="130"/>
                  </a:lnTo>
                  <a:lnTo>
                    <a:pt x="25" y="142"/>
                  </a:lnTo>
                  <a:lnTo>
                    <a:pt x="37" y="154"/>
                  </a:lnTo>
                  <a:lnTo>
                    <a:pt x="37" y="168"/>
                  </a:lnTo>
                  <a:lnTo>
                    <a:pt x="29" y="178"/>
                  </a:lnTo>
                  <a:lnTo>
                    <a:pt x="28" y="184"/>
                  </a:lnTo>
                  <a:lnTo>
                    <a:pt x="28" y="189"/>
                  </a:lnTo>
                  <a:lnTo>
                    <a:pt x="26" y="196"/>
                  </a:lnTo>
                  <a:lnTo>
                    <a:pt x="10" y="204"/>
                  </a:lnTo>
                  <a:lnTo>
                    <a:pt x="6" y="210"/>
                  </a:lnTo>
                  <a:lnTo>
                    <a:pt x="10" y="215"/>
                  </a:lnTo>
                  <a:lnTo>
                    <a:pt x="10" y="222"/>
                  </a:lnTo>
                  <a:lnTo>
                    <a:pt x="5" y="226"/>
                  </a:lnTo>
                  <a:lnTo>
                    <a:pt x="2" y="233"/>
                  </a:lnTo>
                  <a:lnTo>
                    <a:pt x="0" y="239"/>
                  </a:lnTo>
                  <a:lnTo>
                    <a:pt x="0" y="252"/>
                  </a:lnTo>
                  <a:lnTo>
                    <a:pt x="3" y="264"/>
                  </a:lnTo>
                  <a:lnTo>
                    <a:pt x="6" y="266"/>
                  </a:lnTo>
                  <a:lnTo>
                    <a:pt x="10" y="280"/>
                  </a:lnTo>
                  <a:lnTo>
                    <a:pt x="13" y="285"/>
                  </a:lnTo>
                  <a:lnTo>
                    <a:pt x="15" y="292"/>
                  </a:lnTo>
                  <a:lnTo>
                    <a:pt x="23" y="298"/>
                  </a:lnTo>
                  <a:lnTo>
                    <a:pt x="29" y="304"/>
                  </a:lnTo>
                  <a:lnTo>
                    <a:pt x="36" y="308"/>
                  </a:lnTo>
                  <a:lnTo>
                    <a:pt x="38" y="315"/>
                  </a:lnTo>
                  <a:lnTo>
                    <a:pt x="53" y="325"/>
                  </a:lnTo>
                  <a:lnTo>
                    <a:pt x="60" y="329"/>
                  </a:lnTo>
                  <a:lnTo>
                    <a:pt x="64" y="335"/>
                  </a:lnTo>
                  <a:lnTo>
                    <a:pt x="69" y="363"/>
                  </a:lnTo>
                  <a:lnTo>
                    <a:pt x="75" y="369"/>
                  </a:lnTo>
                  <a:lnTo>
                    <a:pt x="82" y="367"/>
                  </a:lnTo>
                  <a:lnTo>
                    <a:pt x="86" y="361"/>
                  </a:lnTo>
                  <a:lnTo>
                    <a:pt x="88" y="360"/>
                  </a:lnTo>
                  <a:lnTo>
                    <a:pt x="95" y="363"/>
                  </a:lnTo>
                  <a:lnTo>
                    <a:pt x="101" y="364"/>
                  </a:lnTo>
                  <a:lnTo>
                    <a:pt x="113" y="371"/>
                  </a:lnTo>
                  <a:lnTo>
                    <a:pt x="113" y="373"/>
                  </a:lnTo>
                  <a:lnTo>
                    <a:pt x="109" y="381"/>
                  </a:lnTo>
                  <a:lnTo>
                    <a:pt x="109" y="392"/>
                  </a:lnTo>
                  <a:lnTo>
                    <a:pt x="105" y="402"/>
                  </a:lnTo>
                  <a:lnTo>
                    <a:pt x="101" y="413"/>
                  </a:lnTo>
                  <a:lnTo>
                    <a:pt x="98" y="419"/>
                  </a:lnTo>
                  <a:lnTo>
                    <a:pt x="97" y="425"/>
                  </a:lnTo>
                  <a:lnTo>
                    <a:pt x="98" y="432"/>
                  </a:lnTo>
                  <a:lnTo>
                    <a:pt x="110" y="444"/>
                  </a:lnTo>
                  <a:lnTo>
                    <a:pt x="128" y="456"/>
                  </a:lnTo>
                  <a:lnTo>
                    <a:pt x="132" y="456"/>
                  </a:lnTo>
                  <a:lnTo>
                    <a:pt x="133" y="464"/>
                  </a:lnTo>
                  <a:lnTo>
                    <a:pt x="140" y="461"/>
                  </a:lnTo>
                  <a:lnTo>
                    <a:pt x="151" y="468"/>
                  </a:lnTo>
                  <a:lnTo>
                    <a:pt x="155" y="475"/>
                  </a:lnTo>
                  <a:lnTo>
                    <a:pt x="160" y="479"/>
                  </a:lnTo>
                  <a:lnTo>
                    <a:pt x="167" y="482"/>
                  </a:lnTo>
                  <a:lnTo>
                    <a:pt x="168" y="495"/>
                  </a:lnTo>
                  <a:lnTo>
                    <a:pt x="175" y="507"/>
                  </a:lnTo>
                  <a:lnTo>
                    <a:pt x="174" y="514"/>
                  </a:lnTo>
                  <a:lnTo>
                    <a:pt x="170" y="521"/>
                  </a:lnTo>
                  <a:lnTo>
                    <a:pt x="178" y="533"/>
                  </a:lnTo>
                  <a:lnTo>
                    <a:pt x="187" y="545"/>
                  </a:lnTo>
                  <a:lnTo>
                    <a:pt x="193" y="543"/>
                  </a:lnTo>
                  <a:lnTo>
                    <a:pt x="202" y="548"/>
                  </a:lnTo>
                  <a:lnTo>
                    <a:pt x="198" y="544"/>
                  </a:lnTo>
                  <a:lnTo>
                    <a:pt x="198" y="537"/>
                  </a:lnTo>
                  <a:lnTo>
                    <a:pt x="208" y="525"/>
                  </a:lnTo>
                  <a:lnTo>
                    <a:pt x="214" y="522"/>
                  </a:lnTo>
                  <a:lnTo>
                    <a:pt x="220" y="524"/>
                  </a:lnTo>
                  <a:lnTo>
                    <a:pt x="227" y="526"/>
                  </a:lnTo>
                  <a:lnTo>
                    <a:pt x="239" y="530"/>
                  </a:lnTo>
                  <a:lnTo>
                    <a:pt x="244" y="534"/>
                  </a:lnTo>
                  <a:lnTo>
                    <a:pt x="250" y="536"/>
                  </a:lnTo>
                  <a:lnTo>
                    <a:pt x="255" y="528"/>
                  </a:lnTo>
                  <a:lnTo>
                    <a:pt x="252" y="521"/>
                  </a:lnTo>
                  <a:lnTo>
                    <a:pt x="248" y="515"/>
                  </a:lnTo>
                  <a:lnTo>
                    <a:pt x="247" y="509"/>
                  </a:lnTo>
                  <a:lnTo>
                    <a:pt x="248" y="503"/>
                  </a:lnTo>
                  <a:lnTo>
                    <a:pt x="255" y="501"/>
                  </a:lnTo>
                  <a:lnTo>
                    <a:pt x="262" y="497"/>
                  </a:lnTo>
                  <a:lnTo>
                    <a:pt x="273" y="494"/>
                  </a:lnTo>
                  <a:lnTo>
                    <a:pt x="278" y="487"/>
                  </a:lnTo>
                  <a:lnTo>
                    <a:pt x="273" y="480"/>
                  </a:lnTo>
                  <a:lnTo>
                    <a:pt x="271" y="474"/>
                  </a:lnTo>
                  <a:lnTo>
                    <a:pt x="275" y="468"/>
                  </a:lnTo>
                  <a:lnTo>
                    <a:pt x="278" y="461"/>
                  </a:lnTo>
                  <a:lnTo>
                    <a:pt x="278" y="460"/>
                  </a:lnTo>
                  <a:lnTo>
                    <a:pt x="274" y="453"/>
                  </a:lnTo>
                  <a:lnTo>
                    <a:pt x="277" y="446"/>
                  </a:lnTo>
                  <a:lnTo>
                    <a:pt x="278" y="436"/>
                  </a:lnTo>
                  <a:lnTo>
                    <a:pt x="278" y="434"/>
                  </a:lnTo>
                  <a:lnTo>
                    <a:pt x="281" y="422"/>
                  </a:lnTo>
                  <a:lnTo>
                    <a:pt x="279" y="421"/>
                  </a:lnTo>
                  <a:lnTo>
                    <a:pt x="281" y="414"/>
                  </a:lnTo>
                  <a:lnTo>
                    <a:pt x="286" y="409"/>
                  </a:lnTo>
                  <a:lnTo>
                    <a:pt x="291" y="403"/>
                  </a:lnTo>
                  <a:lnTo>
                    <a:pt x="300" y="390"/>
                  </a:lnTo>
                  <a:lnTo>
                    <a:pt x="300" y="383"/>
                  </a:lnTo>
                  <a:lnTo>
                    <a:pt x="306" y="371"/>
                  </a:lnTo>
                  <a:lnTo>
                    <a:pt x="308" y="369"/>
                  </a:lnTo>
                  <a:lnTo>
                    <a:pt x="309" y="363"/>
                  </a:lnTo>
                  <a:lnTo>
                    <a:pt x="305" y="350"/>
                  </a:lnTo>
                  <a:lnTo>
                    <a:pt x="306" y="344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394006" y="1106654"/>
              <a:ext cx="300132" cy="526223"/>
            </a:xfrm>
            <a:custGeom>
              <a:avLst/>
              <a:gdLst>
                <a:gd name="T0" fmla="*/ 229 w 237"/>
                <a:gd name="T1" fmla="*/ 263 h 414"/>
                <a:gd name="T2" fmla="*/ 214 w 237"/>
                <a:gd name="T3" fmla="*/ 96 h 414"/>
                <a:gd name="T4" fmla="*/ 195 w 237"/>
                <a:gd name="T5" fmla="*/ 0 h 414"/>
                <a:gd name="T6" fmla="*/ 58 w 237"/>
                <a:gd name="T7" fmla="*/ 16 h 414"/>
                <a:gd name="T8" fmla="*/ 42 w 237"/>
                <a:gd name="T9" fmla="*/ 26 h 414"/>
                <a:gd name="T10" fmla="*/ 23 w 237"/>
                <a:gd name="T11" fmla="*/ 34 h 414"/>
                <a:gd name="T12" fmla="*/ 7 w 237"/>
                <a:gd name="T13" fmla="*/ 26 h 414"/>
                <a:gd name="T14" fmla="*/ 28 w 237"/>
                <a:gd name="T15" fmla="*/ 257 h 414"/>
                <a:gd name="T16" fmla="*/ 26 w 237"/>
                <a:gd name="T17" fmla="*/ 270 h 414"/>
                <a:gd name="T18" fmla="*/ 22 w 237"/>
                <a:gd name="T19" fmla="*/ 283 h 414"/>
                <a:gd name="T20" fmla="*/ 32 w 237"/>
                <a:gd name="T21" fmla="*/ 297 h 414"/>
                <a:gd name="T22" fmla="*/ 35 w 237"/>
                <a:gd name="T23" fmla="*/ 316 h 414"/>
                <a:gd name="T24" fmla="*/ 32 w 237"/>
                <a:gd name="T25" fmla="*/ 324 h 414"/>
                <a:gd name="T26" fmla="*/ 26 w 237"/>
                <a:gd name="T27" fmla="*/ 343 h 414"/>
                <a:gd name="T28" fmla="*/ 12 w 237"/>
                <a:gd name="T29" fmla="*/ 362 h 414"/>
                <a:gd name="T30" fmla="*/ 5 w 237"/>
                <a:gd name="T31" fmla="*/ 374 h 414"/>
                <a:gd name="T32" fmla="*/ 4 w 237"/>
                <a:gd name="T33" fmla="*/ 387 h 414"/>
                <a:gd name="T34" fmla="*/ 3 w 237"/>
                <a:gd name="T35" fmla="*/ 399 h 414"/>
                <a:gd name="T36" fmla="*/ 4 w 237"/>
                <a:gd name="T37" fmla="*/ 413 h 414"/>
                <a:gd name="T38" fmla="*/ 15 w 237"/>
                <a:gd name="T39" fmla="*/ 408 h 414"/>
                <a:gd name="T40" fmla="*/ 24 w 237"/>
                <a:gd name="T41" fmla="*/ 404 h 414"/>
                <a:gd name="T42" fmla="*/ 31 w 237"/>
                <a:gd name="T43" fmla="*/ 406 h 414"/>
                <a:gd name="T44" fmla="*/ 36 w 237"/>
                <a:gd name="T45" fmla="*/ 398 h 414"/>
                <a:gd name="T46" fmla="*/ 50 w 237"/>
                <a:gd name="T47" fmla="*/ 394 h 414"/>
                <a:gd name="T48" fmla="*/ 76 w 237"/>
                <a:gd name="T49" fmla="*/ 406 h 414"/>
                <a:gd name="T50" fmla="*/ 78 w 237"/>
                <a:gd name="T51" fmla="*/ 398 h 414"/>
                <a:gd name="T52" fmla="*/ 89 w 237"/>
                <a:gd name="T53" fmla="*/ 390 h 414"/>
                <a:gd name="T54" fmla="*/ 100 w 237"/>
                <a:gd name="T55" fmla="*/ 391 h 414"/>
                <a:gd name="T56" fmla="*/ 112 w 237"/>
                <a:gd name="T57" fmla="*/ 397 h 414"/>
                <a:gd name="T58" fmla="*/ 118 w 237"/>
                <a:gd name="T59" fmla="*/ 385 h 414"/>
                <a:gd name="T60" fmla="*/ 122 w 237"/>
                <a:gd name="T61" fmla="*/ 372 h 414"/>
                <a:gd name="T62" fmla="*/ 126 w 237"/>
                <a:gd name="T63" fmla="*/ 362 h 414"/>
                <a:gd name="T64" fmla="*/ 138 w 237"/>
                <a:gd name="T65" fmla="*/ 374 h 414"/>
                <a:gd name="T66" fmla="*/ 156 w 237"/>
                <a:gd name="T67" fmla="*/ 378 h 414"/>
                <a:gd name="T68" fmla="*/ 164 w 237"/>
                <a:gd name="T69" fmla="*/ 367 h 414"/>
                <a:gd name="T70" fmla="*/ 166 w 237"/>
                <a:gd name="T71" fmla="*/ 348 h 414"/>
                <a:gd name="T72" fmla="*/ 180 w 237"/>
                <a:gd name="T73" fmla="*/ 344 h 414"/>
                <a:gd name="T74" fmla="*/ 188 w 237"/>
                <a:gd name="T75" fmla="*/ 328 h 414"/>
                <a:gd name="T76" fmla="*/ 195 w 237"/>
                <a:gd name="T77" fmla="*/ 314 h 414"/>
                <a:gd name="T78" fmla="*/ 191 w 237"/>
                <a:gd name="T79" fmla="*/ 301 h 414"/>
                <a:gd name="T80" fmla="*/ 203 w 237"/>
                <a:gd name="T81" fmla="*/ 298 h 414"/>
                <a:gd name="T82" fmla="*/ 223 w 237"/>
                <a:gd name="T83" fmla="*/ 293 h 414"/>
                <a:gd name="T84" fmla="*/ 237 w 237"/>
                <a:gd name="T85" fmla="*/ 283 h 414"/>
                <a:gd name="T86" fmla="*/ 234 w 237"/>
                <a:gd name="T87" fmla="*/ 27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414">
                  <a:moveTo>
                    <a:pt x="234" y="271"/>
                  </a:moveTo>
                  <a:lnTo>
                    <a:pt x="229" y="263"/>
                  </a:lnTo>
                  <a:lnTo>
                    <a:pt x="233" y="260"/>
                  </a:lnTo>
                  <a:lnTo>
                    <a:pt x="214" y="96"/>
                  </a:lnTo>
                  <a:lnTo>
                    <a:pt x="202" y="6"/>
                  </a:lnTo>
                  <a:lnTo>
                    <a:pt x="195" y="0"/>
                  </a:lnTo>
                  <a:lnTo>
                    <a:pt x="93" y="14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42" y="26"/>
                  </a:lnTo>
                  <a:lnTo>
                    <a:pt x="30" y="33"/>
                  </a:lnTo>
                  <a:lnTo>
                    <a:pt x="23" y="34"/>
                  </a:lnTo>
                  <a:lnTo>
                    <a:pt x="15" y="33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28" y="257"/>
                  </a:lnTo>
                  <a:lnTo>
                    <a:pt x="22" y="264"/>
                  </a:lnTo>
                  <a:lnTo>
                    <a:pt x="26" y="270"/>
                  </a:lnTo>
                  <a:lnTo>
                    <a:pt x="22" y="276"/>
                  </a:lnTo>
                  <a:lnTo>
                    <a:pt x="22" y="283"/>
                  </a:lnTo>
                  <a:lnTo>
                    <a:pt x="27" y="291"/>
                  </a:lnTo>
                  <a:lnTo>
                    <a:pt x="32" y="297"/>
                  </a:lnTo>
                  <a:lnTo>
                    <a:pt x="31" y="303"/>
                  </a:lnTo>
                  <a:lnTo>
                    <a:pt x="35" y="316"/>
                  </a:lnTo>
                  <a:lnTo>
                    <a:pt x="34" y="322"/>
                  </a:lnTo>
                  <a:lnTo>
                    <a:pt x="32" y="324"/>
                  </a:lnTo>
                  <a:lnTo>
                    <a:pt x="26" y="336"/>
                  </a:lnTo>
                  <a:lnTo>
                    <a:pt x="26" y="343"/>
                  </a:lnTo>
                  <a:lnTo>
                    <a:pt x="17" y="356"/>
                  </a:lnTo>
                  <a:lnTo>
                    <a:pt x="12" y="362"/>
                  </a:lnTo>
                  <a:lnTo>
                    <a:pt x="7" y="367"/>
                  </a:lnTo>
                  <a:lnTo>
                    <a:pt x="5" y="374"/>
                  </a:lnTo>
                  <a:lnTo>
                    <a:pt x="7" y="375"/>
                  </a:lnTo>
                  <a:lnTo>
                    <a:pt x="4" y="387"/>
                  </a:lnTo>
                  <a:lnTo>
                    <a:pt x="4" y="389"/>
                  </a:lnTo>
                  <a:lnTo>
                    <a:pt x="3" y="399"/>
                  </a:lnTo>
                  <a:lnTo>
                    <a:pt x="0" y="406"/>
                  </a:lnTo>
                  <a:lnTo>
                    <a:pt x="4" y="413"/>
                  </a:lnTo>
                  <a:lnTo>
                    <a:pt x="11" y="414"/>
                  </a:lnTo>
                  <a:lnTo>
                    <a:pt x="15" y="408"/>
                  </a:lnTo>
                  <a:lnTo>
                    <a:pt x="12" y="402"/>
                  </a:lnTo>
                  <a:lnTo>
                    <a:pt x="24" y="404"/>
                  </a:lnTo>
                  <a:lnTo>
                    <a:pt x="31" y="399"/>
                  </a:lnTo>
                  <a:lnTo>
                    <a:pt x="31" y="406"/>
                  </a:lnTo>
                  <a:lnTo>
                    <a:pt x="38" y="404"/>
                  </a:lnTo>
                  <a:lnTo>
                    <a:pt x="36" y="398"/>
                  </a:lnTo>
                  <a:lnTo>
                    <a:pt x="45" y="398"/>
                  </a:lnTo>
                  <a:lnTo>
                    <a:pt x="50" y="394"/>
                  </a:lnTo>
                  <a:lnTo>
                    <a:pt x="69" y="402"/>
                  </a:lnTo>
                  <a:lnTo>
                    <a:pt x="76" y="406"/>
                  </a:lnTo>
                  <a:lnTo>
                    <a:pt x="78" y="401"/>
                  </a:lnTo>
                  <a:lnTo>
                    <a:pt x="78" y="398"/>
                  </a:lnTo>
                  <a:lnTo>
                    <a:pt x="84" y="393"/>
                  </a:lnTo>
                  <a:lnTo>
                    <a:pt x="89" y="390"/>
                  </a:lnTo>
                  <a:lnTo>
                    <a:pt x="95" y="385"/>
                  </a:lnTo>
                  <a:lnTo>
                    <a:pt x="100" y="391"/>
                  </a:lnTo>
                  <a:lnTo>
                    <a:pt x="105" y="393"/>
                  </a:lnTo>
                  <a:lnTo>
                    <a:pt x="112" y="397"/>
                  </a:lnTo>
                  <a:lnTo>
                    <a:pt x="114" y="390"/>
                  </a:lnTo>
                  <a:lnTo>
                    <a:pt x="118" y="385"/>
                  </a:lnTo>
                  <a:lnTo>
                    <a:pt x="118" y="378"/>
                  </a:lnTo>
                  <a:lnTo>
                    <a:pt x="122" y="372"/>
                  </a:lnTo>
                  <a:lnTo>
                    <a:pt x="128" y="367"/>
                  </a:lnTo>
                  <a:lnTo>
                    <a:pt x="126" y="362"/>
                  </a:lnTo>
                  <a:lnTo>
                    <a:pt x="133" y="364"/>
                  </a:lnTo>
                  <a:lnTo>
                    <a:pt x="138" y="374"/>
                  </a:lnTo>
                  <a:lnTo>
                    <a:pt x="143" y="376"/>
                  </a:lnTo>
                  <a:lnTo>
                    <a:pt x="156" y="378"/>
                  </a:lnTo>
                  <a:lnTo>
                    <a:pt x="162" y="374"/>
                  </a:lnTo>
                  <a:lnTo>
                    <a:pt x="164" y="367"/>
                  </a:lnTo>
                  <a:lnTo>
                    <a:pt x="162" y="362"/>
                  </a:lnTo>
                  <a:lnTo>
                    <a:pt x="166" y="348"/>
                  </a:lnTo>
                  <a:lnTo>
                    <a:pt x="173" y="349"/>
                  </a:lnTo>
                  <a:lnTo>
                    <a:pt x="180" y="344"/>
                  </a:lnTo>
                  <a:lnTo>
                    <a:pt x="181" y="330"/>
                  </a:lnTo>
                  <a:lnTo>
                    <a:pt x="188" y="328"/>
                  </a:lnTo>
                  <a:lnTo>
                    <a:pt x="192" y="321"/>
                  </a:lnTo>
                  <a:lnTo>
                    <a:pt x="195" y="314"/>
                  </a:lnTo>
                  <a:lnTo>
                    <a:pt x="192" y="307"/>
                  </a:lnTo>
                  <a:lnTo>
                    <a:pt x="191" y="301"/>
                  </a:lnTo>
                  <a:lnTo>
                    <a:pt x="198" y="301"/>
                  </a:lnTo>
                  <a:lnTo>
                    <a:pt x="203" y="298"/>
                  </a:lnTo>
                  <a:lnTo>
                    <a:pt x="211" y="302"/>
                  </a:lnTo>
                  <a:lnTo>
                    <a:pt x="223" y="293"/>
                  </a:lnTo>
                  <a:lnTo>
                    <a:pt x="235" y="290"/>
                  </a:lnTo>
                  <a:lnTo>
                    <a:pt x="237" y="283"/>
                  </a:lnTo>
                  <a:lnTo>
                    <a:pt x="231" y="276"/>
                  </a:lnTo>
                  <a:lnTo>
                    <a:pt x="234" y="271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11326" y="109740"/>
              <a:ext cx="584398" cy="944028"/>
            </a:xfrm>
            <a:custGeom>
              <a:avLst/>
              <a:gdLst>
                <a:gd name="T0" fmla="*/ 445 w 459"/>
                <a:gd name="T1" fmla="*/ 477 h 743"/>
                <a:gd name="T2" fmla="*/ 429 w 459"/>
                <a:gd name="T3" fmla="*/ 487 h 743"/>
                <a:gd name="T4" fmla="*/ 417 w 459"/>
                <a:gd name="T5" fmla="*/ 489 h 743"/>
                <a:gd name="T6" fmla="*/ 404 w 459"/>
                <a:gd name="T7" fmla="*/ 487 h 743"/>
                <a:gd name="T8" fmla="*/ 379 w 459"/>
                <a:gd name="T9" fmla="*/ 482 h 743"/>
                <a:gd name="T10" fmla="*/ 369 w 459"/>
                <a:gd name="T11" fmla="*/ 489 h 743"/>
                <a:gd name="T12" fmla="*/ 357 w 459"/>
                <a:gd name="T13" fmla="*/ 486 h 743"/>
                <a:gd name="T14" fmla="*/ 338 w 459"/>
                <a:gd name="T15" fmla="*/ 487 h 743"/>
                <a:gd name="T16" fmla="*/ 334 w 459"/>
                <a:gd name="T17" fmla="*/ 494 h 743"/>
                <a:gd name="T18" fmla="*/ 325 w 459"/>
                <a:gd name="T19" fmla="*/ 482 h 743"/>
                <a:gd name="T20" fmla="*/ 322 w 459"/>
                <a:gd name="T21" fmla="*/ 470 h 743"/>
                <a:gd name="T22" fmla="*/ 320 w 459"/>
                <a:gd name="T23" fmla="*/ 452 h 743"/>
                <a:gd name="T24" fmla="*/ 307 w 459"/>
                <a:gd name="T25" fmla="*/ 448 h 743"/>
                <a:gd name="T26" fmla="*/ 300 w 459"/>
                <a:gd name="T27" fmla="*/ 436 h 743"/>
                <a:gd name="T28" fmla="*/ 303 w 459"/>
                <a:gd name="T29" fmla="*/ 421 h 743"/>
                <a:gd name="T30" fmla="*/ 296 w 459"/>
                <a:gd name="T31" fmla="*/ 409 h 743"/>
                <a:gd name="T32" fmla="*/ 289 w 459"/>
                <a:gd name="T33" fmla="*/ 379 h 743"/>
                <a:gd name="T34" fmla="*/ 283 w 459"/>
                <a:gd name="T35" fmla="*/ 360 h 743"/>
                <a:gd name="T36" fmla="*/ 257 w 459"/>
                <a:gd name="T37" fmla="*/ 370 h 743"/>
                <a:gd name="T38" fmla="*/ 245 w 459"/>
                <a:gd name="T39" fmla="*/ 362 h 743"/>
                <a:gd name="T40" fmla="*/ 239 w 459"/>
                <a:gd name="T41" fmla="*/ 354 h 743"/>
                <a:gd name="T42" fmla="*/ 242 w 459"/>
                <a:gd name="T43" fmla="*/ 340 h 743"/>
                <a:gd name="T44" fmla="*/ 251 w 459"/>
                <a:gd name="T45" fmla="*/ 333 h 743"/>
                <a:gd name="T46" fmla="*/ 250 w 459"/>
                <a:gd name="T47" fmla="*/ 314 h 743"/>
                <a:gd name="T48" fmla="*/ 251 w 459"/>
                <a:gd name="T49" fmla="*/ 302 h 743"/>
                <a:gd name="T50" fmla="*/ 258 w 459"/>
                <a:gd name="T51" fmla="*/ 290 h 743"/>
                <a:gd name="T52" fmla="*/ 272 w 459"/>
                <a:gd name="T53" fmla="*/ 257 h 743"/>
                <a:gd name="T54" fmla="*/ 257 w 459"/>
                <a:gd name="T55" fmla="*/ 256 h 743"/>
                <a:gd name="T56" fmla="*/ 253 w 459"/>
                <a:gd name="T57" fmla="*/ 247 h 743"/>
                <a:gd name="T58" fmla="*/ 243 w 459"/>
                <a:gd name="T59" fmla="*/ 240 h 743"/>
                <a:gd name="T60" fmla="*/ 237 w 459"/>
                <a:gd name="T61" fmla="*/ 228 h 743"/>
                <a:gd name="T62" fmla="*/ 232 w 459"/>
                <a:gd name="T63" fmla="*/ 220 h 743"/>
                <a:gd name="T64" fmla="*/ 223 w 459"/>
                <a:gd name="T65" fmla="*/ 199 h 743"/>
                <a:gd name="T66" fmla="*/ 216 w 459"/>
                <a:gd name="T67" fmla="*/ 188 h 743"/>
                <a:gd name="T68" fmla="*/ 204 w 459"/>
                <a:gd name="T69" fmla="*/ 176 h 743"/>
                <a:gd name="T70" fmla="*/ 201 w 459"/>
                <a:gd name="T71" fmla="*/ 163 h 743"/>
                <a:gd name="T72" fmla="*/ 200 w 459"/>
                <a:gd name="T73" fmla="*/ 151 h 743"/>
                <a:gd name="T74" fmla="*/ 193 w 459"/>
                <a:gd name="T75" fmla="*/ 132 h 743"/>
                <a:gd name="T76" fmla="*/ 184 w 459"/>
                <a:gd name="T77" fmla="*/ 110 h 743"/>
                <a:gd name="T78" fmla="*/ 203 w 459"/>
                <a:gd name="T79" fmla="*/ 14 h 743"/>
                <a:gd name="T80" fmla="*/ 139 w 459"/>
                <a:gd name="T81" fmla="*/ 0 h 743"/>
                <a:gd name="T82" fmla="*/ 92 w 459"/>
                <a:gd name="T83" fmla="*/ 224 h 743"/>
                <a:gd name="T84" fmla="*/ 86 w 459"/>
                <a:gd name="T85" fmla="*/ 249 h 743"/>
                <a:gd name="T86" fmla="*/ 88 w 459"/>
                <a:gd name="T87" fmla="*/ 280 h 743"/>
                <a:gd name="T88" fmla="*/ 90 w 459"/>
                <a:gd name="T89" fmla="*/ 295 h 743"/>
                <a:gd name="T90" fmla="*/ 96 w 459"/>
                <a:gd name="T91" fmla="*/ 306 h 743"/>
                <a:gd name="T92" fmla="*/ 111 w 459"/>
                <a:gd name="T93" fmla="*/ 329 h 743"/>
                <a:gd name="T94" fmla="*/ 93 w 459"/>
                <a:gd name="T95" fmla="*/ 352 h 743"/>
                <a:gd name="T96" fmla="*/ 73 w 459"/>
                <a:gd name="T97" fmla="*/ 383 h 743"/>
                <a:gd name="T98" fmla="*/ 69 w 459"/>
                <a:gd name="T99" fmla="*/ 395 h 743"/>
                <a:gd name="T100" fmla="*/ 52 w 459"/>
                <a:gd name="T101" fmla="*/ 408 h 743"/>
                <a:gd name="T102" fmla="*/ 39 w 459"/>
                <a:gd name="T103" fmla="*/ 425 h 743"/>
                <a:gd name="T104" fmla="*/ 36 w 459"/>
                <a:gd name="T105" fmla="*/ 448 h 743"/>
                <a:gd name="T106" fmla="*/ 48 w 459"/>
                <a:gd name="T107" fmla="*/ 455 h 743"/>
                <a:gd name="T108" fmla="*/ 47 w 459"/>
                <a:gd name="T109" fmla="*/ 467 h 743"/>
                <a:gd name="T110" fmla="*/ 42 w 459"/>
                <a:gd name="T111" fmla="*/ 487 h 743"/>
                <a:gd name="T112" fmla="*/ 36 w 459"/>
                <a:gd name="T113" fmla="*/ 494 h 743"/>
                <a:gd name="T114" fmla="*/ 115 w 459"/>
                <a:gd name="T115" fmla="*/ 692 h 743"/>
                <a:gd name="T116" fmla="*/ 238 w 459"/>
                <a:gd name="T117" fmla="*/ 713 h 743"/>
                <a:gd name="T118" fmla="*/ 423 w 459"/>
                <a:gd name="T119" fmla="*/ 743 h 743"/>
                <a:gd name="T120" fmla="*/ 453 w 459"/>
                <a:gd name="T121" fmla="*/ 49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9" h="743">
                  <a:moveTo>
                    <a:pt x="449" y="489"/>
                  </a:moveTo>
                  <a:lnTo>
                    <a:pt x="445" y="477"/>
                  </a:lnTo>
                  <a:lnTo>
                    <a:pt x="438" y="475"/>
                  </a:lnTo>
                  <a:lnTo>
                    <a:pt x="429" y="487"/>
                  </a:lnTo>
                  <a:lnTo>
                    <a:pt x="429" y="493"/>
                  </a:lnTo>
                  <a:lnTo>
                    <a:pt x="417" y="489"/>
                  </a:lnTo>
                  <a:lnTo>
                    <a:pt x="411" y="490"/>
                  </a:lnTo>
                  <a:lnTo>
                    <a:pt x="404" y="487"/>
                  </a:lnTo>
                  <a:lnTo>
                    <a:pt x="392" y="487"/>
                  </a:lnTo>
                  <a:lnTo>
                    <a:pt x="379" y="482"/>
                  </a:lnTo>
                  <a:lnTo>
                    <a:pt x="375" y="483"/>
                  </a:lnTo>
                  <a:lnTo>
                    <a:pt x="369" y="489"/>
                  </a:lnTo>
                  <a:lnTo>
                    <a:pt x="362" y="489"/>
                  </a:lnTo>
                  <a:lnTo>
                    <a:pt x="357" y="486"/>
                  </a:lnTo>
                  <a:lnTo>
                    <a:pt x="343" y="483"/>
                  </a:lnTo>
                  <a:lnTo>
                    <a:pt x="338" y="487"/>
                  </a:lnTo>
                  <a:lnTo>
                    <a:pt x="337" y="493"/>
                  </a:lnTo>
                  <a:lnTo>
                    <a:pt x="334" y="494"/>
                  </a:lnTo>
                  <a:lnTo>
                    <a:pt x="329" y="489"/>
                  </a:lnTo>
                  <a:lnTo>
                    <a:pt x="325" y="482"/>
                  </a:lnTo>
                  <a:lnTo>
                    <a:pt x="326" y="477"/>
                  </a:lnTo>
                  <a:lnTo>
                    <a:pt x="322" y="470"/>
                  </a:lnTo>
                  <a:lnTo>
                    <a:pt x="325" y="464"/>
                  </a:lnTo>
                  <a:lnTo>
                    <a:pt x="320" y="452"/>
                  </a:lnTo>
                  <a:lnTo>
                    <a:pt x="314" y="447"/>
                  </a:lnTo>
                  <a:lnTo>
                    <a:pt x="307" y="448"/>
                  </a:lnTo>
                  <a:lnTo>
                    <a:pt x="303" y="443"/>
                  </a:lnTo>
                  <a:lnTo>
                    <a:pt x="300" y="436"/>
                  </a:lnTo>
                  <a:lnTo>
                    <a:pt x="304" y="428"/>
                  </a:lnTo>
                  <a:lnTo>
                    <a:pt x="303" y="421"/>
                  </a:lnTo>
                  <a:lnTo>
                    <a:pt x="301" y="414"/>
                  </a:lnTo>
                  <a:lnTo>
                    <a:pt x="296" y="409"/>
                  </a:lnTo>
                  <a:lnTo>
                    <a:pt x="292" y="397"/>
                  </a:lnTo>
                  <a:lnTo>
                    <a:pt x="289" y="379"/>
                  </a:lnTo>
                  <a:lnTo>
                    <a:pt x="289" y="367"/>
                  </a:lnTo>
                  <a:lnTo>
                    <a:pt x="283" y="360"/>
                  </a:lnTo>
                  <a:lnTo>
                    <a:pt x="283" y="355"/>
                  </a:lnTo>
                  <a:lnTo>
                    <a:pt x="257" y="370"/>
                  </a:lnTo>
                  <a:lnTo>
                    <a:pt x="250" y="370"/>
                  </a:lnTo>
                  <a:lnTo>
                    <a:pt x="245" y="362"/>
                  </a:lnTo>
                  <a:lnTo>
                    <a:pt x="238" y="359"/>
                  </a:lnTo>
                  <a:lnTo>
                    <a:pt x="239" y="354"/>
                  </a:lnTo>
                  <a:lnTo>
                    <a:pt x="245" y="347"/>
                  </a:lnTo>
                  <a:lnTo>
                    <a:pt x="242" y="340"/>
                  </a:lnTo>
                  <a:lnTo>
                    <a:pt x="246" y="335"/>
                  </a:lnTo>
                  <a:lnTo>
                    <a:pt x="251" y="333"/>
                  </a:lnTo>
                  <a:lnTo>
                    <a:pt x="254" y="321"/>
                  </a:lnTo>
                  <a:lnTo>
                    <a:pt x="250" y="314"/>
                  </a:lnTo>
                  <a:lnTo>
                    <a:pt x="254" y="308"/>
                  </a:lnTo>
                  <a:lnTo>
                    <a:pt x="251" y="302"/>
                  </a:lnTo>
                  <a:lnTo>
                    <a:pt x="257" y="295"/>
                  </a:lnTo>
                  <a:lnTo>
                    <a:pt x="258" y="290"/>
                  </a:lnTo>
                  <a:lnTo>
                    <a:pt x="265" y="276"/>
                  </a:lnTo>
                  <a:lnTo>
                    <a:pt x="272" y="257"/>
                  </a:lnTo>
                  <a:lnTo>
                    <a:pt x="266" y="256"/>
                  </a:lnTo>
                  <a:lnTo>
                    <a:pt x="257" y="256"/>
                  </a:lnTo>
                  <a:lnTo>
                    <a:pt x="251" y="252"/>
                  </a:lnTo>
                  <a:lnTo>
                    <a:pt x="253" y="247"/>
                  </a:lnTo>
                  <a:lnTo>
                    <a:pt x="246" y="247"/>
                  </a:lnTo>
                  <a:lnTo>
                    <a:pt x="243" y="240"/>
                  </a:lnTo>
                  <a:lnTo>
                    <a:pt x="238" y="234"/>
                  </a:lnTo>
                  <a:lnTo>
                    <a:pt x="237" y="228"/>
                  </a:lnTo>
                  <a:lnTo>
                    <a:pt x="238" y="225"/>
                  </a:lnTo>
                  <a:lnTo>
                    <a:pt x="232" y="220"/>
                  </a:lnTo>
                  <a:lnTo>
                    <a:pt x="224" y="206"/>
                  </a:lnTo>
                  <a:lnTo>
                    <a:pt x="223" y="199"/>
                  </a:lnTo>
                  <a:lnTo>
                    <a:pt x="219" y="194"/>
                  </a:lnTo>
                  <a:lnTo>
                    <a:pt x="216" y="188"/>
                  </a:lnTo>
                  <a:lnTo>
                    <a:pt x="207" y="183"/>
                  </a:lnTo>
                  <a:lnTo>
                    <a:pt x="204" y="176"/>
                  </a:lnTo>
                  <a:lnTo>
                    <a:pt x="195" y="164"/>
                  </a:lnTo>
                  <a:lnTo>
                    <a:pt x="201" y="163"/>
                  </a:lnTo>
                  <a:lnTo>
                    <a:pt x="197" y="157"/>
                  </a:lnTo>
                  <a:lnTo>
                    <a:pt x="200" y="151"/>
                  </a:lnTo>
                  <a:lnTo>
                    <a:pt x="199" y="144"/>
                  </a:lnTo>
                  <a:lnTo>
                    <a:pt x="193" y="132"/>
                  </a:lnTo>
                  <a:lnTo>
                    <a:pt x="193" y="129"/>
                  </a:lnTo>
                  <a:lnTo>
                    <a:pt x="184" y="110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188" y="11"/>
                  </a:lnTo>
                  <a:lnTo>
                    <a:pt x="139" y="0"/>
                  </a:lnTo>
                  <a:lnTo>
                    <a:pt x="139" y="4"/>
                  </a:lnTo>
                  <a:lnTo>
                    <a:pt x="92" y="224"/>
                  </a:lnTo>
                  <a:lnTo>
                    <a:pt x="90" y="243"/>
                  </a:lnTo>
                  <a:lnTo>
                    <a:pt x="86" y="249"/>
                  </a:lnTo>
                  <a:lnTo>
                    <a:pt x="90" y="261"/>
                  </a:lnTo>
                  <a:lnTo>
                    <a:pt x="88" y="280"/>
                  </a:lnTo>
                  <a:lnTo>
                    <a:pt x="90" y="287"/>
                  </a:lnTo>
                  <a:lnTo>
                    <a:pt x="90" y="295"/>
                  </a:lnTo>
                  <a:lnTo>
                    <a:pt x="94" y="302"/>
                  </a:lnTo>
                  <a:lnTo>
                    <a:pt x="96" y="306"/>
                  </a:lnTo>
                  <a:lnTo>
                    <a:pt x="108" y="317"/>
                  </a:lnTo>
                  <a:lnTo>
                    <a:pt x="111" y="329"/>
                  </a:lnTo>
                  <a:lnTo>
                    <a:pt x="107" y="336"/>
                  </a:lnTo>
                  <a:lnTo>
                    <a:pt x="93" y="352"/>
                  </a:lnTo>
                  <a:lnTo>
                    <a:pt x="84" y="371"/>
                  </a:lnTo>
                  <a:lnTo>
                    <a:pt x="73" y="383"/>
                  </a:lnTo>
                  <a:lnTo>
                    <a:pt x="71" y="389"/>
                  </a:lnTo>
                  <a:lnTo>
                    <a:pt x="69" y="395"/>
                  </a:lnTo>
                  <a:lnTo>
                    <a:pt x="63" y="401"/>
                  </a:lnTo>
                  <a:lnTo>
                    <a:pt x="52" y="408"/>
                  </a:lnTo>
                  <a:lnTo>
                    <a:pt x="44" y="420"/>
                  </a:lnTo>
                  <a:lnTo>
                    <a:pt x="39" y="425"/>
                  </a:lnTo>
                  <a:lnTo>
                    <a:pt x="35" y="446"/>
                  </a:lnTo>
                  <a:lnTo>
                    <a:pt x="36" y="448"/>
                  </a:lnTo>
                  <a:lnTo>
                    <a:pt x="43" y="451"/>
                  </a:lnTo>
                  <a:lnTo>
                    <a:pt x="48" y="455"/>
                  </a:lnTo>
                  <a:lnTo>
                    <a:pt x="52" y="460"/>
                  </a:lnTo>
                  <a:lnTo>
                    <a:pt x="47" y="467"/>
                  </a:lnTo>
                  <a:lnTo>
                    <a:pt x="47" y="475"/>
                  </a:lnTo>
                  <a:lnTo>
                    <a:pt x="42" y="487"/>
                  </a:lnTo>
                  <a:lnTo>
                    <a:pt x="39" y="490"/>
                  </a:lnTo>
                  <a:lnTo>
                    <a:pt x="36" y="494"/>
                  </a:lnTo>
                  <a:lnTo>
                    <a:pt x="0" y="667"/>
                  </a:lnTo>
                  <a:lnTo>
                    <a:pt x="115" y="692"/>
                  </a:lnTo>
                  <a:lnTo>
                    <a:pt x="211" y="708"/>
                  </a:lnTo>
                  <a:lnTo>
                    <a:pt x="238" y="713"/>
                  </a:lnTo>
                  <a:lnTo>
                    <a:pt x="339" y="731"/>
                  </a:lnTo>
                  <a:lnTo>
                    <a:pt x="423" y="743"/>
                  </a:lnTo>
                  <a:lnTo>
                    <a:pt x="459" y="501"/>
                  </a:lnTo>
                  <a:lnTo>
                    <a:pt x="453" y="496"/>
                  </a:lnTo>
                  <a:lnTo>
                    <a:pt x="449" y="489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674305" y="1919788"/>
              <a:ext cx="538122" cy="555310"/>
            </a:xfrm>
            <a:custGeom>
              <a:avLst/>
              <a:gdLst>
                <a:gd name="T0" fmla="*/ 400 w 423"/>
                <a:gd name="T1" fmla="*/ 256 h 437"/>
                <a:gd name="T2" fmla="*/ 395 w 423"/>
                <a:gd name="T3" fmla="*/ 237 h 437"/>
                <a:gd name="T4" fmla="*/ 383 w 423"/>
                <a:gd name="T5" fmla="*/ 218 h 437"/>
                <a:gd name="T6" fmla="*/ 366 w 423"/>
                <a:gd name="T7" fmla="*/ 203 h 437"/>
                <a:gd name="T8" fmla="*/ 356 w 423"/>
                <a:gd name="T9" fmla="*/ 182 h 437"/>
                <a:gd name="T10" fmla="*/ 335 w 423"/>
                <a:gd name="T11" fmla="*/ 165 h 437"/>
                <a:gd name="T12" fmla="*/ 323 w 423"/>
                <a:gd name="T13" fmla="*/ 156 h 437"/>
                <a:gd name="T14" fmla="*/ 314 w 423"/>
                <a:gd name="T15" fmla="*/ 140 h 437"/>
                <a:gd name="T16" fmla="*/ 299 w 423"/>
                <a:gd name="T17" fmla="*/ 126 h 437"/>
                <a:gd name="T18" fmla="*/ 284 w 423"/>
                <a:gd name="T19" fmla="*/ 114 h 437"/>
                <a:gd name="T20" fmla="*/ 254 w 423"/>
                <a:gd name="T21" fmla="*/ 92 h 437"/>
                <a:gd name="T22" fmla="*/ 228 w 423"/>
                <a:gd name="T23" fmla="*/ 60 h 437"/>
                <a:gd name="T24" fmla="*/ 211 w 423"/>
                <a:gd name="T25" fmla="*/ 49 h 437"/>
                <a:gd name="T26" fmla="*/ 185 w 423"/>
                <a:gd name="T27" fmla="*/ 36 h 437"/>
                <a:gd name="T28" fmla="*/ 196 w 423"/>
                <a:gd name="T29" fmla="*/ 6 h 437"/>
                <a:gd name="T30" fmla="*/ 70 w 423"/>
                <a:gd name="T31" fmla="*/ 18 h 437"/>
                <a:gd name="T32" fmla="*/ 58 w 423"/>
                <a:gd name="T33" fmla="*/ 225 h 437"/>
                <a:gd name="T34" fmla="*/ 66 w 423"/>
                <a:gd name="T35" fmla="*/ 241 h 437"/>
                <a:gd name="T36" fmla="*/ 79 w 423"/>
                <a:gd name="T37" fmla="*/ 263 h 437"/>
                <a:gd name="T38" fmla="*/ 87 w 423"/>
                <a:gd name="T39" fmla="*/ 283 h 437"/>
                <a:gd name="T40" fmla="*/ 79 w 423"/>
                <a:gd name="T41" fmla="*/ 299 h 437"/>
                <a:gd name="T42" fmla="*/ 75 w 423"/>
                <a:gd name="T43" fmla="*/ 331 h 437"/>
                <a:gd name="T44" fmla="*/ 87 w 423"/>
                <a:gd name="T45" fmla="*/ 359 h 437"/>
                <a:gd name="T46" fmla="*/ 85 w 423"/>
                <a:gd name="T47" fmla="*/ 385 h 437"/>
                <a:gd name="T48" fmla="*/ 97 w 423"/>
                <a:gd name="T49" fmla="*/ 406 h 437"/>
                <a:gd name="T50" fmla="*/ 106 w 423"/>
                <a:gd name="T51" fmla="*/ 429 h 437"/>
                <a:gd name="T52" fmla="*/ 332 w 423"/>
                <a:gd name="T53" fmla="*/ 424 h 437"/>
                <a:gd name="T54" fmla="*/ 350 w 423"/>
                <a:gd name="T55" fmla="*/ 433 h 437"/>
                <a:gd name="T56" fmla="*/ 345 w 423"/>
                <a:gd name="T57" fmla="*/ 408 h 437"/>
                <a:gd name="T58" fmla="*/ 350 w 423"/>
                <a:gd name="T59" fmla="*/ 396 h 437"/>
                <a:gd name="T60" fmla="*/ 377 w 423"/>
                <a:gd name="T61" fmla="*/ 396 h 437"/>
                <a:gd name="T62" fmla="*/ 389 w 423"/>
                <a:gd name="T63" fmla="*/ 396 h 437"/>
                <a:gd name="T64" fmla="*/ 387 w 423"/>
                <a:gd name="T65" fmla="*/ 377 h 437"/>
                <a:gd name="T66" fmla="*/ 389 w 423"/>
                <a:gd name="T67" fmla="*/ 364 h 437"/>
                <a:gd name="T68" fmla="*/ 392 w 423"/>
                <a:gd name="T69" fmla="*/ 356 h 437"/>
                <a:gd name="T70" fmla="*/ 392 w 423"/>
                <a:gd name="T71" fmla="*/ 354 h 437"/>
                <a:gd name="T72" fmla="*/ 393 w 423"/>
                <a:gd name="T73" fmla="*/ 336 h 437"/>
                <a:gd name="T74" fmla="*/ 383 w 423"/>
                <a:gd name="T75" fmla="*/ 332 h 437"/>
                <a:gd name="T76" fmla="*/ 395 w 423"/>
                <a:gd name="T77" fmla="*/ 326 h 437"/>
                <a:gd name="T78" fmla="*/ 396 w 423"/>
                <a:gd name="T79" fmla="*/ 317 h 437"/>
                <a:gd name="T80" fmla="*/ 396 w 423"/>
                <a:gd name="T81" fmla="*/ 303 h 437"/>
                <a:gd name="T82" fmla="*/ 404 w 423"/>
                <a:gd name="T83" fmla="*/ 298 h 437"/>
                <a:gd name="T84" fmla="*/ 404 w 423"/>
                <a:gd name="T85" fmla="*/ 293 h 437"/>
                <a:gd name="T86" fmla="*/ 403 w 423"/>
                <a:gd name="T87" fmla="*/ 275 h 437"/>
                <a:gd name="T88" fmla="*/ 415 w 423"/>
                <a:gd name="T89" fmla="*/ 271 h 437"/>
                <a:gd name="T90" fmla="*/ 419 w 423"/>
                <a:gd name="T91" fmla="*/ 26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3" h="437">
                  <a:moveTo>
                    <a:pt x="415" y="259"/>
                  </a:moveTo>
                  <a:lnTo>
                    <a:pt x="412" y="257"/>
                  </a:lnTo>
                  <a:lnTo>
                    <a:pt x="400" y="256"/>
                  </a:lnTo>
                  <a:lnTo>
                    <a:pt x="396" y="249"/>
                  </a:lnTo>
                  <a:lnTo>
                    <a:pt x="395" y="244"/>
                  </a:lnTo>
                  <a:lnTo>
                    <a:pt x="395" y="237"/>
                  </a:lnTo>
                  <a:lnTo>
                    <a:pt x="391" y="230"/>
                  </a:lnTo>
                  <a:lnTo>
                    <a:pt x="388" y="225"/>
                  </a:lnTo>
                  <a:lnTo>
                    <a:pt x="383" y="218"/>
                  </a:lnTo>
                  <a:lnTo>
                    <a:pt x="373" y="214"/>
                  </a:lnTo>
                  <a:lnTo>
                    <a:pt x="368" y="210"/>
                  </a:lnTo>
                  <a:lnTo>
                    <a:pt x="366" y="203"/>
                  </a:lnTo>
                  <a:lnTo>
                    <a:pt x="366" y="198"/>
                  </a:lnTo>
                  <a:lnTo>
                    <a:pt x="362" y="191"/>
                  </a:lnTo>
                  <a:lnTo>
                    <a:pt x="356" y="182"/>
                  </a:lnTo>
                  <a:lnTo>
                    <a:pt x="356" y="175"/>
                  </a:lnTo>
                  <a:lnTo>
                    <a:pt x="342" y="167"/>
                  </a:lnTo>
                  <a:lnTo>
                    <a:pt x="335" y="165"/>
                  </a:lnTo>
                  <a:lnTo>
                    <a:pt x="330" y="160"/>
                  </a:lnTo>
                  <a:lnTo>
                    <a:pt x="330" y="159"/>
                  </a:lnTo>
                  <a:lnTo>
                    <a:pt x="323" y="156"/>
                  </a:lnTo>
                  <a:lnTo>
                    <a:pt x="322" y="149"/>
                  </a:lnTo>
                  <a:lnTo>
                    <a:pt x="315" y="146"/>
                  </a:lnTo>
                  <a:lnTo>
                    <a:pt x="314" y="140"/>
                  </a:lnTo>
                  <a:lnTo>
                    <a:pt x="314" y="136"/>
                  </a:lnTo>
                  <a:lnTo>
                    <a:pt x="308" y="133"/>
                  </a:lnTo>
                  <a:lnTo>
                    <a:pt x="299" y="126"/>
                  </a:lnTo>
                  <a:lnTo>
                    <a:pt x="292" y="125"/>
                  </a:lnTo>
                  <a:lnTo>
                    <a:pt x="288" y="121"/>
                  </a:lnTo>
                  <a:lnTo>
                    <a:pt x="284" y="114"/>
                  </a:lnTo>
                  <a:lnTo>
                    <a:pt x="278" y="107"/>
                  </a:lnTo>
                  <a:lnTo>
                    <a:pt x="266" y="102"/>
                  </a:lnTo>
                  <a:lnTo>
                    <a:pt x="254" y="92"/>
                  </a:lnTo>
                  <a:lnTo>
                    <a:pt x="238" y="73"/>
                  </a:lnTo>
                  <a:lnTo>
                    <a:pt x="235" y="67"/>
                  </a:lnTo>
                  <a:lnTo>
                    <a:pt x="228" y="60"/>
                  </a:lnTo>
                  <a:lnTo>
                    <a:pt x="226" y="53"/>
                  </a:lnTo>
                  <a:lnTo>
                    <a:pt x="219" y="48"/>
                  </a:lnTo>
                  <a:lnTo>
                    <a:pt x="211" y="49"/>
                  </a:lnTo>
                  <a:lnTo>
                    <a:pt x="198" y="40"/>
                  </a:lnTo>
                  <a:lnTo>
                    <a:pt x="192" y="38"/>
                  </a:lnTo>
                  <a:lnTo>
                    <a:pt x="185" y="36"/>
                  </a:lnTo>
                  <a:lnTo>
                    <a:pt x="182" y="29"/>
                  </a:lnTo>
                  <a:lnTo>
                    <a:pt x="185" y="22"/>
                  </a:lnTo>
                  <a:lnTo>
                    <a:pt x="196" y="6"/>
                  </a:lnTo>
                  <a:lnTo>
                    <a:pt x="197" y="0"/>
                  </a:lnTo>
                  <a:lnTo>
                    <a:pt x="101" y="15"/>
                  </a:lnTo>
                  <a:lnTo>
                    <a:pt x="70" y="18"/>
                  </a:lnTo>
                  <a:lnTo>
                    <a:pt x="0" y="26"/>
                  </a:lnTo>
                  <a:lnTo>
                    <a:pt x="29" y="119"/>
                  </a:lnTo>
                  <a:lnTo>
                    <a:pt x="58" y="225"/>
                  </a:lnTo>
                  <a:lnTo>
                    <a:pt x="60" y="229"/>
                  </a:lnTo>
                  <a:lnTo>
                    <a:pt x="62" y="236"/>
                  </a:lnTo>
                  <a:lnTo>
                    <a:pt x="66" y="241"/>
                  </a:lnTo>
                  <a:lnTo>
                    <a:pt x="71" y="253"/>
                  </a:lnTo>
                  <a:lnTo>
                    <a:pt x="78" y="262"/>
                  </a:lnTo>
                  <a:lnTo>
                    <a:pt x="79" y="263"/>
                  </a:lnTo>
                  <a:lnTo>
                    <a:pt x="83" y="271"/>
                  </a:lnTo>
                  <a:lnTo>
                    <a:pt x="82" y="280"/>
                  </a:lnTo>
                  <a:lnTo>
                    <a:pt x="87" y="283"/>
                  </a:lnTo>
                  <a:lnTo>
                    <a:pt x="89" y="289"/>
                  </a:lnTo>
                  <a:lnTo>
                    <a:pt x="83" y="294"/>
                  </a:lnTo>
                  <a:lnTo>
                    <a:pt x="79" y="299"/>
                  </a:lnTo>
                  <a:lnTo>
                    <a:pt x="79" y="312"/>
                  </a:lnTo>
                  <a:lnTo>
                    <a:pt x="78" y="318"/>
                  </a:lnTo>
                  <a:lnTo>
                    <a:pt x="75" y="331"/>
                  </a:lnTo>
                  <a:lnTo>
                    <a:pt x="79" y="343"/>
                  </a:lnTo>
                  <a:lnTo>
                    <a:pt x="85" y="349"/>
                  </a:lnTo>
                  <a:lnTo>
                    <a:pt x="87" y="359"/>
                  </a:lnTo>
                  <a:lnTo>
                    <a:pt x="86" y="364"/>
                  </a:lnTo>
                  <a:lnTo>
                    <a:pt x="86" y="370"/>
                  </a:lnTo>
                  <a:lnTo>
                    <a:pt x="85" y="385"/>
                  </a:lnTo>
                  <a:lnTo>
                    <a:pt x="86" y="390"/>
                  </a:lnTo>
                  <a:lnTo>
                    <a:pt x="92" y="397"/>
                  </a:lnTo>
                  <a:lnTo>
                    <a:pt x="97" y="406"/>
                  </a:lnTo>
                  <a:lnTo>
                    <a:pt x="97" y="409"/>
                  </a:lnTo>
                  <a:lnTo>
                    <a:pt x="105" y="423"/>
                  </a:lnTo>
                  <a:lnTo>
                    <a:pt x="106" y="429"/>
                  </a:lnTo>
                  <a:lnTo>
                    <a:pt x="112" y="435"/>
                  </a:lnTo>
                  <a:lnTo>
                    <a:pt x="326" y="420"/>
                  </a:lnTo>
                  <a:lnTo>
                    <a:pt x="332" y="424"/>
                  </a:lnTo>
                  <a:lnTo>
                    <a:pt x="338" y="436"/>
                  </a:lnTo>
                  <a:lnTo>
                    <a:pt x="343" y="437"/>
                  </a:lnTo>
                  <a:lnTo>
                    <a:pt x="350" y="433"/>
                  </a:lnTo>
                  <a:lnTo>
                    <a:pt x="350" y="420"/>
                  </a:lnTo>
                  <a:lnTo>
                    <a:pt x="349" y="413"/>
                  </a:lnTo>
                  <a:lnTo>
                    <a:pt x="345" y="408"/>
                  </a:lnTo>
                  <a:lnTo>
                    <a:pt x="345" y="401"/>
                  </a:lnTo>
                  <a:lnTo>
                    <a:pt x="346" y="396"/>
                  </a:lnTo>
                  <a:lnTo>
                    <a:pt x="350" y="396"/>
                  </a:lnTo>
                  <a:lnTo>
                    <a:pt x="354" y="390"/>
                  </a:lnTo>
                  <a:lnTo>
                    <a:pt x="361" y="393"/>
                  </a:lnTo>
                  <a:lnTo>
                    <a:pt x="377" y="396"/>
                  </a:lnTo>
                  <a:lnTo>
                    <a:pt x="383" y="397"/>
                  </a:lnTo>
                  <a:lnTo>
                    <a:pt x="387" y="396"/>
                  </a:lnTo>
                  <a:lnTo>
                    <a:pt x="389" y="396"/>
                  </a:lnTo>
                  <a:lnTo>
                    <a:pt x="389" y="389"/>
                  </a:lnTo>
                  <a:lnTo>
                    <a:pt x="385" y="383"/>
                  </a:lnTo>
                  <a:lnTo>
                    <a:pt x="387" y="377"/>
                  </a:lnTo>
                  <a:lnTo>
                    <a:pt x="389" y="371"/>
                  </a:lnTo>
                  <a:lnTo>
                    <a:pt x="385" y="371"/>
                  </a:lnTo>
                  <a:lnTo>
                    <a:pt x="389" y="364"/>
                  </a:lnTo>
                  <a:lnTo>
                    <a:pt x="383" y="359"/>
                  </a:lnTo>
                  <a:lnTo>
                    <a:pt x="389" y="363"/>
                  </a:lnTo>
                  <a:lnTo>
                    <a:pt x="392" y="356"/>
                  </a:lnTo>
                  <a:lnTo>
                    <a:pt x="384" y="356"/>
                  </a:lnTo>
                  <a:lnTo>
                    <a:pt x="387" y="349"/>
                  </a:lnTo>
                  <a:lnTo>
                    <a:pt x="392" y="354"/>
                  </a:lnTo>
                  <a:lnTo>
                    <a:pt x="397" y="344"/>
                  </a:lnTo>
                  <a:lnTo>
                    <a:pt x="399" y="337"/>
                  </a:lnTo>
                  <a:lnTo>
                    <a:pt x="393" y="336"/>
                  </a:lnTo>
                  <a:lnTo>
                    <a:pt x="387" y="336"/>
                  </a:lnTo>
                  <a:lnTo>
                    <a:pt x="381" y="332"/>
                  </a:lnTo>
                  <a:lnTo>
                    <a:pt x="383" y="332"/>
                  </a:lnTo>
                  <a:lnTo>
                    <a:pt x="388" y="333"/>
                  </a:lnTo>
                  <a:lnTo>
                    <a:pt x="395" y="333"/>
                  </a:lnTo>
                  <a:lnTo>
                    <a:pt x="395" y="326"/>
                  </a:lnTo>
                  <a:lnTo>
                    <a:pt x="399" y="328"/>
                  </a:lnTo>
                  <a:lnTo>
                    <a:pt x="403" y="316"/>
                  </a:lnTo>
                  <a:lnTo>
                    <a:pt x="396" y="317"/>
                  </a:lnTo>
                  <a:lnTo>
                    <a:pt x="393" y="314"/>
                  </a:lnTo>
                  <a:lnTo>
                    <a:pt x="399" y="309"/>
                  </a:lnTo>
                  <a:lnTo>
                    <a:pt x="396" y="303"/>
                  </a:lnTo>
                  <a:lnTo>
                    <a:pt x="403" y="308"/>
                  </a:lnTo>
                  <a:lnTo>
                    <a:pt x="406" y="301"/>
                  </a:lnTo>
                  <a:lnTo>
                    <a:pt x="404" y="298"/>
                  </a:lnTo>
                  <a:lnTo>
                    <a:pt x="399" y="299"/>
                  </a:lnTo>
                  <a:lnTo>
                    <a:pt x="397" y="294"/>
                  </a:lnTo>
                  <a:lnTo>
                    <a:pt x="404" y="293"/>
                  </a:lnTo>
                  <a:lnTo>
                    <a:pt x="410" y="286"/>
                  </a:lnTo>
                  <a:lnTo>
                    <a:pt x="403" y="282"/>
                  </a:lnTo>
                  <a:lnTo>
                    <a:pt x="403" y="275"/>
                  </a:lnTo>
                  <a:lnTo>
                    <a:pt x="410" y="278"/>
                  </a:lnTo>
                  <a:lnTo>
                    <a:pt x="415" y="278"/>
                  </a:lnTo>
                  <a:lnTo>
                    <a:pt x="415" y="271"/>
                  </a:lnTo>
                  <a:lnTo>
                    <a:pt x="420" y="267"/>
                  </a:lnTo>
                  <a:lnTo>
                    <a:pt x="423" y="262"/>
                  </a:lnTo>
                  <a:lnTo>
                    <a:pt x="419" y="260"/>
                  </a:lnTo>
                  <a:lnTo>
                    <a:pt x="415" y="259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519171" y="1192595"/>
              <a:ext cx="105773" cy="171882"/>
            </a:xfrm>
            <a:custGeom>
              <a:avLst/>
              <a:gdLst>
                <a:gd name="T0" fmla="*/ 72 w 83"/>
                <a:gd name="T1" fmla="*/ 113 h 136"/>
                <a:gd name="T2" fmla="*/ 70 w 83"/>
                <a:gd name="T3" fmla="*/ 116 h 136"/>
                <a:gd name="T4" fmla="*/ 75 w 83"/>
                <a:gd name="T5" fmla="*/ 109 h 136"/>
                <a:gd name="T6" fmla="*/ 71 w 83"/>
                <a:gd name="T7" fmla="*/ 108 h 136"/>
                <a:gd name="T8" fmla="*/ 71 w 83"/>
                <a:gd name="T9" fmla="*/ 102 h 136"/>
                <a:gd name="T10" fmla="*/ 74 w 83"/>
                <a:gd name="T11" fmla="*/ 96 h 136"/>
                <a:gd name="T12" fmla="*/ 71 w 83"/>
                <a:gd name="T13" fmla="*/ 93 h 136"/>
                <a:gd name="T14" fmla="*/ 65 w 83"/>
                <a:gd name="T15" fmla="*/ 93 h 136"/>
                <a:gd name="T16" fmla="*/ 53 w 83"/>
                <a:gd name="T17" fmla="*/ 83 h 136"/>
                <a:gd name="T18" fmla="*/ 51 w 83"/>
                <a:gd name="T19" fmla="*/ 78 h 136"/>
                <a:gd name="T20" fmla="*/ 44 w 83"/>
                <a:gd name="T21" fmla="*/ 73 h 136"/>
                <a:gd name="T22" fmla="*/ 40 w 83"/>
                <a:gd name="T23" fmla="*/ 63 h 136"/>
                <a:gd name="T24" fmla="*/ 40 w 83"/>
                <a:gd name="T25" fmla="*/ 56 h 136"/>
                <a:gd name="T26" fmla="*/ 36 w 83"/>
                <a:gd name="T27" fmla="*/ 50 h 136"/>
                <a:gd name="T28" fmla="*/ 29 w 83"/>
                <a:gd name="T29" fmla="*/ 46 h 136"/>
                <a:gd name="T30" fmla="*/ 23 w 83"/>
                <a:gd name="T31" fmla="*/ 39 h 136"/>
                <a:gd name="T32" fmla="*/ 21 w 83"/>
                <a:gd name="T33" fmla="*/ 33 h 136"/>
                <a:gd name="T34" fmla="*/ 21 w 83"/>
                <a:gd name="T35" fmla="*/ 27 h 136"/>
                <a:gd name="T36" fmla="*/ 17 w 83"/>
                <a:gd name="T37" fmla="*/ 21 h 136"/>
                <a:gd name="T38" fmla="*/ 19 w 83"/>
                <a:gd name="T39" fmla="*/ 17 h 136"/>
                <a:gd name="T40" fmla="*/ 22 w 83"/>
                <a:gd name="T41" fmla="*/ 10 h 136"/>
                <a:gd name="T42" fmla="*/ 22 w 83"/>
                <a:gd name="T43" fmla="*/ 5 h 136"/>
                <a:gd name="T44" fmla="*/ 25 w 83"/>
                <a:gd name="T45" fmla="*/ 1 h 136"/>
                <a:gd name="T46" fmla="*/ 23 w 83"/>
                <a:gd name="T47" fmla="*/ 0 h 136"/>
                <a:gd name="T48" fmla="*/ 18 w 83"/>
                <a:gd name="T49" fmla="*/ 0 h 136"/>
                <a:gd name="T50" fmla="*/ 13 w 83"/>
                <a:gd name="T51" fmla="*/ 0 h 136"/>
                <a:gd name="T52" fmla="*/ 6 w 83"/>
                <a:gd name="T53" fmla="*/ 4 h 136"/>
                <a:gd name="T54" fmla="*/ 2 w 83"/>
                <a:gd name="T55" fmla="*/ 10 h 136"/>
                <a:gd name="T56" fmla="*/ 0 w 83"/>
                <a:gd name="T57" fmla="*/ 16 h 136"/>
                <a:gd name="T58" fmla="*/ 21 w 83"/>
                <a:gd name="T59" fmla="*/ 86 h 136"/>
                <a:gd name="T60" fmla="*/ 32 w 83"/>
                <a:gd name="T61" fmla="*/ 129 h 136"/>
                <a:gd name="T62" fmla="*/ 34 w 83"/>
                <a:gd name="T63" fmla="*/ 136 h 136"/>
                <a:gd name="T64" fmla="*/ 79 w 83"/>
                <a:gd name="T65" fmla="*/ 125 h 136"/>
                <a:gd name="T66" fmla="*/ 82 w 83"/>
                <a:gd name="T67" fmla="*/ 125 h 136"/>
                <a:gd name="T68" fmla="*/ 83 w 83"/>
                <a:gd name="T69" fmla="*/ 125 h 136"/>
                <a:gd name="T70" fmla="*/ 79 w 83"/>
                <a:gd name="T71" fmla="*/ 112 h 136"/>
                <a:gd name="T72" fmla="*/ 72 w 83"/>
                <a:gd name="T73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136">
                  <a:moveTo>
                    <a:pt x="72" y="113"/>
                  </a:moveTo>
                  <a:lnTo>
                    <a:pt x="70" y="116"/>
                  </a:lnTo>
                  <a:lnTo>
                    <a:pt x="75" y="109"/>
                  </a:lnTo>
                  <a:lnTo>
                    <a:pt x="71" y="108"/>
                  </a:lnTo>
                  <a:lnTo>
                    <a:pt x="71" y="102"/>
                  </a:lnTo>
                  <a:lnTo>
                    <a:pt x="74" y="96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3" y="83"/>
                  </a:lnTo>
                  <a:lnTo>
                    <a:pt x="51" y="78"/>
                  </a:lnTo>
                  <a:lnTo>
                    <a:pt x="44" y="73"/>
                  </a:lnTo>
                  <a:lnTo>
                    <a:pt x="40" y="63"/>
                  </a:lnTo>
                  <a:lnTo>
                    <a:pt x="40" y="56"/>
                  </a:lnTo>
                  <a:lnTo>
                    <a:pt x="36" y="50"/>
                  </a:lnTo>
                  <a:lnTo>
                    <a:pt x="29" y="46"/>
                  </a:lnTo>
                  <a:lnTo>
                    <a:pt x="23" y="39"/>
                  </a:lnTo>
                  <a:lnTo>
                    <a:pt x="21" y="33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1" y="86"/>
                  </a:lnTo>
                  <a:lnTo>
                    <a:pt x="32" y="129"/>
                  </a:lnTo>
                  <a:lnTo>
                    <a:pt x="34" y="136"/>
                  </a:lnTo>
                  <a:lnTo>
                    <a:pt x="79" y="125"/>
                  </a:lnTo>
                  <a:lnTo>
                    <a:pt x="82" y="125"/>
                  </a:lnTo>
                  <a:lnTo>
                    <a:pt x="83" y="125"/>
                  </a:lnTo>
                  <a:lnTo>
                    <a:pt x="79" y="112"/>
                  </a:lnTo>
                  <a:lnTo>
                    <a:pt x="72" y="113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660643" y="846187"/>
              <a:ext cx="170560" cy="162627"/>
            </a:xfrm>
            <a:custGeom>
              <a:avLst/>
              <a:gdLst>
                <a:gd name="T0" fmla="*/ 133 w 134"/>
                <a:gd name="T1" fmla="*/ 50 h 128"/>
                <a:gd name="T2" fmla="*/ 120 w 134"/>
                <a:gd name="T3" fmla="*/ 0 h 128"/>
                <a:gd name="T4" fmla="*/ 116 w 134"/>
                <a:gd name="T5" fmla="*/ 0 h 128"/>
                <a:gd name="T6" fmla="*/ 106 w 134"/>
                <a:gd name="T7" fmla="*/ 1 h 128"/>
                <a:gd name="T8" fmla="*/ 71 w 134"/>
                <a:gd name="T9" fmla="*/ 10 h 128"/>
                <a:gd name="T10" fmla="*/ 64 w 134"/>
                <a:gd name="T11" fmla="*/ 13 h 128"/>
                <a:gd name="T12" fmla="*/ 60 w 134"/>
                <a:gd name="T13" fmla="*/ 13 h 128"/>
                <a:gd name="T14" fmla="*/ 48 w 134"/>
                <a:gd name="T15" fmla="*/ 17 h 128"/>
                <a:gd name="T16" fmla="*/ 42 w 134"/>
                <a:gd name="T17" fmla="*/ 17 h 128"/>
                <a:gd name="T18" fmla="*/ 0 w 134"/>
                <a:gd name="T19" fmla="*/ 25 h 128"/>
                <a:gd name="T20" fmla="*/ 14 w 134"/>
                <a:gd name="T21" fmla="*/ 96 h 128"/>
                <a:gd name="T22" fmla="*/ 18 w 134"/>
                <a:gd name="T23" fmla="*/ 102 h 128"/>
                <a:gd name="T24" fmla="*/ 18 w 134"/>
                <a:gd name="T25" fmla="*/ 109 h 128"/>
                <a:gd name="T26" fmla="*/ 7 w 134"/>
                <a:gd name="T27" fmla="*/ 120 h 128"/>
                <a:gd name="T28" fmla="*/ 7 w 134"/>
                <a:gd name="T29" fmla="*/ 123 h 128"/>
                <a:gd name="T30" fmla="*/ 14 w 134"/>
                <a:gd name="T31" fmla="*/ 128 h 128"/>
                <a:gd name="T32" fmla="*/ 19 w 134"/>
                <a:gd name="T33" fmla="*/ 127 h 128"/>
                <a:gd name="T34" fmla="*/ 32 w 134"/>
                <a:gd name="T35" fmla="*/ 113 h 128"/>
                <a:gd name="T36" fmla="*/ 38 w 134"/>
                <a:gd name="T37" fmla="*/ 110 h 128"/>
                <a:gd name="T38" fmla="*/ 42 w 134"/>
                <a:gd name="T39" fmla="*/ 104 h 128"/>
                <a:gd name="T40" fmla="*/ 46 w 134"/>
                <a:gd name="T41" fmla="*/ 106 h 128"/>
                <a:gd name="T42" fmla="*/ 56 w 134"/>
                <a:gd name="T43" fmla="*/ 93 h 128"/>
                <a:gd name="T44" fmla="*/ 63 w 134"/>
                <a:gd name="T45" fmla="*/ 92 h 128"/>
                <a:gd name="T46" fmla="*/ 68 w 134"/>
                <a:gd name="T47" fmla="*/ 89 h 128"/>
                <a:gd name="T48" fmla="*/ 75 w 134"/>
                <a:gd name="T49" fmla="*/ 89 h 128"/>
                <a:gd name="T50" fmla="*/ 78 w 134"/>
                <a:gd name="T51" fmla="*/ 85 h 128"/>
                <a:gd name="T52" fmla="*/ 98 w 134"/>
                <a:gd name="T53" fmla="*/ 81 h 128"/>
                <a:gd name="T54" fmla="*/ 98 w 134"/>
                <a:gd name="T55" fmla="*/ 77 h 128"/>
                <a:gd name="T56" fmla="*/ 95 w 134"/>
                <a:gd name="T57" fmla="*/ 73 h 128"/>
                <a:gd name="T58" fmla="*/ 98 w 134"/>
                <a:gd name="T59" fmla="*/ 74 h 128"/>
                <a:gd name="T60" fmla="*/ 98 w 134"/>
                <a:gd name="T61" fmla="*/ 77 h 128"/>
                <a:gd name="T62" fmla="*/ 105 w 134"/>
                <a:gd name="T63" fmla="*/ 77 h 128"/>
                <a:gd name="T64" fmla="*/ 117 w 134"/>
                <a:gd name="T65" fmla="*/ 69 h 128"/>
                <a:gd name="T66" fmla="*/ 130 w 134"/>
                <a:gd name="T67" fmla="*/ 64 h 128"/>
                <a:gd name="T68" fmla="*/ 133 w 134"/>
                <a:gd name="T69" fmla="*/ 66 h 128"/>
                <a:gd name="T70" fmla="*/ 133 w 134"/>
                <a:gd name="T71" fmla="*/ 63 h 128"/>
                <a:gd name="T72" fmla="*/ 132 w 134"/>
                <a:gd name="T73" fmla="*/ 60 h 128"/>
                <a:gd name="T74" fmla="*/ 134 w 134"/>
                <a:gd name="T75" fmla="*/ 56 h 128"/>
                <a:gd name="T76" fmla="*/ 133 w 134"/>
                <a:gd name="T77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28">
                  <a:moveTo>
                    <a:pt x="133" y="50"/>
                  </a:moveTo>
                  <a:lnTo>
                    <a:pt x="120" y="0"/>
                  </a:lnTo>
                  <a:lnTo>
                    <a:pt x="116" y="0"/>
                  </a:lnTo>
                  <a:lnTo>
                    <a:pt x="106" y="1"/>
                  </a:lnTo>
                  <a:lnTo>
                    <a:pt x="71" y="10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0" y="25"/>
                  </a:lnTo>
                  <a:lnTo>
                    <a:pt x="14" y="96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7" y="120"/>
                  </a:lnTo>
                  <a:lnTo>
                    <a:pt x="7" y="123"/>
                  </a:lnTo>
                  <a:lnTo>
                    <a:pt x="14" y="128"/>
                  </a:lnTo>
                  <a:lnTo>
                    <a:pt x="19" y="127"/>
                  </a:lnTo>
                  <a:lnTo>
                    <a:pt x="32" y="113"/>
                  </a:lnTo>
                  <a:lnTo>
                    <a:pt x="38" y="110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56" y="93"/>
                  </a:lnTo>
                  <a:lnTo>
                    <a:pt x="63" y="92"/>
                  </a:lnTo>
                  <a:lnTo>
                    <a:pt x="68" y="89"/>
                  </a:lnTo>
                  <a:lnTo>
                    <a:pt x="75" y="89"/>
                  </a:lnTo>
                  <a:lnTo>
                    <a:pt x="78" y="85"/>
                  </a:lnTo>
                  <a:lnTo>
                    <a:pt x="98" y="81"/>
                  </a:lnTo>
                  <a:lnTo>
                    <a:pt x="98" y="77"/>
                  </a:lnTo>
                  <a:lnTo>
                    <a:pt x="95" y="73"/>
                  </a:lnTo>
                  <a:lnTo>
                    <a:pt x="98" y="74"/>
                  </a:lnTo>
                  <a:lnTo>
                    <a:pt x="98" y="77"/>
                  </a:lnTo>
                  <a:lnTo>
                    <a:pt x="105" y="77"/>
                  </a:lnTo>
                  <a:lnTo>
                    <a:pt x="117" y="69"/>
                  </a:lnTo>
                  <a:lnTo>
                    <a:pt x="130" y="64"/>
                  </a:lnTo>
                  <a:lnTo>
                    <a:pt x="133" y="66"/>
                  </a:lnTo>
                  <a:lnTo>
                    <a:pt x="133" y="63"/>
                  </a:lnTo>
                  <a:lnTo>
                    <a:pt x="132" y="60"/>
                  </a:lnTo>
                  <a:lnTo>
                    <a:pt x="134" y="56"/>
                  </a:lnTo>
                  <a:lnTo>
                    <a:pt x="133" y="50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353900" y="1203173"/>
              <a:ext cx="711326" cy="555310"/>
            </a:xfrm>
            <a:custGeom>
              <a:avLst/>
              <a:gdLst>
                <a:gd name="T0" fmla="*/ 481 w 560"/>
                <a:gd name="T1" fmla="*/ 41 h 437"/>
                <a:gd name="T2" fmla="*/ 415 w 560"/>
                <a:gd name="T3" fmla="*/ 35 h 437"/>
                <a:gd name="T4" fmla="*/ 300 w 560"/>
                <a:gd name="T5" fmla="*/ 27 h 437"/>
                <a:gd name="T6" fmla="*/ 238 w 560"/>
                <a:gd name="T7" fmla="*/ 20 h 437"/>
                <a:gd name="T8" fmla="*/ 119 w 560"/>
                <a:gd name="T9" fmla="*/ 8 h 437"/>
                <a:gd name="T10" fmla="*/ 50 w 560"/>
                <a:gd name="T11" fmla="*/ 0 h 437"/>
                <a:gd name="T12" fmla="*/ 0 w 560"/>
                <a:gd name="T13" fmla="*/ 390 h 437"/>
                <a:gd name="T14" fmla="*/ 127 w 560"/>
                <a:gd name="T15" fmla="*/ 405 h 437"/>
                <a:gd name="T16" fmla="*/ 240 w 560"/>
                <a:gd name="T17" fmla="*/ 415 h 437"/>
                <a:gd name="T18" fmla="*/ 377 w 560"/>
                <a:gd name="T19" fmla="*/ 428 h 437"/>
                <a:gd name="T20" fmla="*/ 464 w 560"/>
                <a:gd name="T21" fmla="*/ 433 h 437"/>
                <a:gd name="T22" fmla="*/ 540 w 560"/>
                <a:gd name="T23" fmla="*/ 437 h 437"/>
                <a:gd name="T24" fmla="*/ 554 w 560"/>
                <a:gd name="T25" fmla="*/ 142 h 437"/>
                <a:gd name="T26" fmla="*/ 560 w 560"/>
                <a:gd name="T27" fmla="*/ 47 h 437"/>
                <a:gd name="T28" fmla="*/ 553 w 560"/>
                <a:gd name="T29" fmla="*/ 45 h 437"/>
                <a:gd name="T30" fmla="*/ 481 w 560"/>
                <a:gd name="T31" fmla="*/ 4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437">
                  <a:moveTo>
                    <a:pt x="481" y="41"/>
                  </a:moveTo>
                  <a:lnTo>
                    <a:pt x="415" y="35"/>
                  </a:lnTo>
                  <a:lnTo>
                    <a:pt x="300" y="27"/>
                  </a:lnTo>
                  <a:lnTo>
                    <a:pt x="238" y="20"/>
                  </a:lnTo>
                  <a:lnTo>
                    <a:pt x="119" y="8"/>
                  </a:lnTo>
                  <a:lnTo>
                    <a:pt x="50" y="0"/>
                  </a:lnTo>
                  <a:lnTo>
                    <a:pt x="0" y="390"/>
                  </a:lnTo>
                  <a:lnTo>
                    <a:pt x="127" y="405"/>
                  </a:lnTo>
                  <a:lnTo>
                    <a:pt x="240" y="415"/>
                  </a:lnTo>
                  <a:lnTo>
                    <a:pt x="377" y="428"/>
                  </a:lnTo>
                  <a:lnTo>
                    <a:pt x="464" y="433"/>
                  </a:lnTo>
                  <a:lnTo>
                    <a:pt x="540" y="437"/>
                  </a:lnTo>
                  <a:lnTo>
                    <a:pt x="554" y="142"/>
                  </a:lnTo>
                  <a:lnTo>
                    <a:pt x="560" y="47"/>
                  </a:lnTo>
                  <a:lnTo>
                    <a:pt x="553" y="45"/>
                  </a:lnTo>
                  <a:lnTo>
                    <a:pt x="481" y="41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765976" y="1811370"/>
              <a:ext cx="491847" cy="453504"/>
            </a:xfrm>
            <a:custGeom>
              <a:avLst/>
              <a:gdLst>
                <a:gd name="T0" fmla="*/ 383 w 387"/>
                <a:gd name="T1" fmla="*/ 46 h 357"/>
                <a:gd name="T2" fmla="*/ 336 w 387"/>
                <a:gd name="T3" fmla="*/ 44 h 357"/>
                <a:gd name="T4" fmla="*/ 342 w 387"/>
                <a:gd name="T5" fmla="*/ 32 h 357"/>
                <a:gd name="T6" fmla="*/ 354 w 387"/>
                <a:gd name="T7" fmla="*/ 21 h 357"/>
                <a:gd name="T8" fmla="*/ 353 w 387"/>
                <a:gd name="T9" fmla="*/ 9 h 357"/>
                <a:gd name="T10" fmla="*/ 342 w 387"/>
                <a:gd name="T11" fmla="*/ 0 h 357"/>
                <a:gd name="T12" fmla="*/ 78 w 387"/>
                <a:gd name="T13" fmla="*/ 15 h 357"/>
                <a:gd name="T14" fmla="*/ 15 w 387"/>
                <a:gd name="T15" fmla="*/ 99 h 357"/>
                <a:gd name="T16" fmla="*/ 19 w 387"/>
                <a:gd name="T17" fmla="*/ 296 h 357"/>
                <a:gd name="T18" fmla="*/ 21 w 387"/>
                <a:gd name="T19" fmla="*/ 300 h 357"/>
                <a:gd name="T20" fmla="*/ 34 w 387"/>
                <a:gd name="T21" fmla="*/ 300 h 357"/>
                <a:gd name="T22" fmla="*/ 55 w 387"/>
                <a:gd name="T23" fmla="*/ 357 h 357"/>
                <a:gd name="T24" fmla="*/ 288 w 387"/>
                <a:gd name="T25" fmla="*/ 346 h 357"/>
                <a:gd name="T26" fmla="*/ 288 w 387"/>
                <a:gd name="T27" fmla="*/ 333 h 357"/>
                <a:gd name="T28" fmla="*/ 295 w 387"/>
                <a:gd name="T29" fmla="*/ 331 h 357"/>
                <a:gd name="T30" fmla="*/ 291 w 387"/>
                <a:gd name="T31" fmla="*/ 320 h 357"/>
                <a:gd name="T32" fmla="*/ 289 w 387"/>
                <a:gd name="T33" fmla="*/ 307 h 357"/>
                <a:gd name="T34" fmla="*/ 284 w 387"/>
                <a:gd name="T35" fmla="*/ 306 h 357"/>
                <a:gd name="T36" fmla="*/ 285 w 387"/>
                <a:gd name="T37" fmla="*/ 297 h 357"/>
                <a:gd name="T38" fmla="*/ 284 w 387"/>
                <a:gd name="T39" fmla="*/ 296 h 357"/>
                <a:gd name="T40" fmla="*/ 285 w 387"/>
                <a:gd name="T41" fmla="*/ 287 h 357"/>
                <a:gd name="T42" fmla="*/ 284 w 387"/>
                <a:gd name="T43" fmla="*/ 277 h 357"/>
                <a:gd name="T44" fmla="*/ 292 w 387"/>
                <a:gd name="T45" fmla="*/ 276 h 357"/>
                <a:gd name="T46" fmla="*/ 285 w 387"/>
                <a:gd name="T47" fmla="*/ 269 h 357"/>
                <a:gd name="T48" fmla="*/ 294 w 387"/>
                <a:gd name="T49" fmla="*/ 266 h 357"/>
                <a:gd name="T50" fmla="*/ 294 w 387"/>
                <a:gd name="T51" fmla="*/ 254 h 357"/>
                <a:gd name="T52" fmla="*/ 306 w 387"/>
                <a:gd name="T53" fmla="*/ 243 h 357"/>
                <a:gd name="T54" fmla="*/ 302 w 387"/>
                <a:gd name="T55" fmla="*/ 231 h 357"/>
                <a:gd name="T56" fmla="*/ 300 w 387"/>
                <a:gd name="T57" fmla="*/ 224 h 357"/>
                <a:gd name="T58" fmla="*/ 308 w 387"/>
                <a:gd name="T59" fmla="*/ 223 h 357"/>
                <a:gd name="T60" fmla="*/ 313 w 387"/>
                <a:gd name="T61" fmla="*/ 211 h 357"/>
                <a:gd name="T62" fmla="*/ 322 w 387"/>
                <a:gd name="T63" fmla="*/ 209 h 357"/>
                <a:gd name="T64" fmla="*/ 326 w 387"/>
                <a:gd name="T65" fmla="*/ 199 h 357"/>
                <a:gd name="T66" fmla="*/ 326 w 387"/>
                <a:gd name="T67" fmla="*/ 188 h 357"/>
                <a:gd name="T68" fmla="*/ 327 w 387"/>
                <a:gd name="T69" fmla="*/ 184 h 357"/>
                <a:gd name="T70" fmla="*/ 327 w 387"/>
                <a:gd name="T71" fmla="*/ 177 h 357"/>
                <a:gd name="T72" fmla="*/ 330 w 387"/>
                <a:gd name="T73" fmla="*/ 174 h 357"/>
                <a:gd name="T74" fmla="*/ 333 w 387"/>
                <a:gd name="T75" fmla="*/ 161 h 357"/>
                <a:gd name="T76" fmla="*/ 342 w 387"/>
                <a:gd name="T77" fmla="*/ 161 h 357"/>
                <a:gd name="T78" fmla="*/ 348 w 387"/>
                <a:gd name="T79" fmla="*/ 150 h 357"/>
                <a:gd name="T80" fmla="*/ 345 w 387"/>
                <a:gd name="T81" fmla="*/ 146 h 357"/>
                <a:gd name="T82" fmla="*/ 354 w 387"/>
                <a:gd name="T83" fmla="*/ 136 h 357"/>
                <a:gd name="T84" fmla="*/ 361 w 387"/>
                <a:gd name="T85" fmla="*/ 132 h 357"/>
                <a:gd name="T86" fmla="*/ 359 w 387"/>
                <a:gd name="T87" fmla="*/ 108 h 357"/>
                <a:gd name="T88" fmla="*/ 354 w 387"/>
                <a:gd name="T89" fmla="*/ 103 h 357"/>
                <a:gd name="T90" fmla="*/ 363 w 387"/>
                <a:gd name="T91" fmla="*/ 105 h 357"/>
                <a:gd name="T92" fmla="*/ 361 w 387"/>
                <a:gd name="T93" fmla="*/ 93 h 357"/>
                <a:gd name="T94" fmla="*/ 369 w 387"/>
                <a:gd name="T95" fmla="*/ 86 h 357"/>
                <a:gd name="T96" fmla="*/ 368 w 387"/>
                <a:gd name="T97" fmla="*/ 77 h 357"/>
                <a:gd name="T98" fmla="*/ 372 w 387"/>
                <a:gd name="T99" fmla="*/ 73 h 357"/>
                <a:gd name="T100" fmla="*/ 384 w 387"/>
                <a:gd name="T101" fmla="*/ 65 h 357"/>
                <a:gd name="T102" fmla="*/ 387 w 387"/>
                <a:gd name="T103" fmla="*/ 5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7" h="357">
                  <a:moveTo>
                    <a:pt x="386" y="50"/>
                  </a:moveTo>
                  <a:lnTo>
                    <a:pt x="383" y="46"/>
                  </a:lnTo>
                  <a:lnTo>
                    <a:pt x="338" y="51"/>
                  </a:lnTo>
                  <a:lnTo>
                    <a:pt x="336" y="44"/>
                  </a:lnTo>
                  <a:lnTo>
                    <a:pt x="338" y="38"/>
                  </a:lnTo>
                  <a:lnTo>
                    <a:pt x="342" y="32"/>
                  </a:lnTo>
                  <a:lnTo>
                    <a:pt x="349" y="28"/>
                  </a:lnTo>
                  <a:lnTo>
                    <a:pt x="354" y="21"/>
                  </a:lnTo>
                  <a:lnTo>
                    <a:pt x="354" y="16"/>
                  </a:lnTo>
                  <a:lnTo>
                    <a:pt x="353" y="9"/>
                  </a:lnTo>
                  <a:lnTo>
                    <a:pt x="348" y="4"/>
                  </a:lnTo>
                  <a:lnTo>
                    <a:pt x="342" y="0"/>
                  </a:lnTo>
                  <a:lnTo>
                    <a:pt x="202" y="9"/>
                  </a:lnTo>
                  <a:lnTo>
                    <a:pt x="78" y="15"/>
                  </a:lnTo>
                  <a:lnTo>
                    <a:pt x="0" y="16"/>
                  </a:lnTo>
                  <a:lnTo>
                    <a:pt x="15" y="99"/>
                  </a:lnTo>
                  <a:lnTo>
                    <a:pt x="17" y="126"/>
                  </a:lnTo>
                  <a:lnTo>
                    <a:pt x="19" y="296"/>
                  </a:lnTo>
                  <a:lnTo>
                    <a:pt x="21" y="297"/>
                  </a:lnTo>
                  <a:lnTo>
                    <a:pt x="21" y="300"/>
                  </a:lnTo>
                  <a:lnTo>
                    <a:pt x="27" y="306"/>
                  </a:lnTo>
                  <a:lnTo>
                    <a:pt x="34" y="300"/>
                  </a:lnTo>
                  <a:lnTo>
                    <a:pt x="54" y="304"/>
                  </a:lnTo>
                  <a:lnTo>
                    <a:pt x="55" y="357"/>
                  </a:lnTo>
                  <a:lnTo>
                    <a:pt x="155" y="353"/>
                  </a:lnTo>
                  <a:lnTo>
                    <a:pt x="288" y="346"/>
                  </a:lnTo>
                  <a:lnTo>
                    <a:pt x="289" y="338"/>
                  </a:lnTo>
                  <a:lnTo>
                    <a:pt x="288" y="333"/>
                  </a:lnTo>
                  <a:lnTo>
                    <a:pt x="294" y="333"/>
                  </a:lnTo>
                  <a:lnTo>
                    <a:pt x="295" y="331"/>
                  </a:lnTo>
                  <a:lnTo>
                    <a:pt x="292" y="322"/>
                  </a:lnTo>
                  <a:lnTo>
                    <a:pt x="291" y="320"/>
                  </a:lnTo>
                  <a:lnTo>
                    <a:pt x="288" y="312"/>
                  </a:lnTo>
                  <a:lnTo>
                    <a:pt x="289" y="307"/>
                  </a:lnTo>
                  <a:lnTo>
                    <a:pt x="289" y="308"/>
                  </a:lnTo>
                  <a:lnTo>
                    <a:pt x="284" y="306"/>
                  </a:lnTo>
                  <a:lnTo>
                    <a:pt x="289" y="302"/>
                  </a:lnTo>
                  <a:lnTo>
                    <a:pt x="285" y="297"/>
                  </a:lnTo>
                  <a:lnTo>
                    <a:pt x="280" y="303"/>
                  </a:lnTo>
                  <a:lnTo>
                    <a:pt x="284" y="296"/>
                  </a:lnTo>
                  <a:lnTo>
                    <a:pt x="279" y="291"/>
                  </a:lnTo>
                  <a:lnTo>
                    <a:pt x="285" y="287"/>
                  </a:lnTo>
                  <a:lnTo>
                    <a:pt x="280" y="280"/>
                  </a:lnTo>
                  <a:lnTo>
                    <a:pt x="284" y="277"/>
                  </a:lnTo>
                  <a:lnTo>
                    <a:pt x="287" y="280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5" y="269"/>
                  </a:lnTo>
                  <a:lnTo>
                    <a:pt x="292" y="269"/>
                  </a:lnTo>
                  <a:lnTo>
                    <a:pt x="294" y="266"/>
                  </a:lnTo>
                  <a:lnTo>
                    <a:pt x="292" y="261"/>
                  </a:lnTo>
                  <a:lnTo>
                    <a:pt x="294" y="254"/>
                  </a:lnTo>
                  <a:lnTo>
                    <a:pt x="289" y="250"/>
                  </a:lnTo>
                  <a:lnTo>
                    <a:pt x="306" y="243"/>
                  </a:lnTo>
                  <a:lnTo>
                    <a:pt x="302" y="238"/>
                  </a:lnTo>
                  <a:lnTo>
                    <a:pt x="302" y="231"/>
                  </a:lnTo>
                  <a:lnTo>
                    <a:pt x="304" y="230"/>
                  </a:lnTo>
                  <a:lnTo>
                    <a:pt x="300" y="224"/>
                  </a:lnTo>
                  <a:lnTo>
                    <a:pt x="307" y="227"/>
                  </a:lnTo>
                  <a:lnTo>
                    <a:pt x="308" y="223"/>
                  </a:lnTo>
                  <a:lnTo>
                    <a:pt x="314" y="218"/>
                  </a:lnTo>
                  <a:lnTo>
                    <a:pt x="313" y="211"/>
                  </a:lnTo>
                  <a:lnTo>
                    <a:pt x="319" y="211"/>
                  </a:lnTo>
                  <a:lnTo>
                    <a:pt x="322" y="209"/>
                  </a:lnTo>
                  <a:lnTo>
                    <a:pt x="327" y="203"/>
                  </a:lnTo>
                  <a:lnTo>
                    <a:pt x="326" y="199"/>
                  </a:lnTo>
                  <a:lnTo>
                    <a:pt x="330" y="191"/>
                  </a:lnTo>
                  <a:lnTo>
                    <a:pt x="326" y="188"/>
                  </a:lnTo>
                  <a:lnTo>
                    <a:pt x="326" y="177"/>
                  </a:lnTo>
                  <a:lnTo>
                    <a:pt x="327" y="184"/>
                  </a:lnTo>
                  <a:lnTo>
                    <a:pt x="334" y="181"/>
                  </a:lnTo>
                  <a:lnTo>
                    <a:pt x="327" y="177"/>
                  </a:lnTo>
                  <a:lnTo>
                    <a:pt x="327" y="168"/>
                  </a:lnTo>
                  <a:lnTo>
                    <a:pt x="330" y="174"/>
                  </a:lnTo>
                  <a:lnTo>
                    <a:pt x="334" y="174"/>
                  </a:lnTo>
                  <a:lnTo>
                    <a:pt x="333" y="161"/>
                  </a:lnTo>
                  <a:lnTo>
                    <a:pt x="336" y="165"/>
                  </a:lnTo>
                  <a:lnTo>
                    <a:pt x="342" y="161"/>
                  </a:lnTo>
                  <a:lnTo>
                    <a:pt x="348" y="155"/>
                  </a:lnTo>
                  <a:lnTo>
                    <a:pt x="348" y="150"/>
                  </a:lnTo>
                  <a:lnTo>
                    <a:pt x="345" y="147"/>
                  </a:lnTo>
                  <a:lnTo>
                    <a:pt x="345" y="146"/>
                  </a:lnTo>
                  <a:lnTo>
                    <a:pt x="352" y="142"/>
                  </a:lnTo>
                  <a:lnTo>
                    <a:pt x="354" y="136"/>
                  </a:lnTo>
                  <a:lnTo>
                    <a:pt x="360" y="134"/>
                  </a:lnTo>
                  <a:lnTo>
                    <a:pt x="361" y="132"/>
                  </a:lnTo>
                  <a:lnTo>
                    <a:pt x="359" y="116"/>
                  </a:lnTo>
                  <a:lnTo>
                    <a:pt x="359" y="108"/>
                  </a:lnTo>
                  <a:lnTo>
                    <a:pt x="353" y="109"/>
                  </a:lnTo>
                  <a:lnTo>
                    <a:pt x="354" y="103"/>
                  </a:lnTo>
                  <a:lnTo>
                    <a:pt x="360" y="101"/>
                  </a:lnTo>
                  <a:lnTo>
                    <a:pt x="363" y="105"/>
                  </a:lnTo>
                  <a:lnTo>
                    <a:pt x="365" y="100"/>
                  </a:lnTo>
                  <a:lnTo>
                    <a:pt x="361" y="93"/>
                  </a:lnTo>
                  <a:lnTo>
                    <a:pt x="365" y="92"/>
                  </a:lnTo>
                  <a:lnTo>
                    <a:pt x="369" y="86"/>
                  </a:lnTo>
                  <a:lnTo>
                    <a:pt x="373" y="84"/>
                  </a:lnTo>
                  <a:lnTo>
                    <a:pt x="368" y="77"/>
                  </a:lnTo>
                  <a:lnTo>
                    <a:pt x="368" y="76"/>
                  </a:lnTo>
                  <a:lnTo>
                    <a:pt x="372" y="73"/>
                  </a:lnTo>
                  <a:lnTo>
                    <a:pt x="377" y="70"/>
                  </a:lnTo>
                  <a:lnTo>
                    <a:pt x="384" y="65"/>
                  </a:lnTo>
                  <a:lnTo>
                    <a:pt x="380" y="58"/>
                  </a:lnTo>
                  <a:lnTo>
                    <a:pt x="387" y="55"/>
                  </a:lnTo>
                  <a:lnTo>
                    <a:pt x="386" y="50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92816" y="1624944"/>
              <a:ext cx="661084" cy="774790"/>
            </a:xfrm>
            <a:custGeom>
              <a:avLst/>
              <a:gdLst>
                <a:gd name="T0" fmla="*/ 210 w 520"/>
                <a:gd name="T1" fmla="*/ 12 h 609"/>
                <a:gd name="T2" fmla="*/ 126 w 520"/>
                <a:gd name="T3" fmla="*/ 75 h 609"/>
                <a:gd name="T4" fmla="*/ 112 w 520"/>
                <a:gd name="T5" fmla="*/ 92 h 609"/>
                <a:gd name="T6" fmla="*/ 103 w 520"/>
                <a:gd name="T7" fmla="*/ 83 h 609"/>
                <a:gd name="T8" fmla="*/ 90 w 520"/>
                <a:gd name="T9" fmla="*/ 77 h 609"/>
                <a:gd name="T10" fmla="*/ 78 w 520"/>
                <a:gd name="T11" fmla="*/ 74 h 609"/>
                <a:gd name="T12" fmla="*/ 67 w 520"/>
                <a:gd name="T13" fmla="*/ 88 h 609"/>
                <a:gd name="T14" fmla="*/ 67 w 520"/>
                <a:gd name="T15" fmla="*/ 105 h 609"/>
                <a:gd name="T16" fmla="*/ 69 w 520"/>
                <a:gd name="T17" fmla="*/ 124 h 609"/>
                <a:gd name="T18" fmla="*/ 66 w 520"/>
                <a:gd name="T19" fmla="*/ 139 h 609"/>
                <a:gd name="T20" fmla="*/ 67 w 520"/>
                <a:gd name="T21" fmla="*/ 166 h 609"/>
                <a:gd name="T22" fmla="*/ 59 w 520"/>
                <a:gd name="T23" fmla="*/ 185 h 609"/>
                <a:gd name="T24" fmla="*/ 58 w 520"/>
                <a:gd name="T25" fmla="*/ 199 h 609"/>
                <a:gd name="T26" fmla="*/ 67 w 520"/>
                <a:gd name="T27" fmla="*/ 220 h 609"/>
                <a:gd name="T28" fmla="*/ 70 w 520"/>
                <a:gd name="T29" fmla="*/ 232 h 609"/>
                <a:gd name="T30" fmla="*/ 82 w 520"/>
                <a:gd name="T31" fmla="*/ 253 h 609"/>
                <a:gd name="T32" fmla="*/ 81 w 520"/>
                <a:gd name="T33" fmla="*/ 263 h 609"/>
                <a:gd name="T34" fmla="*/ 57 w 520"/>
                <a:gd name="T35" fmla="*/ 281 h 609"/>
                <a:gd name="T36" fmla="*/ 47 w 520"/>
                <a:gd name="T37" fmla="*/ 296 h 609"/>
                <a:gd name="T38" fmla="*/ 43 w 520"/>
                <a:gd name="T39" fmla="*/ 315 h 609"/>
                <a:gd name="T40" fmla="*/ 30 w 520"/>
                <a:gd name="T41" fmla="*/ 337 h 609"/>
                <a:gd name="T42" fmla="*/ 20 w 520"/>
                <a:gd name="T43" fmla="*/ 346 h 609"/>
                <a:gd name="T44" fmla="*/ 23 w 520"/>
                <a:gd name="T45" fmla="*/ 360 h 609"/>
                <a:gd name="T46" fmla="*/ 20 w 520"/>
                <a:gd name="T47" fmla="*/ 372 h 609"/>
                <a:gd name="T48" fmla="*/ 34 w 520"/>
                <a:gd name="T49" fmla="*/ 378 h 609"/>
                <a:gd name="T50" fmla="*/ 34 w 520"/>
                <a:gd name="T51" fmla="*/ 395 h 609"/>
                <a:gd name="T52" fmla="*/ 25 w 520"/>
                <a:gd name="T53" fmla="*/ 404 h 609"/>
                <a:gd name="T54" fmla="*/ 17 w 520"/>
                <a:gd name="T55" fmla="*/ 402 h 609"/>
                <a:gd name="T56" fmla="*/ 11 w 520"/>
                <a:gd name="T57" fmla="*/ 403 h 609"/>
                <a:gd name="T58" fmla="*/ 0 w 520"/>
                <a:gd name="T59" fmla="*/ 422 h 609"/>
                <a:gd name="T60" fmla="*/ 180 w 520"/>
                <a:gd name="T61" fmla="*/ 526 h 609"/>
                <a:gd name="T62" fmla="*/ 410 w 520"/>
                <a:gd name="T63" fmla="*/ 603 h 609"/>
                <a:gd name="T64" fmla="*/ 450 w 520"/>
                <a:gd name="T65" fmla="*/ 606 h 609"/>
                <a:gd name="T66" fmla="*/ 415 w 520"/>
                <a:gd name="T67" fmla="*/ 4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0" h="609">
                  <a:moveTo>
                    <a:pt x="314" y="28"/>
                  </a:moveTo>
                  <a:lnTo>
                    <a:pt x="210" y="12"/>
                  </a:lnTo>
                  <a:lnTo>
                    <a:pt x="139" y="0"/>
                  </a:lnTo>
                  <a:lnTo>
                    <a:pt x="126" y="75"/>
                  </a:lnTo>
                  <a:lnTo>
                    <a:pt x="119" y="85"/>
                  </a:lnTo>
                  <a:lnTo>
                    <a:pt x="112" y="92"/>
                  </a:lnTo>
                  <a:lnTo>
                    <a:pt x="105" y="90"/>
                  </a:lnTo>
                  <a:lnTo>
                    <a:pt x="103" y="83"/>
                  </a:lnTo>
                  <a:lnTo>
                    <a:pt x="97" y="77"/>
                  </a:lnTo>
                  <a:lnTo>
                    <a:pt x="90" y="77"/>
                  </a:lnTo>
                  <a:lnTo>
                    <a:pt x="85" y="73"/>
                  </a:lnTo>
                  <a:lnTo>
                    <a:pt x="78" y="74"/>
                  </a:lnTo>
                  <a:lnTo>
                    <a:pt x="70" y="79"/>
                  </a:lnTo>
                  <a:lnTo>
                    <a:pt x="67" y="88"/>
                  </a:lnTo>
                  <a:lnTo>
                    <a:pt x="71" y="100"/>
                  </a:lnTo>
                  <a:lnTo>
                    <a:pt x="67" y="105"/>
                  </a:lnTo>
                  <a:lnTo>
                    <a:pt x="67" y="112"/>
                  </a:lnTo>
                  <a:lnTo>
                    <a:pt x="69" y="124"/>
                  </a:lnTo>
                  <a:lnTo>
                    <a:pt x="66" y="132"/>
                  </a:lnTo>
                  <a:lnTo>
                    <a:pt x="66" y="139"/>
                  </a:lnTo>
                  <a:lnTo>
                    <a:pt x="67" y="151"/>
                  </a:lnTo>
                  <a:lnTo>
                    <a:pt x="67" y="166"/>
                  </a:lnTo>
                  <a:lnTo>
                    <a:pt x="61" y="171"/>
                  </a:lnTo>
                  <a:lnTo>
                    <a:pt x="59" y="185"/>
                  </a:lnTo>
                  <a:lnTo>
                    <a:pt x="58" y="192"/>
                  </a:lnTo>
                  <a:lnTo>
                    <a:pt x="58" y="199"/>
                  </a:lnTo>
                  <a:lnTo>
                    <a:pt x="65" y="211"/>
                  </a:lnTo>
                  <a:lnTo>
                    <a:pt x="67" y="220"/>
                  </a:lnTo>
                  <a:lnTo>
                    <a:pt x="67" y="226"/>
                  </a:lnTo>
                  <a:lnTo>
                    <a:pt x="70" y="232"/>
                  </a:lnTo>
                  <a:lnTo>
                    <a:pt x="70" y="239"/>
                  </a:lnTo>
                  <a:lnTo>
                    <a:pt x="82" y="253"/>
                  </a:lnTo>
                  <a:lnTo>
                    <a:pt x="86" y="258"/>
                  </a:lnTo>
                  <a:lnTo>
                    <a:pt x="81" y="263"/>
                  </a:lnTo>
                  <a:lnTo>
                    <a:pt x="59" y="276"/>
                  </a:lnTo>
                  <a:lnTo>
                    <a:pt x="57" y="281"/>
                  </a:lnTo>
                  <a:lnTo>
                    <a:pt x="51" y="285"/>
                  </a:lnTo>
                  <a:lnTo>
                    <a:pt x="47" y="296"/>
                  </a:lnTo>
                  <a:lnTo>
                    <a:pt x="47" y="308"/>
                  </a:lnTo>
                  <a:lnTo>
                    <a:pt x="43" y="315"/>
                  </a:lnTo>
                  <a:lnTo>
                    <a:pt x="40" y="323"/>
                  </a:lnTo>
                  <a:lnTo>
                    <a:pt x="30" y="337"/>
                  </a:lnTo>
                  <a:lnTo>
                    <a:pt x="24" y="341"/>
                  </a:lnTo>
                  <a:lnTo>
                    <a:pt x="20" y="346"/>
                  </a:lnTo>
                  <a:lnTo>
                    <a:pt x="23" y="354"/>
                  </a:lnTo>
                  <a:lnTo>
                    <a:pt x="23" y="360"/>
                  </a:lnTo>
                  <a:lnTo>
                    <a:pt x="19" y="366"/>
                  </a:lnTo>
                  <a:lnTo>
                    <a:pt x="20" y="372"/>
                  </a:lnTo>
                  <a:lnTo>
                    <a:pt x="27" y="374"/>
                  </a:lnTo>
                  <a:lnTo>
                    <a:pt x="34" y="378"/>
                  </a:lnTo>
                  <a:lnTo>
                    <a:pt x="35" y="384"/>
                  </a:lnTo>
                  <a:lnTo>
                    <a:pt x="34" y="395"/>
                  </a:lnTo>
                  <a:lnTo>
                    <a:pt x="27" y="399"/>
                  </a:lnTo>
                  <a:lnTo>
                    <a:pt x="25" y="404"/>
                  </a:lnTo>
                  <a:lnTo>
                    <a:pt x="19" y="403"/>
                  </a:lnTo>
                  <a:lnTo>
                    <a:pt x="17" y="402"/>
                  </a:lnTo>
                  <a:lnTo>
                    <a:pt x="13" y="403"/>
                  </a:lnTo>
                  <a:lnTo>
                    <a:pt x="11" y="403"/>
                  </a:lnTo>
                  <a:lnTo>
                    <a:pt x="2" y="415"/>
                  </a:lnTo>
                  <a:lnTo>
                    <a:pt x="0" y="422"/>
                  </a:lnTo>
                  <a:lnTo>
                    <a:pt x="19" y="434"/>
                  </a:lnTo>
                  <a:lnTo>
                    <a:pt x="180" y="526"/>
                  </a:lnTo>
                  <a:lnTo>
                    <a:pt x="287" y="586"/>
                  </a:lnTo>
                  <a:lnTo>
                    <a:pt x="410" y="603"/>
                  </a:lnTo>
                  <a:lnTo>
                    <a:pt x="450" y="609"/>
                  </a:lnTo>
                  <a:lnTo>
                    <a:pt x="450" y="606"/>
                  </a:lnTo>
                  <a:lnTo>
                    <a:pt x="520" y="58"/>
                  </a:lnTo>
                  <a:lnTo>
                    <a:pt x="415" y="44"/>
                  </a:lnTo>
                  <a:lnTo>
                    <a:pt x="314" y="28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3415160" y="1952842"/>
              <a:ext cx="382107" cy="620097"/>
            </a:xfrm>
            <a:custGeom>
              <a:avLst/>
              <a:gdLst>
                <a:gd name="T0" fmla="*/ 290 w 301"/>
                <a:gd name="T1" fmla="*/ 364 h 487"/>
                <a:gd name="T2" fmla="*/ 290 w 301"/>
                <a:gd name="T3" fmla="*/ 344 h 487"/>
                <a:gd name="T4" fmla="*/ 291 w 301"/>
                <a:gd name="T5" fmla="*/ 333 h 487"/>
                <a:gd name="T6" fmla="*/ 283 w 301"/>
                <a:gd name="T7" fmla="*/ 317 h 487"/>
                <a:gd name="T8" fmla="*/ 282 w 301"/>
                <a:gd name="T9" fmla="*/ 292 h 487"/>
                <a:gd name="T10" fmla="*/ 283 w 301"/>
                <a:gd name="T11" fmla="*/ 273 h 487"/>
                <a:gd name="T12" fmla="*/ 293 w 301"/>
                <a:gd name="T13" fmla="*/ 263 h 487"/>
                <a:gd name="T14" fmla="*/ 286 w 301"/>
                <a:gd name="T15" fmla="*/ 254 h 487"/>
                <a:gd name="T16" fmla="*/ 283 w 301"/>
                <a:gd name="T17" fmla="*/ 237 h 487"/>
                <a:gd name="T18" fmla="*/ 275 w 301"/>
                <a:gd name="T19" fmla="*/ 227 h 487"/>
                <a:gd name="T20" fmla="*/ 266 w 301"/>
                <a:gd name="T21" fmla="*/ 210 h 487"/>
                <a:gd name="T22" fmla="*/ 262 w 301"/>
                <a:gd name="T23" fmla="*/ 199 h 487"/>
                <a:gd name="T24" fmla="*/ 204 w 301"/>
                <a:gd name="T25" fmla="*/ 0 h 487"/>
                <a:gd name="T26" fmla="*/ 0 w 301"/>
                <a:gd name="T27" fmla="*/ 20 h 487"/>
                <a:gd name="T28" fmla="*/ 5 w 301"/>
                <a:gd name="T29" fmla="*/ 27 h 487"/>
                <a:gd name="T30" fmla="*/ 5 w 301"/>
                <a:gd name="T31" fmla="*/ 325 h 487"/>
                <a:gd name="T32" fmla="*/ 25 w 301"/>
                <a:gd name="T33" fmla="*/ 472 h 487"/>
                <a:gd name="T34" fmla="*/ 42 w 301"/>
                <a:gd name="T35" fmla="*/ 474 h 487"/>
                <a:gd name="T36" fmla="*/ 51 w 301"/>
                <a:gd name="T37" fmla="*/ 452 h 487"/>
                <a:gd name="T38" fmla="*/ 53 w 301"/>
                <a:gd name="T39" fmla="*/ 440 h 487"/>
                <a:gd name="T40" fmla="*/ 56 w 301"/>
                <a:gd name="T41" fmla="*/ 441 h 487"/>
                <a:gd name="T42" fmla="*/ 63 w 301"/>
                <a:gd name="T43" fmla="*/ 448 h 487"/>
                <a:gd name="T44" fmla="*/ 61 w 301"/>
                <a:gd name="T45" fmla="*/ 460 h 487"/>
                <a:gd name="T46" fmla="*/ 72 w 301"/>
                <a:gd name="T47" fmla="*/ 470 h 487"/>
                <a:gd name="T48" fmla="*/ 78 w 301"/>
                <a:gd name="T49" fmla="*/ 475 h 487"/>
                <a:gd name="T50" fmla="*/ 70 w 301"/>
                <a:gd name="T51" fmla="*/ 483 h 487"/>
                <a:gd name="T52" fmla="*/ 60 w 301"/>
                <a:gd name="T53" fmla="*/ 486 h 487"/>
                <a:gd name="T54" fmla="*/ 91 w 301"/>
                <a:gd name="T55" fmla="*/ 479 h 487"/>
                <a:gd name="T56" fmla="*/ 91 w 301"/>
                <a:gd name="T57" fmla="*/ 471 h 487"/>
                <a:gd name="T58" fmla="*/ 105 w 301"/>
                <a:gd name="T59" fmla="*/ 467 h 487"/>
                <a:gd name="T60" fmla="*/ 105 w 301"/>
                <a:gd name="T61" fmla="*/ 453 h 487"/>
                <a:gd name="T62" fmla="*/ 106 w 301"/>
                <a:gd name="T63" fmla="*/ 441 h 487"/>
                <a:gd name="T64" fmla="*/ 94 w 301"/>
                <a:gd name="T65" fmla="*/ 432 h 487"/>
                <a:gd name="T66" fmla="*/ 87 w 301"/>
                <a:gd name="T67" fmla="*/ 411 h 487"/>
                <a:gd name="T68" fmla="*/ 170 w 301"/>
                <a:gd name="T69" fmla="*/ 399 h 487"/>
                <a:gd name="T70" fmla="*/ 301 w 301"/>
                <a:gd name="T71" fmla="*/ 380 h 487"/>
                <a:gd name="T72" fmla="*/ 44 w 301"/>
                <a:gd name="T73" fmla="*/ 486 h 487"/>
                <a:gd name="T74" fmla="*/ 38 w 301"/>
                <a:gd name="T7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1" h="487">
                  <a:moveTo>
                    <a:pt x="296" y="371"/>
                  </a:moveTo>
                  <a:lnTo>
                    <a:pt x="290" y="364"/>
                  </a:lnTo>
                  <a:lnTo>
                    <a:pt x="289" y="359"/>
                  </a:lnTo>
                  <a:lnTo>
                    <a:pt x="290" y="344"/>
                  </a:lnTo>
                  <a:lnTo>
                    <a:pt x="290" y="338"/>
                  </a:lnTo>
                  <a:lnTo>
                    <a:pt x="291" y="333"/>
                  </a:lnTo>
                  <a:lnTo>
                    <a:pt x="289" y="323"/>
                  </a:lnTo>
                  <a:lnTo>
                    <a:pt x="283" y="317"/>
                  </a:lnTo>
                  <a:lnTo>
                    <a:pt x="279" y="305"/>
                  </a:lnTo>
                  <a:lnTo>
                    <a:pt x="282" y="292"/>
                  </a:lnTo>
                  <a:lnTo>
                    <a:pt x="283" y="286"/>
                  </a:lnTo>
                  <a:lnTo>
                    <a:pt x="283" y="273"/>
                  </a:lnTo>
                  <a:lnTo>
                    <a:pt x="287" y="268"/>
                  </a:lnTo>
                  <a:lnTo>
                    <a:pt x="293" y="263"/>
                  </a:lnTo>
                  <a:lnTo>
                    <a:pt x="291" y="257"/>
                  </a:lnTo>
                  <a:lnTo>
                    <a:pt x="286" y="254"/>
                  </a:lnTo>
                  <a:lnTo>
                    <a:pt x="287" y="245"/>
                  </a:lnTo>
                  <a:lnTo>
                    <a:pt x="283" y="237"/>
                  </a:lnTo>
                  <a:lnTo>
                    <a:pt x="282" y="236"/>
                  </a:lnTo>
                  <a:lnTo>
                    <a:pt x="275" y="227"/>
                  </a:lnTo>
                  <a:lnTo>
                    <a:pt x="270" y="215"/>
                  </a:lnTo>
                  <a:lnTo>
                    <a:pt x="266" y="210"/>
                  </a:lnTo>
                  <a:lnTo>
                    <a:pt x="264" y="203"/>
                  </a:lnTo>
                  <a:lnTo>
                    <a:pt x="262" y="199"/>
                  </a:lnTo>
                  <a:lnTo>
                    <a:pt x="233" y="93"/>
                  </a:lnTo>
                  <a:lnTo>
                    <a:pt x="204" y="0"/>
                  </a:lnTo>
                  <a:lnTo>
                    <a:pt x="116" y="11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7"/>
                  </a:lnTo>
                  <a:lnTo>
                    <a:pt x="10" y="30"/>
                  </a:lnTo>
                  <a:lnTo>
                    <a:pt x="5" y="325"/>
                  </a:lnTo>
                  <a:lnTo>
                    <a:pt x="25" y="470"/>
                  </a:lnTo>
                  <a:lnTo>
                    <a:pt x="25" y="472"/>
                  </a:lnTo>
                  <a:lnTo>
                    <a:pt x="30" y="471"/>
                  </a:lnTo>
                  <a:lnTo>
                    <a:pt x="42" y="474"/>
                  </a:lnTo>
                  <a:lnTo>
                    <a:pt x="49" y="474"/>
                  </a:lnTo>
                  <a:lnTo>
                    <a:pt x="51" y="452"/>
                  </a:lnTo>
                  <a:lnTo>
                    <a:pt x="51" y="445"/>
                  </a:lnTo>
                  <a:lnTo>
                    <a:pt x="53" y="440"/>
                  </a:lnTo>
                  <a:lnTo>
                    <a:pt x="53" y="437"/>
                  </a:lnTo>
                  <a:lnTo>
                    <a:pt x="56" y="441"/>
                  </a:lnTo>
                  <a:lnTo>
                    <a:pt x="60" y="443"/>
                  </a:lnTo>
                  <a:lnTo>
                    <a:pt x="63" y="448"/>
                  </a:lnTo>
                  <a:lnTo>
                    <a:pt x="64" y="455"/>
                  </a:lnTo>
                  <a:lnTo>
                    <a:pt x="61" y="460"/>
                  </a:lnTo>
                  <a:lnTo>
                    <a:pt x="65" y="466"/>
                  </a:lnTo>
                  <a:lnTo>
                    <a:pt x="72" y="470"/>
                  </a:lnTo>
                  <a:lnTo>
                    <a:pt x="74" y="468"/>
                  </a:lnTo>
                  <a:lnTo>
                    <a:pt x="78" y="475"/>
                  </a:lnTo>
                  <a:lnTo>
                    <a:pt x="76" y="482"/>
                  </a:lnTo>
                  <a:lnTo>
                    <a:pt x="70" y="483"/>
                  </a:lnTo>
                  <a:lnTo>
                    <a:pt x="64" y="483"/>
                  </a:lnTo>
                  <a:lnTo>
                    <a:pt x="60" y="486"/>
                  </a:lnTo>
                  <a:lnTo>
                    <a:pt x="84" y="482"/>
                  </a:lnTo>
                  <a:lnTo>
                    <a:pt x="91" y="479"/>
                  </a:lnTo>
                  <a:lnTo>
                    <a:pt x="93" y="474"/>
                  </a:lnTo>
                  <a:lnTo>
                    <a:pt x="91" y="471"/>
                  </a:lnTo>
                  <a:lnTo>
                    <a:pt x="98" y="472"/>
                  </a:lnTo>
                  <a:lnTo>
                    <a:pt x="105" y="467"/>
                  </a:lnTo>
                  <a:lnTo>
                    <a:pt x="106" y="456"/>
                  </a:lnTo>
                  <a:lnTo>
                    <a:pt x="105" y="453"/>
                  </a:lnTo>
                  <a:lnTo>
                    <a:pt x="103" y="451"/>
                  </a:lnTo>
                  <a:lnTo>
                    <a:pt x="106" y="441"/>
                  </a:lnTo>
                  <a:lnTo>
                    <a:pt x="101" y="434"/>
                  </a:lnTo>
                  <a:lnTo>
                    <a:pt x="94" y="432"/>
                  </a:lnTo>
                  <a:lnTo>
                    <a:pt x="84" y="420"/>
                  </a:lnTo>
                  <a:lnTo>
                    <a:pt x="87" y="411"/>
                  </a:lnTo>
                  <a:lnTo>
                    <a:pt x="93" y="407"/>
                  </a:lnTo>
                  <a:lnTo>
                    <a:pt x="170" y="399"/>
                  </a:lnTo>
                  <a:lnTo>
                    <a:pt x="301" y="383"/>
                  </a:lnTo>
                  <a:lnTo>
                    <a:pt x="301" y="380"/>
                  </a:lnTo>
                  <a:lnTo>
                    <a:pt x="296" y="371"/>
                  </a:lnTo>
                  <a:close/>
                  <a:moveTo>
                    <a:pt x="44" y="486"/>
                  </a:moveTo>
                  <a:lnTo>
                    <a:pt x="48" y="483"/>
                  </a:lnTo>
                  <a:lnTo>
                    <a:pt x="38" y="487"/>
                  </a:lnTo>
                  <a:lnTo>
                    <a:pt x="44" y="486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3802555" y="1585279"/>
              <a:ext cx="838255" cy="396650"/>
            </a:xfrm>
            <a:custGeom>
              <a:avLst/>
              <a:gdLst>
                <a:gd name="T0" fmla="*/ 510 w 619"/>
                <a:gd name="T1" fmla="*/ 229 h 293"/>
                <a:gd name="T2" fmla="*/ 559 w 619"/>
                <a:gd name="T3" fmla="*/ 192 h 293"/>
                <a:gd name="T4" fmla="*/ 566 w 619"/>
                <a:gd name="T5" fmla="*/ 192 h 293"/>
                <a:gd name="T6" fmla="*/ 586 w 619"/>
                <a:gd name="T7" fmla="*/ 182 h 293"/>
                <a:gd name="T8" fmla="*/ 592 w 619"/>
                <a:gd name="T9" fmla="*/ 170 h 293"/>
                <a:gd name="T10" fmla="*/ 615 w 619"/>
                <a:gd name="T11" fmla="*/ 74 h 293"/>
                <a:gd name="T12" fmla="*/ 605 w 619"/>
                <a:gd name="T13" fmla="*/ 71 h 293"/>
                <a:gd name="T14" fmla="*/ 592 w 619"/>
                <a:gd name="T15" fmla="*/ 95 h 293"/>
                <a:gd name="T16" fmla="*/ 591 w 619"/>
                <a:gd name="T17" fmla="*/ 78 h 293"/>
                <a:gd name="T18" fmla="*/ 574 w 619"/>
                <a:gd name="T19" fmla="*/ 68 h 293"/>
                <a:gd name="T20" fmla="*/ 550 w 619"/>
                <a:gd name="T21" fmla="*/ 77 h 293"/>
                <a:gd name="T22" fmla="*/ 534 w 619"/>
                <a:gd name="T23" fmla="*/ 60 h 293"/>
                <a:gd name="T24" fmla="*/ 536 w 619"/>
                <a:gd name="T25" fmla="*/ 49 h 293"/>
                <a:gd name="T26" fmla="*/ 542 w 619"/>
                <a:gd name="T27" fmla="*/ 68 h 293"/>
                <a:gd name="T28" fmla="*/ 560 w 619"/>
                <a:gd name="T29" fmla="*/ 55 h 293"/>
                <a:gd name="T30" fmla="*/ 577 w 619"/>
                <a:gd name="T31" fmla="*/ 54 h 293"/>
                <a:gd name="T32" fmla="*/ 570 w 619"/>
                <a:gd name="T33" fmla="*/ 40 h 293"/>
                <a:gd name="T34" fmla="*/ 589 w 619"/>
                <a:gd name="T35" fmla="*/ 40 h 293"/>
                <a:gd name="T36" fmla="*/ 602 w 619"/>
                <a:gd name="T37" fmla="*/ 45 h 293"/>
                <a:gd name="T38" fmla="*/ 579 w 619"/>
                <a:gd name="T39" fmla="*/ 18 h 293"/>
                <a:gd name="T40" fmla="*/ 267 w 619"/>
                <a:gd name="T41" fmla="*/ 74 h 293"/>
                <a:gd name="T42" fmla="*/ 171 w 619"/>
                <a:gd name="T43" fmla="*/ 92 h 293"/>
                <a:gd name="T44" fmla="*/ 158 w 619"/>
                <a:gd name="T45" fmla="*/ 118 h 293"/>
                <a:gd name="T46" fmla="*/ 133 w 619"/>
                <a:gd name="T47" fmla="*/ 137 h 293"/>
                <a:gd name="T48" fmla="*/ 115 w 619"/>
                <a:gd name="T49" fmla="*/ 154 h 293"/>
                <a:gd name="T50" fmla="*/ 99 w 619"/>
                <a:gd name="T51" fmla="*/ 160 h 293"/>
                <a:gd name="T52" fmla="*/ 83 w 619"/>
                <a:gd name="T53" fmla="*/ 175 h 293"/>
                <a:gd name="T54" fmla="*/ 38 w 619"/>
                <a:gd name="T55" fmla="*/ 202 h 293"/>
                <a:gd name="T56" fmla="*/ 18 w 619"/>
                <a:gd name="T57" fmla="*/ 229 h 293"/>
                <a:gd name="T58" fmla="*/ 90 w 619"/>
                <a:gd name="T59" fmla="*/ 248 h 293"/>
                <a:gd name="T60" fmla="*/ 136 w 619"/>
                <a:gd name="T61" fmla="*/ 225 h 293"/>
                <a:gd name="T62" fmla="*/ 240 w 619"/>
                <a:gd name="T63" fmla="*/ 211 h 293"/>
                <a:gd name="T64" fmla="*/ 263 w 619"/>
                <a:gd name="T65" fmla="*/ 230 h 293"/>
                <a:gd name="T66" fmla="*/ 441 w 619"/>
                <a:gd name="T67" fmla="*/ 292 h 293"/>
                <a:gd name="T68" fmla="*/ 471 w 619"/>
                <a:gd name="T69" fmla="*/ 285 h 293"/>
                <a:gd name="T70" fmla="*/ 483 w 619"/>
                <a:gd name="T71" fmla="*/ 257 h 293"/>
                <a:gd name="T72" fmla="*/ 491 w 619"/>
                <a:gd name="T73" fmla="*/ 260 h 293"/>
                <a:gd name="T74" fmla="*/ 518 w 619"/>
                <a:gd name="T75" fmla="*/ 219 h 293"/>
                <a:gd name="T76" fmla="*/ 522 w 619"/>
                <a:gd name="T77" fmla="*/ 206 h 293"/>
                <a:gd name="T78" fmla="*/ 529 w 619"/>
                <a:gd name="T79" fmla="*/ 207 h 293"/>
                <a:gd name="T80" fmla="*/ 561 w 619"/>
                <a:gd name="T81" fmla="*/ 191 h 293"/>
                <a:gd name="T82" fmla="*/ 571 w 619"/>
                <a:gd name="T83" fmla="*/ 182 h 293"/>
                <a:gd name="T84" fmla="*/ 589 w 619"/>
                <a:gd name="T85" fmla="*/ 168 h 293"/>
                <a:gd name="T86" fmla="*/ 584 w 619"/>
                <a:gd name="T87" fmla="*/ 164 h 293"/>
                <a:gd name="T88" fmla="*/ 577 w 619"/>
                <a:gd name="T89" fmla="*/ 160 h 293"/>
                <a:gd name="T90" fmla="*/ 568 w 619"/>
                <a:gd name="T91" fmla="*/ 164 h 293"/>
                <a:gd name="T92" fmla="*/ 531 w 619"/>
                <a:gd name="T93" fmla="*/ 156 h 293"/>
                <a:gd name="T94" fmla="*/ 555 w 619"/>
                <a:gd name="T95" fmla="*/ 166 h 293"/>
                <a:gd name="T96" fmla="*/ 563 w 619"/>
                <a:gd name="T97" fmla="*/ 148 h 293"/>
                <a:gd name="T98" fmla="*/ 560 w 619"/>
                <a:gd name="T99" fmla="*/ 132 h 293"/>
                <a:gd name="T100" fmla="*/ 527 w 619"/>
                <a:gd name="T101" fmla="*/ 122 h 293"/>
                <a:gd name="T102" fmla="*/ 560 w 619"/>
                <a:gd name="T103" fmla="*/ 124 h 293"/>
                <a:gd name="T104" fmla="*/ 560 w 619"/>
                <a:gd name="T105" fmla="*/ 117 h 293"/>
                <a:gd name="T106" fmla="*/ 575 w 619"/>
                <a:gd name="T107" fmla="*/ 123 h 293"/>
                <a:gd name="T108" fmla="*/ 607 w 619"/>
                <a:gd name="T109" fmla="*/ 101 h 293"/>
                <a:gd name="T110" fmla="*/ 586 w 619"/>
                <a:gd name="T111" fmla="*/ 17 h 293"/>
                <a:gd name="T112" fmla="*/ 586 w 619"/>
                <a:gd name="T113" fmla="*/ 17 h 293"/>
                <a:gd name="T114" fmla="*/ 589 w 619"/>
                <a:gd name="T115" fmla="*/ 1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9" h="293">
                  <a:moveTo>
                    <a:pt x="514" y="223"/>
                  </a:moveTo>
                  <a:lnTo>
                    <a:pt x="509" y="228"/>
                  </a:lnTo>
                  <a:lnTo>
                    <a:pt x="506" y="234"/>
                  </a:lnTo>
                  <a:lnTo>
                    <a:pt x="510" y="229"/>
                  </a:lnTo>
                  <a:lnTo>
                    <a:pt x="522" y="217"/>
                  </a:lnTo>
                  <a:lnTo>
                    <a:pt x="520" y="217"/>
                  </a:lnTo>
                  <a:lnTo>
                    <a:pt x="514" y="223"/>
                  </a:lnTo>
                  <a:close/>
                  <a:moveTo>
                    <a:pt x="559" y="192"/>
                  </a:moveTo>
                  <a:lnTo>
                    <a:pt x="547" y="197"/>
                  </a:lnTo>
                  <a:lnTo>
                    <a:pt x="543" y="200"/>
                  </a:lnTo>
                  <a:lnTo>
                    <a:pt x="555" y="194"/>
                  </a:lnTo>
                  <a:lnTo>
                    <a:pt x="566" y="192"/>
                  </a:lnTo>
                  <a:lnTo>
                    <a:pt x="565" y="191"/>
                  </a:lnTo>
                  <a:lnTo>
                    <a:pt x="559" y="192"/>
                  </a:lnTo>
                  <a:close/>
                  <a:moveTo>
                    <a:pt x="588" y="177"/>
                  </a:moveTo>
                  <a:lnTo>
                    <a:pt x="586" y="182"/>
                  </a:lnTo>
                  <a:lnTo>
                    <a:pt x="580" y="196"/>
                  </a:lnTo>
                  <a:lnTo>
                    <a:pt x="588" y="178"/>
                  </a:lnTo>
                  <a:lnTo>
                    <a:pt x="597" y="164"/>
                  </a:lnTo>
                  <a:lnTo>
                    <a:pt x="592" y="170"/>
                  </a:lnTo>
                  <a:lnTo>
                    <a:pt x="588" y="177"/>
                  </a:lnTo>
                  <a:close/>
                  <a:moveTo>
                    <a:pt x="619" y="91"/>
                  </a:moveTo>
                  <a:lnTo>
                    <a:pt x="616" y="86"/>
                  </a:lnTo>
                  <a:lnTo>
                    <a:pt x="615" y="74"/>
                  </a:lnTo>
                  <a:lnTo>
                    <a:pt x="611" y="68"/>
                  </a:lnTo>
                  <a:lnTo>
                    <a:pt x="605" y="63"/>
                  </a:lnTo>
                  <a:lnTo>
                    <a:pt x="606" y="65"/>
                  </a:lnTo>
                  <a:lnTo>
                    <a:pt x="605" y="71"/>
                  </a:lnTo>
                  <a:lnTo>
                    <a:pt x="596" y="71"/>
                  </a:lnTo>
                  <a:lnTo>
                    <a:pt x="596" y="77"/>
                  </a:lnTo>
                  <a:lnTo>
                    <a:pt x="598" y="88"/>
                  </a:lnTo>
                  <a:lnTo>
                    <a:pt x="592" y="95"/>
                  </a:lnTo>
                  <a:lnTo>
                    <a:pt x="589" y="91"/>
                  </a:lnTo>
                  <a:lnTo>
                    <a:pt x="593" y="86"/>
                  </a:lnTo>
                  <a:lnTo>
                    <a:pt x="588" y="83"/>
                  </a:lnTo>
                  <a:lnTo>
                    <a:pt x="591" y="78"/>
                  </a:lnTo>
                  <a:lnTo>
                    <a:pt x="591" y="71"/>
                  </a:lnTo>
                  <a:lnTo>
                    <a:pt x="589" y="65"/>
                  </a:lnTo>
                  <a:lnTo>
                    <a:pt x="583" y="65"/>
                  </a:lnTo>
                  <a:lnTo>
                    <a:pt x="574" y="68"/>
                  </a:lnTo>
                  <a:lnTo>
                    <a:pt x="573" y="74"/>
                  </a:lnTo>
                  <a:lnTo>
                    <a:pt x="561" y="71"/>
                  </a:lnTo>
                  <a:lnTo>
                    <a:pt x="555" y="76"/>
                  </a:lnTo>
                  <a:lnTo>
                    <a:pt x="550" y="77"/>
                  </a:lnTo>
                  <a:lnTo>
                    <a:pt x="543" y="78"/>
                  </a:lnTo>
                  <a:lnTo>
                    <a:pt x="542" y="72"/>
                  </a:lnTo>
                  <a:lnTo>
                    <a:pt x="538" y="67"/>
                  </a:lnTo>
                  <a:lnTo>
                    <a:pt x="534" y="60"/>
                  </a:lnTo>
                  <a:lnTo>
                    <a:pt x="533" y="55"/>
                  </a:lnTo>
                  <a:lnTo>
                    <a:pt x="536" y="50"/>
                  </a:lnTo>
                  <a:lnTo>
                    <a:pt x="533" y="45"/>
                  </a:lnTo>
                  <a:lnTo>
                    <a:pt x="536" y="49"/>
                  </a:lnTo>
                  <a:lnTo>
                    <a:pt x="536" y="50"/>
                  </a:lnTo>
                  <a:lnTo>
                    <a:pt x="537" y="51"/>
                  </a:lnTo>
                  <a:lnTo>
                    <a:pt x="536" y="57"/>
                  </a:lnTo>
                  <a:lnTo>
                    <a:pt x="542" y="68"/>
                  </a:lnTo>
                  <a:lnTo>
                    <a:pt x="547" y="68"/>
                  </a:lnTo>
                  <a:lnTo>
                    <a:pt x="554" y="71"/>
                  </a:lnTo>
                  <a:lnTo>
                    <a:pt x="566" y="59"/>
                  </a:lnTo>
                  <a:lnTo>
                    <a:pt x="560" y="55"/>
                  </a:lnTo>
                  <a:lnTo>
                    <a:pt x="566" y="55"/>
                  </a:lnTo>
                  <a:lnTo>
                    <a:pt x="574" y="57"/>
                  </a:lnTo>
                  <a:lnTo>
                    <a:pt x="570" y="51"/>
                  </a:lnTo>
                  <a:lnTo>
                    <a:pt x="577" y="54"/>
                  </a:lnTo>
                  <a:lnTo>
                    <a:pt x="582" y="51"/>
                  </a:lnTo>
                  <a:lnTo>
                    <a:pt x="582" y="46"/>
                  </a:lnTo>
                  <a:lnTo>
                    <a:pt x="575" y="41"/>
                  </a:lnTo>
                  <a:lnTo>
                    <a:pt x="570" y="40"/>
                  </a:lnTo>
                  <a:lnTo>
                    <a:pt x="577" y="39"/>
                  </a:lnTo>
                  <a:lnTo>
                    <a:pt x="588" y="45"/>
                  </a:lnTo>
                  <a:lnTo>
                    <a:pt x="596" y="45"/>
                  </a:lnTo>
                  <a:lnTo>
                    <a:pt x="589" y="40"/>
                  </a:lnTo>
                  <a:lnTo>
                    <a:pt x="586" y="35"/>
                  </a:lnTo>
                  <a:lnTo>
                    <a:pt x="598" y="44"/>
                  </a:lnTo>
                  <a:lnTo>
                    <a:pt x="602" y="51"/>
                  </a:lnTo>
                  <a:lnTo>
                    <a:pt x="602" y="45"/>
                  </a:lnTo>
                  <a:lnTo>
                    <a:pt x="591" y="28"/>
                  </a:lnTo>
                  <a:lnTo>
                    <a:pt x="591" y="25"/>
                  </a:lnTo>
                  <a:lnTo>
                    <a:pt x="584" y="25"/>
                  </a:lnTo>
                  <a:lnTo>
                    <a:pt x="579" y="18"/>
                  </a:lnTo>
                  <a:lnTo>
                    <a:pt x="578" y="13"/>
                  </a:lnTo>
                  <a:lnTo>
                    <a:pt x="508" y="28"/>
                  </a:lnTo>
                  <a:lnTo>
                    <a:pt x="426" y="45"/>
                  </a:lnTo>
                  <a:lnTo>
                    <a:pt x="267" y="74"/>
                  </a:lnTo>
                  <a:lnTo>
                    <a:pt x="208" y="83"/>
                  </a:lnTo>
                  <a:lnTo>
                    <a:pt x="185" y="86"/>
                  </a:lnTo>
                  <a:lnTo>
                    <a:pt x="173" y="85"/>
                  </a:lnTo>
                  <a:lnTo>
                    <a:pt x="171" y="92"/>
                  </a:lnTo>
                  <a:lnTo>
                    <a:pt x="171" y="99"/>
                  </a:lnTo>
                  <a:lnTo>
                    <a:pt x="170" y="110"/>
                  </a:lnTo>
                  <a:lnTo>
                    <a:pt x="163" y="111"/>
                  </a:lnTo>
                  <a:lnTo>
                    <a:pt x="158" y="118"/>
                  </a:lnTo>
                  <a:lnTo>
                    <a:pt x="154" y="131"/>
                  </a:lnTo>
                  <a:lnTo>
                    <a:pt x="149" y="137"/>
                  </a:lnTo>
                  <a:lnTo>
                    <a:pt x="144" y="132"/>
                  </a:lnTo>
                  <a:lnTo>
                    <a:pt x="133" y="137"/>
                  </a:lnTo>
                  <a:lnTo>
                    <a:pt x="126" y="141"/>
                  </a:lnTo>
                  <a:lnTo>
                    <a:pt x="124" y="147"/>
                  </a:lnTo>
                  <a:lnTo>
                    <a:pt x="118" y="154"/>
                  </a:lnTo>
                  <a:lnTo>
                    <a:pt x="115" y="154"/>
                  </a:lnTo>
                  <a:lnTo>
                    <a:pt x="108" y="147"/>
                  </a:lnTo>
                  <a:lnTo>
                    <a:pt x="103" y="151"/>
                  </a:lnTo>
                  <a:lnTo>
                    <a:pt x="101" y="154"/>
                  </a:lnTo>
                  <a:lnTo>
                    <a:pt x="99" y="160"/>
                  </a:lnTo>
                  <a:lnTo>
                    <a:pt x="94" y="15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83" y="175"/>
                  </a:lnTo>
                  <a:lnTo>
                    <a:pt x="71" y="183"/>
                  </a:lnTo>
                  <a:lnTo>
                    <a:pt x="55" y="200"/>
                  </a:lnTo>
                  <a:lnTo>
                    <a:pt x="50" y="202"/>
                  </a:lnTo>
                  <a:lnTo>
                    <a:pt x="38" y="202"/>
                  </a:lnTo>
                  <a:lnTo>
                    <a:pt x="25" y="210"/>
                  </a:lnTo>
                  <a:lnTo>
                    <a:pt x="20" y="215"/>
                  </a:lnTo>
                  <a:lnTo>
                    <a:pt x="18" y="221"/>
                  </a:lnTo>
                  <a:lnTo>
                    <a:pt x="18" y="229"/>
                  </a:lnTo>
                  <a:lnTo>
                    <a:pt x="13" y="235"/>
                  </a:lnTo>
                  <a:lnTo>
                    <a:pt x="0" y="238"/>
                  </a:lnTo>
                  <a:lnTo>
                    <a:pt x="0" y="262"/>
                  </a:lnTo>
                  <a:lnTo>
                    <a:pt x="90" y="248"/>
                  </a:lnTo>
                  <a:lnTo>
                    <a:pt x="110" y="238"/>
                  </a:lnTo>
                  <a:lnTo>
                    <a:pt x="116" y="238"/>
                  </a:lnTo>
                  <a:lnTo>
                    <a:pt x="125" y="229"/>
                  </a:lnTo>
                  <a:lnTo>
                    <a:pt x="136" y="225"/>
                  </a:lnTo>
                  <a:lnTo>
                    <a:pt x="143" y="223"/>
                  </a:lnTo>
                  <a:lnTo>
                    <a:pt x="148" y="220"/>
                  </a:lnTo>
                  <a:lnTo>
                    <a:pt x="214" y="212"/>
                  </a:lnTo>
                  <a:lnTo>
                    <a:pt x="240" y="211"/>
                  </a:lnTo>
                  <a:lnTo>
                    <a:pt x="245" y="217"/>
                  </a:lnTo>
                  <a:lnTo>
                    <a:pt x="250" y="215"/>
                  </a:lnTo>
                  <a:lnTo>
                    <a:pt x="260" y="224"/>
                  </a:lnTo>
                  <a:lnTo>
                    <a:pt x="263" y="230"/>
                  </a:lnTo>
                  <a:lnTo>
                    <a:pt x="263" y="235"/>
                  </a:lnTo>
                  <a:lnTo>
                    <a:pt x="265" y="238"/>
                  </a:lnTo>
                  <a:lnTo>
                    <a:pt x="347" y="224"/>
                  </a:lnTo>
                  <a:lnTo>
                    <a:pt x="441" y="292"/>
                  </a:lnTo>
                  <a:lnTo>
                    <a:pt x="444" y="293"/>
                  </a:lnTo>
                  <a:lnTo>
                    <a:pt x="446" y="293"/>
                  </a:lnTo>
                  <a:lnTo>
                    <a:pt x="459" y="288"/>
                  </a:lnTo>
                  <a:lnTo>
                    <a:pt x="471" y="285"/>
                  </a:lnTo>
                  <a:lnTo>
                    <a:pt x="481" y="285"/>
                  </a:lnTo>
                  <a:lnTo>
                    <a:pt x="486" y="281"/>
                  </a:lnTo>
                  <a:lnTo>
                    <a:pt x="487" y="269"/>
                  </a:lnTo>
                  <a:lnTo>
                    <a:pt x="483" y="257"/>
                  </a:lnTo>
                  <a:lnTo>
                    <a:pt x="485" y="257"/>
                  </a:lnTo>
                  <a:lnTo>
                    <a:pt x="487" y="262"/>
                  </a:lnTo>
                  <a:lnTo>
                    <a:pt x="491" y="277"/>
                  </a:lnTo>
                  <a:lnTo>
                    <a:pt x="491" y="260"/>
                  </a:lnTo>
                  <a:lnTo>
                    <a:pt x="492" y="253"/>
                  </a:lnTo>
                  <a:lnTo>
                    <a:pt x="497" y="242"/>
                  </a:lnTo>
                  <a:lnTo>
                    <a:pt x="506" y="229"/>
                  </a:lnTo>
                  <a:lnTo>
                    <a:pt x="518" y="219"/>
                  </a:lnTo>
                  <a:lnTo>
                    <a:pt x="515" y="212"/>
                  </a:lnTo>
                  <a:lnTo>
                    <a:pt x="518" y="207"/>
                  </a:lnTo>
                  <a:lnTo>
                    <a:pt x="515" y="203"/>
                  </a:lnTo>
                  <a:lnTo>
                    <a:pt x="522" y="206"/>
                  </a:lnTo>
                  <a:lnTo>
                    <a:pt x="518" y="211"/>
                  </a:lnTo>
                  <a:lnTo>
                    <a:pt x="523" y="214"/>
                  </a:lnTo>
                  <a:lnTo>
                    <a:pt x="526" y="212"/>
                  </a:lnTo>
                  <a:lnTo>
                    <a:pt x="529" y="207"/>
                  </a:lnTo>
                  <a:lnTo>
                    <a:pt x="534" y="196"/>
                  </a:lnTo>
                  <a:lnTo>
                    <a:pt x="541" y="197"/>
                  </a:lnTo>
                  <a:lnTo>
                    <a:pt x="555" y="191"/>
                  </a:lnTo>
                  <a:lnTo>
                    <a:pt x="561" y="191"/>
                  </a:lnTo>
                  <a:lnTo>
                    <a:pt x="561" y="187"/>
                  </a:lnTo>
                  <a:lnTo>
                    <a:pt x="566" y="182"/>
                  </a:lnTo>
                  <a:lnTo>
                    <a:pt x="569" y="188"/>
                  </a:lnTo>
                  <a:lnTo>
                    <a:pt x="571" y="182"/>
                  </a:lnTo>
                  <a:lnTo>
                    <a:pt x="578" y="185"/>
                  </a:lnTo>
                  <a:lnTo>
                    <a:pt x="579" y="185"/>
                  </a:lnTo>
                  <a:lnTo>
                    <a:pt x="584" y="174"/>
                  </a:lnTo>
                  <a:lnTo>
                    <a:pt x="589" y="168"/>
                  </a:lnTo>
                  <a:lnTo>
                    <a:pt x="592" y="161"/>
                  </a:lnTo>
                  <a:lnTo>
                    <a:pt x="589" y="157"/>
                  </a:lnTo>
                  <a:lnTo>
                    <a:pt x="588" y="157"/>
                  </a:lnTo>
                  <a:lnTo>
                    <a:pt x="584" y="164"/>
                  </a:lnTo>
                  <a:lnTo>
                    <a:pt x="579" y="165"/>
                  </a:lnTo>
                  <a:lnTo>
                    <a:pt x="580" y="160"/>
                  </a:lnTo>
                  <a:lnTo>
                    <a:pt x="578" y="154"/>
                  </a:lnTo>
                  <a:lnTo>
                    <a:pt x="577" y="160"/>
                  </a:lnTo>
                  <a:lnTo>
                    <a:pt x="577" y="160"/>
                  </a:lnTo>
                  <a:lnTo>
                    <a:pt x="573" y="161"/>
                  </a:lnTo>
                  <a:lnTo>
                    <a:pt x="574" y="166"/>
                  </a:lnTo>
                  <a:lnTo>
                    <a:pt x="568" y="164"/>
                  </a:lnTo>
                  <a:lnTo>
                    <a:pt x="556" y="171"/>
                  </a:lnTo>
                  <a:lnTo>
                    <a:pt x="545" y="170"/>
                  </a:lnTo>
                  <a:lnTo>
                    <a:pt x="534" y="161"/>
                  </a:lnTo>
                  <a:lnTo>
                    <a:pt x="531" y="156"/>
                  </a:lnTo>
                  <a:lnTo>
                    <a:pt x="536" y="159"/>
                  </a:lnTo>
                  <a:lnTo>
                    <a:pt x="542" y="161"/>
                  </a:lnTo>
                  <a:lnTo>
                    <a:pt x="549" y="166"/>
                  </a:lnTo>
                  <a:lnTo>
                    <a:pt x="555" y="166"/>
                  </a:lnTo>
                  <a:lnTo>
                    <a:pt x="559" y="164"/>
                  </a:lnTo>
                  <a:lnTo>
                    <a:pt x="568" y="152"/>
                  </a:lnTo>
                  <a:lnTo>
                    <a:pt x="568" y="147"/>
                  </a:lnTo>
                  <a:lnTo>
                    <a:pt x="563" y="148"/>
                  </a:lnTo>
                  <a:lnTo>
                    <a:pt x="564" y="143"/>
                  </a:lnTo>
                  <a:lnTo>
                    <a:pt x="570" y="142"/>
                  </a:lnTo>
                  <a:lnTo>
                    <a:pt x="573" y="137"/>
                  </a:lnTo>
                  <a:lnTo>
                    <a:pt x="560" y="132"/>
                  </a:lnTo>
                  <a:lnTo>
                    <a:pt x="554" y="132"/>
                  </a:lnTo>
                  <a:lnTo>
                    <a:pt x="528" y="125"/>
                  </a:lnTo>
                  <a:lnTo>
                    <a:pt x="527" y="123"/>
                  </a:lnTo>
                  <a:lnTo>
                    <a:pt x="527" y="122"/>
                  </a:lnTo>
                  <a:lnTo>
                    <a:pt x="540" y="125"/>
                  </a:lnTo>
                  <a:lnTo>
                    <a:pt x="551" y="125"/>
                  </a:lnTo>
                  <a:lnTo>
                    <a:pt x="556" y="123"/>
                  </a:lnTo>
                  <a:lnTo>
                    <a:pt x="560" y="124"/>
                  </a:lnTo>
                  <a:lnTo>
                    <a:pt x="557" y="119"/>
                  </a:lnTo>
                  <a:lnTo>
                    <a:pt x="557" y="113"/>
                  </a:lnTo>
                  <a:lnTo>
                    <a:pt x="563" y="113"/>
                  </a:lnTo>
                  <a:lnTo>
                    <a:pt x="560" y="117"/>
                  </a:lnTo>
                  <a:lnTo>
                    <a:pt x="565" y="122"/>
                  </a:lnTo>
                  <a:lnTo>
                    <a:pt x="571" y="123"/>
                  </a:lnTo>
                  <a:lnTo>
                    <a:pt x="573" y="117"/>
                  </a:lnTo>
                  <a:lnTo>
                    <a:pt x="575" y="123"/>
                  </a:lnTo>
                  <a:lnTo>
                    <a:pt x="582" y="124"/>
                  </a:lnTo>
                  <a:lnTo>
                    <a:pt x="594" y="124"/>
                  </a:lnTo>
                  <a:lnTo>
                    <a:pt x="600" y="119"/>
                  </a:lnTo>
                  <a:lnTo>
                    <a:pt x="607" y="101"/>
                  </a:lnTo>
                  <a:lnTo>
                    <a:pt x="607" y="95"/>
                  </a:lnTo>
                  <a:lnTo>
                    <a:pt x="614" y="96"/>
                  </a:lnTo>
                  <a:lnTo>
                    <a:pt x="619" y="91"/>
                  </a:lnTo>
                  <a:close/>
                  <a:moveTo>
                    <a:pt x="586" y="17"/>
                  </a:moveTo>
                  <a:lnTo>
                    <a:pt x="588" y="12"/>
                  </a:lnTo>
                  <a:lnTo>
                    <a:pt x="583" y="12"/>
                  </a:lnTo>
                  <a:lnTo>
                    <a:pt x="580" y="13"/>
                  </a:lnTo>
                  <a:lnTo>
                    <a:pt x="586" y="17"/>
                  </a:lnTo>
                  <a:close/>
                  <a:moveTo>
                    <a:pt x="580" y="0"/>
                  </a:moveTo>
                  <a:lnTo>
                    <a:pt x="582" y="5"/>
                  </a:lnTo>
                  <a:lnTo>
                    <a:pt x="583" y="12"/>
                  </a:lnTo>
                  <a:lnTo>
                    <a:pt x="589" y="11"/>
                  </a:lnTo>
                  <a:lnTo>
                    <a:pt x="587" y="4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3513171" y="2377856"/>
              <a:ext cx="895106" cy="761560"/>
              <a:chOff x="3523578" y="2415600"/>
              <a:chExt cx="677" cy="576"/>
            </a:xfrm>
            <a:grpFill/>
          </p:grpSpPr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3523795" y="2415730"/>
                <a:ext cx="30" cy="20"/>
              </a:xfrm>
              <a:custGeom>
                <a:avLst/>
                <a:gdLst>
                  <a:gd name="T0" fmla="*/ 23 w 30"/>
                  <a:gd name="T1" fmla="*/ 8 h 20"/>
                  <a:gd name="T2" fmla="*/ 18 w 30"/>
                  <a:gd name="T3" fmla="*/ 11 h 20"/>
                  <a:gd name="T4" fmla="*/ 12 w 30"/>
                  <a:gd name="T5" fmla="*/ 15 h 20"/>
                  <a:gd name="T6" fmla="*/ 5 w 30"/>
                  <a:gd name="T7" fmla="*/ 18 h 20"/>
                  <a:gd name="T8" fmla="*/ 0 w 30"/>
                  <a:gd name="T9" fmla="*/ 17 h 20"/>
                  <a:gd name="T10" fmla="*/ 4 w 30"/>
                  <a:gd name="T11" fmla="*/ 20 h 20"/>
                  <a:gd name="T12" fmla="*/ 10 w 30"/>
                  <a:gd name="T13" fmla="*/ 17 h 20"/>
                  <a:gd name="T14" fmla="*/ 13 w 30"/>
                  <a:gd name="T15" fmla="*/ 15 h 20"/>
                  <a:gd name="T16" fmla="*/ 25 w 30"/>
                  <a:gd name="T17" fmla="*/ 7 h 20"/>
                  <a:gd name="T18" fmla="*/ 30 w 30"/>
                  <a:gd name="T19" fmla="*/ 0 h 20"/>
                  <a:gd name="T20" fmla="*/ 23 w 30"/>
                  <a:gd name="T21" fmla="*/ 5 h 20"/>
                  <a:gd name="T22" fmla="*/ 23 w 30"/>
                  <a:gd name="T23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0">
                    <a:moveTo>
                      <a:pt x="23" y="8"/>
                    </a:moveTo>
                    <a:lnTo>
                      <a:pt x="18" y="11"/>
                    </a:lnTo>
                    <a:lnTo>
                      <a:pt x="12" y="15"/>
                    </a:lnTo>
                    <a:lnTo>
                      <a:pt x="5" y="18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25" y="7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3524072" y="2416001"/>
                <a:ext cx="13" cy="6"/>
              </a:xfrm>
              <a:custGeom>
                <a:avLst/>
                <a:gdLst>
                  <a:gd name="T0" fmla="*/ 1 w 13"/>
                  <a:gd name="T1" fmla="*/ 0 h 6"/>
                  <a:gd name="T2" fmla="*/ 0 w 13"/>
                  <a:gd name="T3" fmla="*/ 0 h 6"/>
                  <a:gd name="T4" fmla="*/ 4 w 13"/>
                  <a:gd name="T5" fmla="*/ 6 h 6"/>
                  <a:gd name="T6" fmla="*/ 8 w 13"/>
                  <a:gd name="T7" fmla="*/ 6 h 6"/>
                  <a:gd name="T8" fmla="*/ 13 w 13"/>
                  <a:gd name="T9" fmla="*/ 4 h 6"/>
                  <a:gd name="T10" fmla="*/ 8 w 13"/>
                  <a:gd name="T11" fmla="*/ 5 h 6"/>
                  <a:gd name="T12" fmla="*/ 1 w 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8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3524133" y="2416174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7 w 7"/>
                  <a:gd name="T3" fmla="*/ 0 h 2"/>
                  <a:gd name="T4" fmla="*/ 0 w 7"/>
                  <a:gd name="T5" fmla="*/ 1 h 2"/>
                  <a:gd name="T6" fmla="*/ 0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3524156" y="2416159"/>
                <a:ext cx="4" cy="3"/>
              </a:xfrm>
              <a:custGeom>
                <a:avLst/>
                <a:gdLst>
                  <a:gd name="T0" fmla="*/ 3 w 4"/>
                  <a:gd name="T1" fmla="*/ 3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3524163" y="2416153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6 w 9"/>
                  <a:gd name="T3" fmla="*/ 8 h 8"/>
                  <a:gd name="T4" fmla="*/ 9 w 9"/>
                  <a:gd name="T5" fmla="*/ 8 h 8"/>
                  <a:gd name="T6" fmla="*/ 6 w 9"/>
                  <a:gd name="T7" fmla="*/ 4 h 8"/>
                  <a:gd name="T8" fmla="*/ 0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6" y="8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3524198" y="241614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1 h 5"/>
                  <a:gd name="T4" fmla="*/ 7 w 7"/>
                  <a:gd name="T5" fmla="*/ 0 h 5"/>
                  <a:gd name="T6" fmla="*/ 5 w 7"/>
                  <a:gd name="T7" fmla="*/ 0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3524219" y="241613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3524231" y="2416083"/>
                <a:ext cx="20" cy="40"/>
              </a:xfrm>
              <a:custGeom>
                <a:avLst/>
                <a:gdLst>
                  <a:gd name="T0" fmla="*/ 14 w 20"/>
                  <a:gd name="T1" fmla="*/ 11 h 40"/>
                  <a:gd name="T2" fmla="*/ 10 w 20"/>
                  <a:gd name="T3" fmla="*/ 22 h 40"/>
                  <a:gd name="T4" fmla="*/ 2 w 20"/>
                  <a:gd name="T5" fmla="*/ 34 h 40"/>
                  <a:gd name="T6" fmla="*/ 2 w 20"/>
                  <a:gd name="T7" fmla="*/ 35 h 40"/>
                  <a:gd name="T8" fmla="*/ 0 w 20"/>
                  <a:gd name="T9" fmla="*/ 40 h 40"/>
                  <a:gd name="T10" fmla="*/ 13 w 20"/>
                  <a:gd name="T11" fmla="*/ 22 h 40"/>
                  <a:gd name="T12" fmla="*/ 20 w 20"/>
                  <a:gd name="T13" fmla="*/ 0 h 40"/>
                  <a:gd name="T14" fmla="*/ 14 w 20"/>
                  <a:gd name="T15" fmla="*/ 5 h 40"/>
                  <a:gd name="T16" fmla="*/ 14 w 20"/>
                  <a:gd name="T1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0">
                    <a:moveTo>
                      <a:pt x="14" y="11"/>
                    </a:moveTo>
                    <a:lnTo>
                      <a:pt x="10" y="2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13" y="22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3524255" y="241606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3523578" y="2415600"/>
                <a:ext cx="677" cy="514"/>
              </a:xfrm>
              <a:custGeom>
                <a:avLst/>
                <a:gdLst>
                  <a:gd name="T0" fmla="*/ 673 w 677"/>
                  <a:gd name="T1" fmla="*/ 386 h 514"/>
                  <a:gd name="T2" fmla="*/ 651 w 677"/>
                  <a:gd name="T3" fmla="*/ 315 h 514"/>
                  <a:gd name="T4" fmla="*/ 637 w 677"/>
                  <a:gd name="T5" fmla="*/ 294 h 514"/>
                  <a:gd name="T6" fmla="*/ 576 w 677"/>
                  <a:gd name="T7" fmla="*/ 187 h 514"/>
                  <a:gd name="T8" fmla="*/ 585 w 677"/>
                  <a:gd name="T9" fmla="*/ 190 h 514"/>
                  <a:gd name="T10" fmla="*/ 601 w 677"/>
                  <a:gd name="T11" fmla="*/ 228 h 514"/>
                  <a:gd name="T12" fmla="*/ 599 w 677"/>
                  <a:gd name="T13" fmla="*/ 219 h 514"/>
                  <a:gd name="T14" fmla="*/ 584 w 677"/>
                  <a:gd name="T15" fmla="*/ 177 h 514"/>
                  <a:gd name="T16" fmla="*/ 511 w 677"/>
                  <a:gd name="T17" fmla="*/ 57 h 514"/>
                  <a:gd name="T18" fmla="*/ 491 w 677"/>
                  <a:gd name="T19" fmla="*/ 16 h 514"/>
                  <a:gd name="T20" fmla="*/ 482 w 677"/>
                  <a:gd name="T21" fmla="*/ 7 h 514"/>
                  <a:gd name="T22" fmla="*/ 447 w 677"/>
                  <a:gd name="T23" fmla="*/ 5 h 514"/>
                  <a:gd name="T24" fmla="*/ 451 w 677"/>
                  <a:gd name="T25" fmla="*/ 42 h 514"/>
                  <a:gd name="T26" fmla="*/ 222 w 677"/>
                  <a:gd name="T27" fmla="*/ 43 h 514"/>
                  <a:gd name="T28" fmla="*/ 7 w 677"/>
                  <a:gd name="T29" fmla="*/ 42 h 514"/>
                  <a:gd name="T30" fmla="*/ 20 w 677"/>
                  <a:gd name="T31" fmla="*/ 74 h 514"/>
                  <a:gd name="T32" fmla="*/ 27 w 677"/>
                  <a:gd name="T33" fmla="*/ 94 h 514"/>
                  <a:gd name="T34" fmla="*/ 33 w 677"/>
                  <a:gd name="T35" fmla="*/ 100 h 514"/>
                  <a:gd name="T36" fmla="*/ 44 w 677"/>
                  <a:gd name="T37" fmla="*/ 79 h 514"/>
                  <a:gd name="T38" fmla="*/ 59 w 677"/>
                  <a:gd name="T39" fmla="*/ 86 h 514"/>
                  <a:gd name="T40" fmla="*/ 69 w 677"/>
                  <a:gd name="T41" fmla="*/ 90 h 514"/>
                  <a:gd name="T42" fmla="*/ 106 w 677"/>
                  <a:gd name="T43" fmla="*/ 79 h 514"/>
                  <a:gd name="T44" fmla="*/ 115 w 677"/>
                  <a:gd name="T45" fmla="*/ 83 h 514"/>
                  <a:gd name="T46" fmla="*/ 108 w 677"/>
                  <a:gd name="T47" fmla="*/ 89 h 514"/>
                  <a:gd name="T48" fmla="*/ 152 w 677"/>
                  <a:gd name="T49" fmla="*/ 98 h 514"/>
                  <a:gd name="T50" fmla="*/ 169 w 677"/>
                  <a:gd name="T51" fmla="*/ 94 h 514"/>
                  <a:gd name="T52" fmla="*/ 179 w 677"/>
                  <a:gd name="T53" fmla="*/ 111 h 514"/>
                  <a:gd name="T54" fmla="*/ 170 w 677"/>
                  <a:gd name="T55" fmla="*/ 112 h 514"/>
                  <a:gd name="T56" fmla="*/ 188 w 677"/>
                  <a:gd name="T57" fmla="*/ 122 h 514"/>
                  <a:gd name="T58" fmla="*/ 190 w 677"/>
                  <a:gd name="T59" fmla="*/ 135 h 514"/>
                  <a:gd name="T60" fmla="*/ 204 w 677"/>
                  <a:gd name="T61" fmla="*/ 143 h 514"/>
                  <a:gd name="T62" fmla="*/ 231 w 677"/>
                  <a:gd name="T63" fmla="*/ 129 h 514"/>
                  <a:gd name="T64" fmla="*/ 266 w 677"/>
                  <a:gd name="T65" fmla="*/ 113 h 514"/>
                  <a:gd name="T66" fmla="*/ 269 w 677"/>
                  <a:gd name="T67" fmla="*/ 105 h 514"/>
                  <a:gd name="T68" fmla="*/ 299 w 677"/>
                  <a:gd name="T69" fmla="*/ 92 h 514"/>
                  <a:gd name="T70" fmla="*/ 351 w 677"/>
                  <a:gd name="T71" fmla="*/ 125 h 514"/>
                  <a:gd name="T72" fmla="*/ 383 w 677"/>
                  <a:gd name="T73" fmla="*/ 159 h 514"/>
                  <a:gd name="T74" fmla="*/ 413 w 677"/>
                  <a:gd name="T75" fmla="*/ 180 h 514"/>
                  <a:gd name="T76" fmla="*/ 428 w 677"/>
                  <a:gd name="T77" fmla="*/ 215 h 514"/>
                  <a:gd name="T78" fmla="*/ 424 w 677"/>
                  <a:gd name="T79" fmla="*/ 276 h 514"/>
                  <a:gd name="T80" fmla="*/ 437 w 677"/>
                  <a:gd name="T81" fmla="*/ 297 h 514"/>
                  <a:gd name="T82" fmla="*/ 437 w 677"/>
                  <a:gd name="T83" fmla="*/ 280 h 514"/>
                  <a:gd name="T84" fmla="*/ 447 w 677"/>
                  <a:gd name="T85" fmla="*/ 280 h 514"/>
                  <a:gd name="T86" fmla="*/ 447 w 677"/>
                  <a:gd name="T87" fmla="*/ 314 h 514"/>
                  <a:gd name="T88" fmla="*/ 451 w 677"/>
                  <a:gd name="T89" fmla="*/ 327 h 514"/>
                  <a:gd name="T90" fmla="*/ 480 w 677"/>
                  <a:gd name="T91" fmla="*/ 372 h 514"/>
                  <a:gd name="T92" fmla="*/ 489 w 677"/>
                  <a:gd name="T93" fmla="*/ 363 h 514"/>
                  <a:gd name="T94" fmla="*/ 504 w 677"/>
                  <a:gd name="T95" fmla="*/ 359 h 514"/>
                  <a:gd name="T96" fmla="*/ 506 w 677"/>
                  <a:gd name="T97" fmla="*/ 393 h 514"/>
                  <a:gd name="T98" fmla="*/ 525 w 677"/>
                  <a:gd name="T99" fmla="*/ 377 h 514"/>
                  <a:gd name="T100" fmla="*/ 520 w 677"/>
                  <a:gd name="T101" fmla="*/ 403 h 514"/>
                  <a:gd name="T102" fmla="*/ 541 w 677"/>
                  <a:gd name="T103" fmla="*/ 446 h 514"/>
                  <a:gd name="T104" fmla="*/ 575 w 677"/>
                  <a:gd name="T105" fmla="*/ 453 h 514"/>
                  <a:gd name="T106" fmla="*/ 602 w 677"/>
                  <a:gd name="T107" fmla="*/ 492 h 514"/>
                  <a:gd name="T108" fmla="*/ 608 w 677"/>
                  <a:gd name="T109" fmla="*/ 501 h 514"/>
                  <a:gd name="T110" fmla="*/ 619 w 677"/>
                  <a:gd name="T111" fmla="*/ 510 h 514"/>
                  <a:gd name="T112" fmla="*/ 649 w 677"/>
                  <a:gd name="T113" fmla="*/ 498 h 514"/>
                  <a:gd name="T114" fmla="*/ 663 w 677"/>
                  <a:gd name="T115" fmla="*/ 492 h 514"/>
                  <a:gd name="T116" fmla="*/ 666 w 677"/>
                  <a:gd name="T117" fmla="*/ 459 h 514"/>
                  <a:gd name="T118" fmla="*/ 675 w 677"/>
                  <a:gd name="T119" fmla="*/ 42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7" h="514">
                    <a:moveTo>
                      <a:pt x="677" y="431"/>
                    </a:moveTo>
                    <a:lnTo>
                      <a:pt x="676" y="423"/>
                    </a:lnTo>
                    <a:lnTo>
                      <a:pt x="675" y="411"/>
                    </a:lnTo>
                    <a:lnTo>
                      <a:pt x="675" y="393"/>
                    </a:lnTo>
                    <a:lnTo>
                      <a:pt x="673" y="386"/>
                    </a:lnTo>
                    <a:lnTo>
                      <a:pt x="672" y="359"/>
                    </a:lnTo>
                    <a:lnTo>
                      <a:pt x="666" y="336"/>
                    </a:lnTo>
                    <a:lnTo>
                      <a:pt x="663" y="334"/>
                    </a:lnTo>
                    <a:lnTo>
                      <a:pt x="662" y="327"/>
                    </a:lnTo>
                    <a:lnTo>
                      <a:pt x="651" y="315"/>
                    </a:lnTo>
                    <a:lnTo>
                      <a:pt x="646" y="312"/>
                    </a:lnTo>
                    <a:lnTo>
                      <a:pt x="643" y="314"/>
                    </a:lnTo>
                    <a:lnTo>
                      <a:pt x="645" y="311"/>
                    </a:lnTo>
                    <a:lnTo>
                      <a:pt x="645" y="305"/>
                    </a:lnTo>
                    <a:lnTo>
                      <a:pt x="637" y="294"/>
                    </a:lnTo>
                    <a:lnTo>
                      <a:pt x="628" y="273"/>
                    </a:lnTo>
                    <a:lnTo>
                      <a:pt x="604" y="239"/>
                    </a:lnTo>
                    <a:lnTo>
                      <a:pt x="586" y="211"/>
                    </a:lnTo>
                    <a:lnTo>
                      <a:pt x="584" y="206"/>
                    </a:lnTo>
                    <a:lnTo>
                      <a:pt x="576" y="187"/>
                    </a:lnTo>
                    <a:lnTo>
                      <a:pt x="572" y="176"/>
                    </a:lnTo>
                    <a:lnTo>
                      <a:pt x="575" y="176"/>
                    </a:lnTo>
                    <a:lnTo>
                      <a:pt x="580" y="178"/>
                    </a:lnTo>
                    <a:lnTo>
                      <a:pt x="578" y="185"/>
                    </a:lnTo>
                    <a:lnTo>
                      <a:pt x="585" y="190"/>
                    </a:lnTo>
                    <a:lnTo>
                      <a:pt x="590" y="187"/>
                    </a:lnTo>
                    <a:lnTo>
                      <a:pt x="595" y="191"/>
                    </a:lnTo>
                    <a:lnTo>
                      <a:pt x="597" y="198"/>
                    </a:lnTo>
                    <a:lnTo>
                      <a:pt x="595" y="211"/>
                    </a:lnTo>
                    <a:lnTo>
                      <a:pt x="601" y="228"/>
                    </a:lnTo>
                    <a:lnTo>
                      <a:pt x="612" y="247"/>
                    </a:lnTo>
                    <a:lnTo>
                      <a:pt x="619" y="254"/>
                    </a:lnTo>
                    <a:lnTo>
                      <a:pt x="606" y="236"/>
                    </a:lnTo>
                    <a:lnTo>
                      <a:pt x="603" y="230"/>
                    </a:lnTo>
                    <a:lnTo>
                      <a:pt x="599" y="219"/>
                    </a:lnTo>
                    <a:lnTo>
                      <a:pt x="598" y="207"/>
                    </a:lnTo>
                    <a:lnTo>
                      <a:pt x="602" y="202"/>
                    </a:lnTo>
                    <a:lnTo>
                      <a:pt x="599" y="195"/>
                    </a:lnTo>
                    <a:lnTo>
                      <a:pt x="595" y="189"/>
                    </a:lnTo>
                    <a:lnTo>
                      <a:pt x="584" y="177"/>
                    </a:lnTo>
                    <a:lnTo>
                      <a:pt x="550" y="134"/>
                    </a:lnTo>
                    <a:lnTo>
                      <a:pt x="532" y="103"/>
                    </a:lnTo>
                    <a:lnTo>
                      <a:pt x="522" y="85"/>
                    </a:lnTo>
                    <a:lnTo>
                      <a:pt x="513" y="63"/>
                    </a:lnTo>
                    <a:lnTo>
                      <a:pt x="511" y="57"/>
                    </a:lnTo>
                    <a:lnTo>
                      <a:pt x="504" y="44"/>
                    </a:lnTo>
                    <a:lnTo>
                      <a:pt x="503" y="34"/>
                    </a:lnTo>
                    <a:lnTo>
                      <a:pt x="500" y="27"/>
                    </a:lnTo>
                    <a:lnTo>
                      <a:pt x="494" y="22"/>
                    </a:lnTo>
                    <a:lnTo>
                      <a:pt x="491" y="16"/>
                    </a:lnTo>
                    <a:lnTo>
                      <a:pt x="494" y="20"/>
                    </a:lnTo>
                    <a:lnTo>
                      <a:pt x="495" y="8"/>
                    </a:lnTo>
                    <a:lnTo>
                      <a:pt x="489" y="5"/>
                    </a:lnTo>
                    <a:lnTo>
                      <a:pt x="486" y="5"/>
                    </a:lnTo>
                    <a:lnTo>
                      <a:pt x="482" y="7"/>
                    </a:lnTo>
                    <a:lnTo>
                      <a:pt x="477" y="5"/>
                    </a:lnTo>
                    <a:lnTo>
                      <a:pt x="461" y="3"/>
                    </a:lnTo>
                    <a:lnTo>
                      <a:pt x="455" y="0"/>
                    </a:lnTo>
                    <a:lnTo>
                      <a:pt x="451" y="5"/>
                    </a:lnTo>
                    <a:lnTo>
                      <a:pt x="447" y="5"/>
                    </a:lnTo>
                    <a:lnTo>
                      <a:pt x="446" y="11"/>
                    </a:lnTo>
                    <a:lnTo>
                      <a:pt x="446" y="17"/>
                    </a:lnTo>
                    <a:lnTo>
                      <a:pt x="450" y="22"/>
                    </a:lnTo>
                    <a:lnTo>
                      <a:pt x="451" y="29"/>
                    </a:lnTo>
                    <a:lnTo>
                      <a:pt x="451" y="42"/>
                    </a:lnTo>
                    <a:lnTo>
                      <a:pt x="444" y="46"/>
                    </a:lnTo>
                    <a:lnTo>
                      <a:pt x="439" y="44"/>
                    </a:lnTo>
                    <a:lnTo>
                      <a:pt x="434" y="33"/>
                    </a:lnTo>
                    <a:lnTo>
                      <a:pt x="428" y="29"/>
                    </a:lnTo>
                    <a:lnTo>
                      <a:pt x="222" y="43"/>
                    </a:lnTo>
                    <a:lnTo>
                      <a:pt x="217" y="38"/>
                    </a:lnTo>
                    <a:lnTo>
                      <a:pt x="216" y="31"/>
                    </a:lnTo>
                    <a:lnTo>
                      <a:pt x="208" y="18"/>
                    </a:lnTo>
                    <a:lnTo>
                      <a:pt x="82" y="34"/>
                    </a:lnTo>
                    <a:lnTo>
                      <a:pt x="7" y="42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9" y="65"/>
                    </a:lnTo>
                    <a:lnTo>
                      <a:pt x="15" y="68"/>
                    </a:lnTo>
                    <a:lnTo>
                      <a:pt x="20" y="74"/>
                    </a:lnTo>
                    <a:lnTo>
                      <a:pt x="18" y="83"/>
                    </a:lnTo>
                    <a:lnTo>
                      <a:pt x="19" y="86"/>
                    </a:lnTo>
                    <a:lnTo>
                      <a:pt x="20" y="89"/>
                    </a:lnTo>
                    <a:lnTo>
                      <a:pt x="26" y="91"/>
                    </a:lnTo>
                    <a:lnTo>
                      <a:pt x="27" y="94"/>
                    </a:lnTo>
                    <a:lnTo>
                      <a:pt x="20" y="99"/>
                    </a:lnTo>
                    <a:lnTo>
                      <a:pt x="18" y="105"/>
                    </a:lnTo>
                    <a:lnTo>
                      <a:pt x="22" y="105"/>
                    </a:lnTo>
                    <a:lnTo>
                      <a:pt x="28" y="103"/>
                    </a:lnTo>
                    <a:lnTo>
                      <a:pt x="33" y="100"/>
                    </a:lnTo>
                    <a:lnTo>
                      <a:pt x="39" y="92"/>
                    </a:lnTo>
                    <a:lnTo>
                      <a:pt x="41" y="86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4" y="79"/>
                    </a:lnTo>
                    <a:lnTo>
                      <a:pt x="46" y="87"/>
                    </a:lnTo>
                    <a:lnTo>
                      <a:pt x="50" y="82"/>
                    </a:lnTo>
                    <a:lnTo>
                      <a:pt x="52" y="74"/>
                    </a:lnTo>
                    <a:lnTo>
                      <a:pt x="53" y="81"/>
                    </a:lnTo>
                    <a:lnTo>
                      <a:pt x="59" y="86"/>
                    </a:lnTo>
                    <a:lnTo>
                      <a:pt x="56" y="92"/>
                    </a:lnTo>
                    <a:lnTo>
                      <a:pt x="45" y="94"/>
                    </a:lnTo>
                    <a:lnTo>
                      <a:pt x="44" y="95"/>
                    </a:lnTo>
                    <a:lnTo>
                      <a:pt x="50" y="95"/>
                    </a:lnTo>
                    <a:lnTo>
                      <a:pt x="69" y="90"/>
                    </a:lnTo>
                    <a:lnTo>
                      <a:pt x="84" y="89"/>
                    </a:lnTo>
                    <a:lnTo>
                      <a:pt x="87" y="89"/>
                    </a:lnTo>
                    <a:lnTo>
                      <a:pt x="100" y="77"/>
                    </a:lnTo>
                    <a:lnTo>
                      <a:pt x="101" y="82"/>
                    </a:lnTo>
                    <a:lnTo>
                      <a:pt x="106" y="79"/>
                    </a:lnTo>
                    <a:lnTo>
                      <a:pt x="113" y="78"/>
                    </a:lnTo>
                    <a:lnTo>
                      <a:pt x="123" y="82"/>
                    </a:lnTo>
                    <a:lnTo>
                      <a:pt x="127" y="87"/>
                    </a:lnTo>
                    <a:lnTo>
                      <a:pt x="122" y="86"/>
                    </a:lnTo>
                    <a:lnTo>
                      <a:pt x="115" y="83"/>
                    </a:lnTo>
                    <a:lnTo>
                      <a:pt x="109" y="85"/>
                    </a:lnTo>
                    <a:lnTo>
                      <a:pt x="108" y="89"/>
                    </a:lnTo>
                    <a:lnTo>
                      <a:pt x="96" y="87"/>
                    </a:lnTo>
                    <a:lnTo>
                      <a:pt x="101" y="89"/>
                    </a:lnTo>
                    <a:lnTo>
                      <a:pt x="108" y="89"/>
                    </a:lnTo>
                    <a:lnTo>
                      <a:pt x="132" y="94"/>
                    </a:lnTo>
                    <a:lnTo>
                      <a:pt x="147" y="99"/>
                    </a:lnTo>
                    <a:lnTo>
                      <a:pt x="158" y="107"/>
                    </a:lnTo>
                    <a:lnTo>
                      <a:pt x="158" y="100"/>
                    </a:lnTo>
                    <a:lnTo>
                      <a:pt x="152" y="98"/>
                    </a:lnTo>
                    <a:lnTo>
                      <a:pt x="149" y="92"/>
                    </a:lnTo>
                    <a:lnTo>
                      <a:pt x="154" y="91"/>
                    </a:lnTo>
                    <a:lnTo>
                      <a:pt x="161" y="94"/>
                    </a:lnTo>
                    <a:lnTo>
                      <a:pt x="170" y="87"/>
                    </a:lnTo>
                    <a:lnTo>
                      <a:pt x="169" y="94"/>
                    </a:lnTo>
                    <a:lnTo>
                      <a:pt x="163" y="95"/>
                    </a:lnTo>
                    <a:lnTo>
                      <a:pt x="161" y="100"/>
                    </a:lnTo>
                    <a:lnTo>
                      <a:pt x="170" y="105"/>
                    </a:lnTo>
                    <a:lnTo>
                      <a:pt x="176" y="104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3" y="115"/>
                    </a:lnTo>
                    <a:lnTo>
                      <a:pt x="176" y="111"/>
                    </a:lnTo>
                    <a:lnTo>
                      <a:pt x="163" y="105"/>
                    </a:lnTo>
                    <a:lnTo>
                      <a:pt x="170" y="112"/>
                    </a:lnTo>
                    <a:lnTo>
                      <a:pt x="175" y="115"/>
                    </a:lnTo>
                    <a:lnTo>
                      <a:pt x="178" y="117"/>
                    </a:lnTo>
                    <a:lnTo>
                      <a:pt x="175" y="117"/>
                    </a:lnTo>
                    <a:lnTo>
                      <a:pt x="182" y="120"/>
                    </a:lnTo>
                    <a:lnTo>
                      <a:pt x="188" y="122"/>
                    </a:lnTo>
                    <a:lnTo>
                      <a:pt x="193" y="128"/>
                    </a:lnTo>
                    <a:lnTo>
                      <a:pt x="197" y="134"/>
                    </a:lnTo>
                    <a:lnTo>
                      <a:pt x="199" y="139"/>
                    </a:lnTo>
                    <a:lnTo>
                      <a:pt x="192" y="142"/>
                    </a:lnTo>
                    <a:lnTo>
                      <a:pt x="190" y="135"/>
                    </a:lnTo>
                    <a:lnTo>
                      <a:pt x="190" y="129"/>
                    </a:lnTo>
                    <a:lnTo>
                      <a:pt x="190" y="135"/>
                    </a:lnTo>
                    <a:lnTo>
                      <a:pt x="191" y="142"/>
                    </a:lnTo>
                    <a:lnTo>
                      <a:pt x="197" y="145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18" y="138"/>
                    </a:lnTo>
                    <a:lnTo>
                      <a:pt x="223" y="138"/>
                    </a:lnTo>
                    <a:lnTo>
                      <a:pt x="225" y="134"/>
                    </a:lnTo>
                    <a:lnTo>
                      <a:pt x="231" y="129"/>
                    </a:lnTo>
                    <a:lnTo>
                      <a:pt x="232" y="133"/>
                    </a:lnTo>
                    <a:lnTo>
                      <a:pt x="238" y="132"/>
                    </a:lnTo>
                    <a:lnTo>
                      <a:pt x="256" y="117"/>
                    </a:lnTo>
                    <a:lnTo>
                      <a:pt x="262" y="115"/>
                    </a:lnTo>
                    <a:lnTo>
                      <a:pt x="266" y="113"/>
                    </a:lnTo>
                    <a:lnTo>
                      <a:pt x="273" y="115"/>
                    </a:lnTo>
                    <a:lnTo>
                      <a:pt x="270" y="109"/>
                    </a:lnTo>
                    <a:lnTo>
                      <a:pt x="262" y="105"/>
                    </a:lnTo>
                    <a:lnTo>
                      <a:pt x="271" y="108"/>
                    </a:lnTo>
                    <a:lnTo>
                      <a:pt x="269" y="105"/>
                    </a:lnTo>
                    <a:lnTo>
                      <a:pt x="271" y="99"/>
                    </a:lnTo>
                    <a:lnTo>
                      <a:pt x="277" y="95"/>
                    </a:lnTo>
                    <a:lnTo>
                      <a:pt x="288" y="94"/>
                    </a:lnTo>
                    <a:lnTo>
                      <a:pt x="295" y="92"/>
                    </a:lnTo>
                    <a:lnTo>
                      <a:pt x="299" y="92"/>
                    </a:lnTo>
                    <a:lnTo>
                      <a:pt x="312" y="99"/>
                    </a:lnTo>
                    <a:lnTo>
                      <a:pt x="317" y="100"/>
                    </a:lnTo>
                    <a:lnTo>
                      <a:pt x="330" y="108"/>
                    </a:lnTo>
                    <a:lnTo>
                      <a:pt x="338" y="120"/>
                    </a:lnTo>
                    <a:lnTo>
                      <a:pt x="351" y="125"/>
                    </a:lnTo>
                    <a:lnTo>
                      <a:pt x="353" y="132"/>
                    </a:lnTo>
                    <a:lnTo>
                      <a:pt x="355" y="138"/>
                    </a:lnTo>
                    <a:lnTo>
                      <a:pt x="372" y="150"/>
                    </a:lnTo>
                    <a:lnTo>
                      <a:pt x="377" y="156"/>
                    </a:lnTo>
                    <a:lnTo>
                      <a:pt x="383" y="159"/>
                    </a:lnTo>
                    <a:lnTo>
                      <a:pt x="386" y="164"/>
                    </a:lnTo>
                    <a:lnTo>
                      <a:pt x="392" y="165"/>
                    </a:lnTo>
                    <a:lnTo>
                      <a:pt x="404" y="165"/>
                    </a:lnTo>
                    <a:lnTo>
                      <a:pt x="413" y="173"/>
                    </a:lnTo>
                    <a:lnTo>
                      <a:pt x="413" y="180"/>
                    </a:lnTo>
                    <a:lnTo>
                      <a:pt x="418" y="185"/>
                    </a:lnTo>
                    <a:lnTo>
                      <a:pt x="425" y="187"/>
                    </a:lnTo>
                    <a:lnTo>
                      <a:pt x="425" y="194"/>
                    </a:lnTo>
                    <a:lnTo>
                      <a:pt x="426" y="197"/>
                    </a:lnTo>
                    <a:lnTo>
                      <a:pt x="428" y="215"/>
                    </a:lnTo>
                    <a:lnTo>
                      <a:pt x="429" y="221"/>
                    </a:lnTo>
                    <a:lnTo>
                      <a:pt x="429" y="228"/>
                    </a:lnTo>
                    <a:lnTo>
                      <a:pt x="422" y="258"/>
                    </a:lnTo>
                    <a:lnTo>
                      <a:pt x="424" y="263"/>
                    </a:lnTo>
                    <a:lnTo>
                      <a:pt x="424" y="276"/>
                    </a:lnTo>
                    <a:lnTo>
                      <a:pt x="421" y="285"/>
                    </a:lnTo>
                    <a:lnTo>
                      <a:pt x="425" y="292"/>
                    </a:lnTo>
                    <a:lnTo>
                      <a:pt x="431" y="298"/>
                    </a:lnTo>
                    <a:lnTo>
                      <a:pt x="425" y="289"/>
                    </a:lnTo>
                    <a:lnTo>
                      <a:pt x="437" y="297"/>
                    </a:lnTo>
                    <a:lnTo>
                      <a:pt x="437" y="299"/>
                    </a:lnTo>
                    <a:lnTo>
                      <a:pt x="441" y="293"/>
                    </a:lnTo>
                    <a:lnTo>
                      <a:pt x="444" y="281"/>
                    </a:lnTo>
                    <a:lnTo>
                      <a:pt x="438" y="281"/>
                    </a:lnTo>
                    <a:lnTo>
                      <a:pt x="437" y="280"/>
                    </a:lnTo>
                    <a:lnTo>
                      <a:pt x="437" y="273"/>
                    </a:lnTo>
                    <a:lnTo>
                      <a:pt x="433" y="269"/>
                    </a:lnTo>
                    <a:lnTo>
                      <a:pt x="433" y="268"/>
                    </a:lnTo>
                    <a:lnTo>
                      <a:pt x="446" y="275"/>
                    </a:lnTo>
                    <a:lnTo>
                      <a:pt x="447" y="280"/>
                    </a:lnTo>
                    <a:lnTo>
                      <a:pt x="452" y="275"/>
                    </a:lnTo>
                    <a:lnTo>
                      <a:pt x="457" y="280"/>
                    </a:lnTo>
                    <a:lnTo>
                      <a:pt x="459" y="285"/>
                    </a:lnTo>
                    <a:lnTo>
                      <a:pt x="448" y="303"/>
                    </a:lnTo>
                    <a:lnTo>
                      <a:pt x="447" y="314"/>
                    </a:lnTo>
                    <a:lnTo>
                      <a:pt x="441" y="315"/>
                    </a:lnTo>
                    <a:lnTo>
                      <a:pt x="441" y="320"/>
                    </a:lnTo>
                    <a:lnTo>
                      <a:pt x="435" y="315"/>
                    </a:lnTo>
                    <a:lnTo>
                      <a:pt x="439" y="320"/>
                    </a:lnTo>
                    <a:lnTo>
                      <a:pt x="451" y="327"/>
                    </a:lnTo>
                    <a:lnTo>
                      <a:pt x="455" y="332"/>
                    </a:lnTo>
                    <a:lnTo>
                      <a:pt x="454" y="334"/>
                    </a:lnTo>
                    <a:lnTo>
                      <a:pt x="467" y="357"/>
                    </a:lnTo>
                    <a:lnTo>
                      <a:pt x="470" y="362"/>
                    </a:lnTo>
                    <a:lnTo>
                      <a:pt x="480" y="372"/>
                    </a:lnTo>
                    <a:lnTo>
                      <a:pt x="486" y="373"/>
                    </a:lnTo>
                    <a:lnTo>
                      <a:pt x="491" y="373"/>
                    </a:lnTo>
                    <a:lnTo>
                      <a:pt x="494" y="375"/>
                    </a:lnTo>
                    <a:lnTo>
                      <a:pt x="493" y="368"/>
                    </a:lnTo>
                    <a:lnTo>
                      <a:pt x="489" y="363"/>
                    </a:lnTo>
                    <a:lnTo>
                      <a:pt x="482" y="359"/>
                    </a:lnTo>
                    <a:lnTo>
                      <a:pt x="489" y="359"/>
                    </a:lnTo>
                    <a:lnTo>
                      <a:pt x="493" y="363"/>
                    </a:lnTo>
                    <a:lnTo>
                      <a:pt x="503" y="358"/>
                    </a:lnTo>
                    <a:lnTo>
                      <a:pt x="504" y="359"/>
                    </a:lnTo>
                    <a:lnTo>
                      <a:pt x="498" y="363"/>
                    </a:lnTo>
                    <a:lnTo>
                      <a:pt x="502" y="368"/>
                    </a:lnTo>
                    <a:lnTo>
                      <a:pt x="502" y="381"/>
                    </a:lnTo>
                    <a:lnTo>
                      <a:pt x="503" y="386"/>
                    </a:lnTo>
                    <a:lnTo>
                      <a:pt x="506" y="393"/>
                    </a:lnTo>
                    <a:lnTo>
                      <a:pt x="504" y="397"/>
                    </a:lnTo>
                    <a:lnTo>
                      <a:pt x="511" y="397"/>
                    </a:lnTo>
                    <a:lnTo>
                      <a:pt x="516" y="390"/>
                    </a:lnTo>
                    <a:lnTo>
                      <a:pt x="517" y="384"/>
                    </a:lnTo>
                    <a:lnTo>
                      <a:pt x="525" y="377"/>
                    </a:lnTo>
                    <a:lnTo>
                      <a:pt x="519" y="386"/>
                    </a:lnTo>
                    <a:lnTo>
                      <a:pt x="519" y="393"/>
                    </a:lnTo>
                    <a:lnTo>
                      <a:pt x="513" y="398"/>
                    </a:lnTo>
                    <a:lnTo>
                      <a:pt x="513" y="402"/>
                    </a:lnTo>
                    <a:lnTo>
                      <a:pt x="520" y="403"/>
                    </a:lnTo>
                    <a:lnTo>
                      <a:pt x="525" y="409"/>
                    </a:lnTo>
                    <a:lnTo>
                      <a:pt x="532" y="432"/>
                    </a:lnTo>
                    <a:lnTo>
                      <a:pt x="542" y="444"/>
                    </a:lnTo>
                    <a:lnTo>
                      <a:pt x="546" y="444"/>
                    </a:lnTo>
                    <a:lnTo>
                      <a:pt x="541" y="446"/>
                    </a:lnTo>
                    <a:lnTo>
                      <a:pt x="546" y="449"/>
                    </a:lnTo>
                    <a:lnTo>
                      <a:pt x="552" y="448"/>
                    </a:lnTo>
                    <a:lnTo>
                      <a:pt x="559" y="448"/>
                    </a:lnTo>
                    <a:lnTo>
                      <a:pt x="563" y="449"/>
                    </a:lnTo>
                    <a:lnTo>
                      <a:pt x="575" y="453"/>
                    </a:lnTo>
                    <a:lnTo>
                      <a:pt x="576" y="459"/>
                    </a:lnTo>
                    <a:lnTo>
                      <a:pt x="581" y="463"/>
                    </a:lnTo>
                    <a:lnTo>
                      <a:pt x="589" y="474"/>
                    </a:lnTo>
                    <a:lnTo>
                      <a:pt x="591" y="480"/>
                    </a:lnTo>
                    <a:lnTo>
                      <a:pt x="602" y="492"/>
                    </a:lnTo>
                    <a:lnTo>
                      <a:pt x="607" y="494"/>
                    </a:lnTo>
                    <a:lnTo>
                      <a:pt x="614" y="494"/>
                    </a:lnTo>
                    <a:lnTo>
                      <a:pt x="620" y="498"/>
                    </a:lnTo>
                    <a:lnTo>
                      <a:pt x="616" y="505"/>
                    </a:lnTo>
                    <a:lnTo>
                      <a:pt x="608" y="501"/>
                    </a:lnTo>
                    <a:lnTo>
                      <a:pt x="603" y="496"/>
                    </a:lnTo>
                    <a:lnTo>
                      <a:pt x="598" y="502"/>
                    </a:lnTo>
                    <a:lnTo>
                      <a:pt x="601" y="507"/>
                    </a:lnTo>
                    <a:lnTo>
                      <a:pt x="606" y="514"/>
                    </a:lnTo>
                    <a:lnTo>
                      <a:pt x="619" y="510"/>
                    </a:lnTo>
                    <a:lnTo>
                      <a:pt x="627" y="505"/>
                    </a:lnTo>
                    <a:lnTo>
                      <a:pt x="632" y="506"/>
                    </a:lnTo>
                    <a:lnTo>
                      <a:pt x="638" y="506"/>
                    </a:lnTo>
                    <a:lnTo>
                      <a:pt x="643" y="504"/>
                    </a:lnTo>
                    <a:lnTo>
                      <a:pt x="649" y="498"/>
                    </a:lnTo>
                    <a:lnTo>
                      <a:pt x="654" y="494"/>
                    </a:lnTo>
                    <a:lnTo>
                      <a:pt x="660" y="498"/>
                    </a:lnTo>
                    <a:lnTo>
                      <a:pt x="658" y="494"/>
                    </a:lnTo>
                    <a:lnTo>
                      <a:pt x="664" y="498"/>
                    </a:lnTo>
                    <a:lnTo>
                      <a:pt x="663" y="492"/>
                    </a:lnTo>
                    <a:lnTo>
                      <a:pt x="664" y="485"/>
                    </a:lnTo>
                    <a:lnTo>
                      <a:pt x="668" y="480"/>
                    </a:lnTo>
                    <a:lnTo>
                      <a:pt x="664" y="468"/>
                    </a:lnTo>
                    <a:lnTo>
                      <a:pt x="667" y="464"/>
                    </a:lnTo>
                    <a:lnTo>
                      <a:pt x="666" y="459"/>
                    </a:lnTo>
                    <a:lnTo>
                      <a:pt x="668" y="453"/>
                    </a:lnTo>
                    <a:lnTo>
                      <a:pt x="668" y="448"/>
                    </a:lnTo>
                    <a:lnTo>
                      <a:pt x="673" y="442"/>
                    </a:lnTo>
                    <a:lnTo>
                      <a:pt x="672" y="436"/>
                    </a:lnTo>
                    <a:lnTo>
                      <a:pt x="675" y="429"/>
                    </a:lnTo>
                    <a:lnTo>
                      <a:pt x="677" y="436"/>
                    </a:lnTo>
                    <a:lnTo>
                      <a:pt x="677" y="43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523610" y="2415689"/>
                <a:ext cx="59" cy="13"/>
              </a:xfrm>
              <a:custGeom>
                <a:avLst/>
                <a:gdLst>
                  <a:gd name="T0" fmla="*/ 26 w 59"/>
                  <a:gd name="T1" fmla="*/ 6 h 13"/>
                  <a:gd name="T2" fmla="*/ 20 w 59"/>
                  <a:gd name="T3" fmla="*/ 7 h 13"/>
                  <a:gd name="T4" fmla="*/ 14 w 59"/>
                  <a:gd name="T5" fmla="*/ 10 h 13"/>
                  <a:gd name="T6" fmla="*/ 0 w 59"/>
                  <a:gd name="T7" fmla="*/ 13 h 13"/>
                  <a:gd name="T8" fmla="*/ 7 w 59"/>
                  <a:gd name="T9" fmla="*/ 13 h 13"/>
                  <a:gd name="T10" fmla="*/ 44 w 59"/>
                  <a:gd name="T11" fmla="*/ 2 h 13"/>
                  <a:gd name="T12" fmla="*/ 59 w 59"/>
                  <a:gd name="T13" fmla="*/ 0 h 13"/>
                  <a:gd name="T14" fmla="*/ 52 w 59"/>
                  <a:gd name="T15" fmla="*/ 0 h 13"/>
                  <a:gd name="T16" fmla="*/ 40 w 59"/>
                  <a:gd name="T17" fmla="*/ 2 h 13"/>
                  <a:gd name="T18" fmla="*/ 26 w 59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13">
                    <a:moveTo>
                      <a:pt x="26" y="6"/>
                    </a:moveTo>
                    <a:lnTo>
                      <a:pt x="20" y="7"/>
                    </a:lnTo>
                    <a:lnTo>
                      <a:pt x="14" y="10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192725" y="2717649"/>
              <a:ext cx="663470" cy="424393"/>
            </a:xfrm>
            <a:custGeom>
              <a:avLst/>
              <a:gdLst>
                <a:gd name="T0" fmla="*/ 6 w 580"/>
                <a:gd name="T1" fmla="*/ 49 h 371"/>
                <a:gd name="T2" fmla="*/ 19 w 580"/>
                <a:gd name="T3" fmla="*/ 26 h 371"/>
                <a:gd name="T4" fmla="*/ 83 w 580"/>
                <a:gd name="T5" fmla="*/ 2 h 371"/>
                <a:gd name="T6" fmla="*/ 54 w 580"/>
                <a:gd name="T7" fmla="*/ 11 h 371"/>
                <a:gd name="T8" fmla="*/ 56 w 580"/>
                <a:gd name="T9" fmla="*/ 30 h 371"/>
                <a:gd name="T10" fmla="*/ 84 w 580"/>
                <a:gd name="T11" fmla="*/ 42 h 371"/>
                <a:gd name="T12" fmla="*/ 96 w 580"/>
                <a:gd name="T13" fmla="*/ 22 h 371"/>
                <a:gd name="T14" fmla="*/ 91 w 580"/>
                <a:gd name="T15" fmla="*/ 2 h 371"/>
                <a:gd name="T16" fmla="*/ 268 w 580"/>
                <a:gd name="T17" fmla="*/ 96 h 371"/>
                <a:gd name="T18" fmla="*/ 271 w 580"/>
                <a:gd name="T19" fmla="*/ 96 h 371"/>
                <a:gd name="T20" fmla="*/ 267 w 580"/>
                <a:gd name="T21" fmla="*/ 94 h 371"/>
                <a:gd name="T22" fmla="*/ 253 w 580"/>
                <a:gd name="T23" fmla="*/ 80 h 371"/>
                <a:gd name="T24" fmla="*/ 232 w 580"/>
                <a:gd name="T25" fmla="*/ 65 h 371"/>
                <a:gd name="T26" fmla="*/ 212 w 580"/>
                <a:gd name="T27" fmla="*/ 79 h 371"/>
                <a:gd name="T28" fmla="*/ 230 w 580"/>
                <a:gd name="T29" fmla="*/ 106 h 371"/>
                <a:gd name="T30" fmla="*/ 248 w 580"/>
                <a:gd name="T31" fmla="*/ 102 h 371"/>
                <a:gd name="T32" fmla="*/ 267 w 580"/>
                <a:gd name="T33" fmla="*/ 109 h 371"/>
                <a:gd name="T34" fmla="*/ 270 w 580"/>
                <a:gd name="T35" fmla="*/ 107 h 371"/>
                <a:gd name="T36" fmla="*/ 268 w 580"/>
                <a:gd name="T37" fmla="*/ 96 h 371"/>
                <a:gd name="T38" fmla="*/ 344 w 580"/>
                <a:gd name="T39" fmla="*/ 121 h 371"/>
                <a:gd name="T40" fmla="*/ 317 w 580"/>
                <a:gd name="T41" fmla="*/ 117 h 371"/>
                <a:gd name="T42" fmla="*/ 328 w 580"/>
                <a:gd name="T43" fmla="*/ 129 h 371"/>
                <a:gd name="T44" fmla="*/ 356 w 580"/>
                <a:gd name="T45" fmla="*/ 136 h 371"/>
                <a:gd name="T46" fmla="*/ 369 w 580"/>
                <a:gd name="T47" fmla="*/ 121 h 371"/>
                <a:gd name="T48" fmla="*/ 336 w 580"/>
                <a:gd name="T49" fmla="*/ 152 h 371"/>
                <a:gd name="T50" fmla="*/ 354 w 580"/>
                <a:gd name="T51" fmla="*/ 170 h 371"/>
                <a:gd name="T52" fmla="*/ 347 w 580"/>
                <a:gd name="T53" fmla="*/ 149 h 371"/>
                <a:gd name="T54" fmla="*/ 424 w 580"/>
                <a:gd name="T55" fmla="*/ 148 h 371"/>
                <a:gd name="T56" fmla="*/ 397 w 580"/>
                <a:gd name="T57" fmla="*/ 148 h 371"/>
                <a:gd name="T58" fmla="*/ 377 w 580"/>
                <a:gd name="T59" fmla="*/ 142 h 371"/>
                <a:gd name="T60" fmla="*/ 390 w 580"/>
                <a:gd name="T61" fmla="*/ 164 h 371"/>
                <a:gd name="T62" fmla="*/ 401 w 580"/>
                <a:gd name="T63" fmla="*/ 179 h 371"/>
                <a:gd name="T64" fmla="*/ 425 w 580"/>
                <a:gd name="T65" fmla="*/ 182 h 371"/>
                <a:gd name="T66" fmla="*/ 448 w 580"/>
                <a:gd name="T67" fmla="*/ 171 h 371"/>
                <a:gd name="T68" fmla="*/ 578 w 580"/>
                <a:gd name="T69" fmla="*/ 304 h 371"/>
                <a:gd name="T70" fmla="*/ 558 w 580"/>
                <a:gd name="T71" fmla="*/ 283 h 371"/>
                <a:gd name="T72" fmla="*/ 540 w 580"/>
                <a:gd name="T73" fmla="*/ 256 h 371"/>
                <a:gd name="T74" fmla="*/ 504 w 580"/>
                <a:gd name="T75" fmla="*/ 239 h 371"/>
                <a:gd name="T76" fmla="*/ 477 w 580"/>
                <a:gd name="T77" fmla="*/ 225 h 371"/>
                <a:gd name="T78" fmla="*/ 469 w 580"/>
                <a:gd name="T79" fmla="*/ 241 h 371"/>
                <a:gd name="T80" fmla="*/ 463 w 580"/>
                <a:gd name="T81" fmla="*/ 268 h 371"/>
                <a:gd name="T82" fmla="*/ 450 w 580"/>
                <a:gd name="T83" fmla="*/ 285 h 371"/>
                <a:gd name="T84" fmla="*/ 463 w 580"/>
                <a:gd name="T85" fmla="*/ 313 h 371"/>
                <a:gd name="T86" fmla="*/ 466 w 580"/>
                <a:gd name="T87" fmla="*/ 335 h 371"/>
                <a:gd name="T88" fmla="*/ 469 w 580"/>
                <a:gd name="T89" fmla="*/ 360 h 371"/>
                <a:gd name="T90" fmla="*/ 485 w 580"/>
                <a:gd name="T91" fmla="*/ 368 h 371"/>
                <a:gd name="T92" fmla="*/ 505 w 580"/>
                <a:gd name="T93" fmla="*/ 352 h 371"/>
                <a:gd name="T94" fmla="*/ 530 w 580"/>
                <a:gd name="T95" fmla="*/ 335 h 371"/>
                <a:gd name="T96" fmla="*/ 559 w 580"/>
                <a:gd name="T97" fmla="*/ 329 h 371"/>
                <a:gd name="T98" fmla="*/ 580 w 580"/>
                <a:gd name="T99" fmla="*/ 31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0" h="371">
                  <a:moveTo>
                    <a:pt x="0" y="42"/>
                  </a:moveTo>
                  <a:lnTo>
                    <a:pt x="6" y="52"/>
                  </a:lnTo>
                  <a:lnTo>
                    <a:pt x="6" y="49"/>
                  </a:lnTo>
                  <a:lnTo>
                    <a:pt x="15" y="40"/>
                  </a:lnTo>
                  <a:lnTo>
                    <a:pt x="18" y="36"/>
                  </a:lnTo>
                  <a:lnTo>
                    <a:pt x="19" y="26"/>
                  </a:lnTo>
                  <a:lnTo>
                    <a:pt x="10" y="33"/>
                  </a:lnTo>
                  <a:lnTo>
                    <a:pt x="0" y="42"/>
                  </a:lnTo>
                  <a:close/>
                  <a:moveTo>
                    <a:pt x="83" y="2"/>
                  </a:moveTo>
                  <a:lnTo>
                    <a:pt x="73" y="0"/>
                  </a:lnTo>
                  <a:lnTo>
                    <a:pt x="64" y="6"/>
                  </a:lnTo>
                  <a:lnTo>
                    <a:pt x="54" y="11"/>
                  </a:lnTo>
                  <a:lnTo>
                    <a:pt x="53" y="13"/>
                  </a:lnTo>
                  <a:lnTo>
                    <a:pt x="48" y="22"/>
                  </a:lnTo>
                  <a:lnTo>
                    <a:pt x="56" y="30"/>
                  </a:lnTo>
                  <a:lnTo>
                    <a:pt x="65" y="36"/>
                  </a:lnTo>
                  <a:lnTo>
                    <a:pt x="75" y="40"/>
                  </a:lnTo>
                  <a:lnTo>
                    <a:pt x="84" y="42"/>
                  </a:lnTo>
                  <a:lnTo>
                    <a:pt x="86" y="41"/>
                  </a:lnTo>
                  <a:lnTo>
                    <a:pt x="95" y="33"/>
                  </a:lnTo>
                  <a:lnTo>
                    <a:pt x="96" y="22"/>
                  </a:lnTo>
                  <a:lnTo>
                    <a:pt x="101" y="14"/>
                  </a:lnTo>
                  <a:lnTo>
                    <a:pt x="101" y="11"/>
                  </a:lnTo>
                  <a:lnTo>
                    <a:pt x="91" y="2"/>
                  </a:lnTo>
                  <a:lnTo>
                    <a:pt x="83" y="2"/>
                  </a:lnTo>
                  <a:close/>
                  <a:moveTo>
                    <a:pt x="268" y="96"/>
                  </a:moveTo>
                  <a:lnTo>
                    <a:pt x="268" y="96"/>
                  </a:lnTo>
                  <a:lnTo>
                    <a:pt x="268" y="96"/>
                  </a:lnTo>
                  <a:lnTo>
                    <a:pt x="271" y="96"/>
                  </a:lnTo>
                  <a:lnTo>
                    <a:pt x="271" y="96"/>
                  </a:lnTo>
                  <a:lnTo>
                    <a:pt x="270" y="96"/>
                  </a:lnTo>
                  <a:lnTo>
                    <a:pt x="270" y="94"/>
                  </a:lnTo>
                  <a:lnTo>
                    <a:pt x="267" y="94"/>
                  </a:lnTo>
                  <a:lnTo>
                    <a:pt x="266" y="88"/>
                  </a:lnTo>
                  <a:lnTo>
                    <a:pt x="256" y="90"/>
                  </a:lnTo>
                  <a:lnTo>
                    <a:pt x="253" y="80"/>
                  </a:lnTo>
                  <a:lnTo>
                    <a:pt x="248" y="71"/>
                  </a:lnTo>
                  <a:lnTo>
                    <a:pt x="241" y="63"/>
                  </a:lnTo>
                  <a:lnTo>
                    <a:pt x="232" y="65"/>
                  </a:lnTo>
                  <a:lnTo>
                    <a:pt x="222" y="73"/>
                  </a:lnTo>
                  <a:lnTo>
                    <a:pt x="213" y="73"/>
                  </a:lnTo>
                  <a:lnTo>
                    <a:pt x="212" y="79"/>
                  </a:lnTo>
                  <a:lnTo>
                    <a:pt x="213" y="88"/>
                  </a:lnTo>
                  <a:lnTo>
                    <a:pt x="222" y="96"/>
                  </a:lnTo>
                  <a:lnTo>
                    <a:pt x="230" y="106"/>
                  </a:lnTo>
                  <a:lnTo>
                    <a:pt x="240" y="105"/>
                  </a:lnTo>
                  <a:lnTo>
                    <a:pt x="239" y="99"/>
                  </a:lnTo>
                  <a:lnTo>
                    <a:pt x="248" y="102"/>
                  </a:lnTo>
                  <a:lnTo>
                    <a:pt x="256" y="111"/>
                  </a:lnTo>
                  <a:lnTo>
                    <a:pt x="266" y="109"/>
                  </a:lnTo>
                  <a:lnTo>
                    <a:pt x="267" y="109"/>
                  </a:lnTo>
                  <a:lnTo>
                    <a:pt x="267" y="110"/>
                  </a:lnTo>
                  <a:lnTo>
                    <a:pt x="270" y="110"/>
                  </a:lnTo>
                  <a:lnTo>
                    <a:pt x="270" y="107"/>
                  </a:lnTo>
                  <a:lnTo>
                    <a:pt x="274" y="106"/>
                  </a:lnTo>
                  <a:lnTo>
                    <a:pt x="268" y="96"/>
                  </a:lnTo>
                  <a:lnTo>
                    <a:pt x="268" y="96"/>
                  </a:lnTo>
                  <a:close/>
                  <a:moveTo>
                    <a:pt x="362" y="122"/>
                  </a:moveTo>
                  <a:lnTo>
                    <a:pt x="354" y="122"/>
                  </a:lnTo>
                  <a:lnTo>
                    <a:pt x="344" y="121"/>
                  </a:lnTo>
                  <a:lnTo>
                    <a:pt x="335" y="118"/>
                  </a:lnTo>
                  <a:lnTo>
                    <a:pt x="325" y="118"/>
                  </a:lnTo>
                  <a:lnTo>
                    <a:pt x="317" y="117"/>
                  </a:lnTo>
                  <a:lnTo>
                    <a:pt x="317" y="121"/>
                  </a:lnTo>
                  <a:lnTo>
                    <a:pt x="310" y="129"/>
                  </a:lnTo>
                  <a:lnTo>
                    <a:pt x="328" y="129"/>
                  </a:lnTo>
                  <a:lnTo>
                    <a:pt x="339" y="129"/>
                  </a:lnTo>
                  <a:lnTo>
                    <a:pt x="347" y="133"/>
                  </a:lnTo>
                  <a:lnTo>
                    <a:pt x="356" y="136"/>
                  </a:lnTo>
                  <a:lnTo>
                    <a:pt x="359" y="134"/>
                  </a:lnTo>
                  <a:lnTo>
                    <a:pt x="370" y="130"/>
                  </a:lnTo>
                  <a:lnTo>
                    <a:pt x="369" y="121"/>
                  </a:lnTo>
                  <a:lnTo>
                    <a:pt x="362" y="122"/>
                  </a:lnTo>
                  <a:close/>
                  <a:moveTo>
                    <a:pt x="347" y="149"/>
                  </a:moveTo>
                  <a:lnTo>
                    <a:pt x="336" y="152"/>
                  </a:lnTo>
                  <a:lnTo>
                    <a:pt x="344" y="161"/>
                  </a:lnTo>
                  <a:lnTo>
                    <a:pt x="352" y="171"/>
                  </a:lnTo>
                  <a:lnTo>
                    <a:pt x="354" y="170"/>
                  </a:lnTo>
                  <a:lnTo>
                    <a:pt x="363" y="161"/>
                  </a:lnTo>
                  <a:lnTo>
                    <a:pt x="355" y="152"/>
                  </a:lnTo>
                  <a:lnTo>
                    <a:pt x="347" y="149"/>
                  </a:lnTo>
                  <a:close/>
                  <a:moveTo>
                    <a:pt x="435" y="157"/>
                  </a:moveTo>
                  <a:lnTo>
                    <a:pt x="427" y="151"/>
                  </a:lnTo>
                  <a:lnTo>
                    <a:pt x="424" y="148"/>
                  </a:lnTo>
                  <a:lnTo>
                    <a:pt x="415" y="147"/>
                  </a:lnTo>
                  <a:lnTo>
                    <a:pt x="405" y="151"/>
                  </a:lnTo>
                  <a:lnTo>
                    <a:pt x="397" y="148"/>
                  </a:lnTo>
                  <a:lnTo>
                    <a:pt x="390" y="140"/>
                  </a:lnTo>
                  <a:lnTo>
                    <a:pt x="381" y="137"/>
                  </a:lnTo>
                  <a:lnTo>
                    <a:pt x="377" y="142"/>
                  </a:lnTo>
                  <a:lnTo>
                    <a:pt x="375" y="151"/>
                  </a:lnTo>
                  <a:lnTo>
                    <a:pt x="381" y="160"/>
                  </a:lnTo>
                  <a:lnTo>
                    <a:pt x="390" y="164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401" y="179"/>
                  </a:lnTo>
                  <a:lnTo>
                    <a:pt x="409" y="187"/>
                  </a:lnTo>
                  <a:lnTo>
                    <a:pt x="416" y="187"/>
                  </a:lnTo>
                  <a:lnTo>
                    <a:pt x="425" y="182"/>
                  </a:lnTo>
                  <a:lnTo>
                    <a:pt x="433" y="182"/>
                  </a:lnTo>
                  <a:lnTo>
                    <a:pt x="439" y="179"/>
                  </a:lnTo>
                  <a:lnTo>
                    <a:pt x="448" y="171"/>
                  </a:lnTo>
                  <a:lnTo>
                    <a:pt x="444" y="161"/>
                  </a:lnTo>
                  <a:lnTo>
                    <a:pt x="435" y="157"/>
                  </a:lnTo>
                  <a:close/>
                  <a:moveTo>
                    <a:pt x="578" y="304"/>
                  </a:moveTo>
                  <a:lnTo>
                    <a:pt x="570" y="298"/>
                  </a:lnTo>
                  <a:lnTo>
                    <a:pt x="563" y="289"/>
                  </a:lnTo>
                  <a:lnTo>
                    <a:pt x="558" y="283"/>
                  </a:lnTo>
                  <a:lnTo>
                    <a:pt x="553" y="274"/>
                  </a:lnTo>
                  <a:lnTo>
                    <a:pt x="549" y="264"/>
                  </a:lnTo>
                  <a:lnTo>
                    <a:pt x="540" y="256"/>
                  </a:lnTo>
                  <a:lnTo>
                    <a:pt x="532" y="252"/>
                  </a:lnTo>
                  <a:lnTo>
                    <a:pt x="513" y="243"/>
                  </a:lnTo>
                  <a:lnTo>
                    <a:pt x="504" y="239"/>
                  </a:lnTo>
                  <a:lnTo>
                    <a:pt x="496" y="237"/>
                  </a:lnTo>
                  <a:lnTo>
                    <a:pt x="486" y="232"/>
                  </a:lnTo>
                  <a:lnTo>
                    <a:pt x="477" y="225"/>
                  </a:lnTo>
                  <a:lnTo>
                    <a:pt x="471" y="222"/>
                  </a:lnTo>
                  <a:lnTo>
                    <a:pt x="466" y="232"/>
                  </a:lnTo>
                  <a:lnTo>
                    <a:pt x="469" y="241"/>
                  </a:lnTo>
                  <a:lnTo>
                    <a:pt x="475" y="251"/>
                  </a:lnTo>
                  <a:lnTo>
                    <a:pt x="469" y="259"/>
                  </a:lnTo>
                  <a:lnTo>
                    <a:pt x="463" y="268"/>
                  </a:lnTo>
                  <a:lnTo>
                    <a:pt x="463" y="270"/>
                  </a:lnTo>
                  <a:lnTo>
                    <a:pt x="454" y="275"/>
                  </a:lnTo>
                  <a:lnTo>
                    <a:pt x="450" y="285"/>
                  </a:lnTo>
                  <a:lnTo>
                    <a:pt x="457" y="294"/>
                  </a:lnTo>
                  <a:lnTo>
                    <a:pt x="461" y="302"/>
                  </a:lnTo>
                  <a:lnTo>
                    <a:pt x="463" y="313"/>
                  </a:lnTo>
                  <a:lnTo>
                    <a:pt x="463" y="316"/>
                  </a:lnTo>
                  <a:lnTo>
                    <a:pt x="467" y="324"/>
                  </a:lnTo>
                  <a:lnTo>
                    <a:pt x="466" y="335"/>
                  </a:lnTo>
                  <a:lnTo>
                    <a:pt x="466" y="343"/>
                  </a:lnTo>
                  <a:lnTo>
                    <a:pt x="465" y="352"/>
                  </a:lnTo>
                  <a:lnTo>
                    <a:pt x="469" y="360"/>
                  </a:lnTo>
                  <a:lnTo>
                    <a:pt x="478" y="363"/>
                  </a:lnTo>
                  <a:lnTo>
                    <a:pt x="484" y="367"/>
                  </a:lnTo>
                  <a:lnTo>
                    <a:pt x="485" y="368"/>
                  </a:lnTo>
                  <a:lnTo>
                    <a:pt x="494" y="371"/>
                  </a:lnTo>
                  <a:lnTo>
                    <a:pt x="501" y="362"/>
                  </a:lnTo>
                  <a:lnTo>
                    <a:pt x="505" y="352"/>
                  </a:lnTo>
                  <a:lnTo>
                    <a:pt x="515" y="347"/>
                  </a:lnTo>
                  <a:lnTo>
                    <a:pt x="520" y="341"/>
                  </a:lnTo>
                  <a:lnTo>
                    <a:pt x="530" y="335"/>
                  </a:lnTo>
                  <a:lnTo>
                    <a:pt x="539" y="336"/>
                  </a:lnTo>
                  <a:lnTo>
                    <a:pt x="549" y="333"/>
                  </a:lnTo>
                  <a:lnTo>
                    <a:pt x="559" y="329"/>
                  </a:lnTo>
                  <a:lnTo>
                    <a:pt x="568" y="321"/>
                  </a:lnTo>
                  <a:lnTo>
                    <a:pt x="570" y="318"/>
                  </a:lnTo>
                  <a:lnTo>
                    <a:pt x="580" y="313"/>
                  </a:lnTo>
                  <a:lnTo>
                    <a:pt x="578" y="304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4113" y="2234628"/>
              <a:ext cx="1069561" cy="895686"/>
            </a:xfrm>
            <a:custGeom>
              <a:avLst/>
              <a:gdLst>
                <a:gd name="T0" fmla="*/ 864 w 935"/>
                <a:gd name="T1" fmla="*/ 545 h 783"/>
                <a:gd name="T2" fmla="*/ 768 w 935"/>
                <a:gd name="T3" fmla="*/ 474 h 783"/>
                <a:gd name="T4" fmla="*/ 705 w 935"/>
                <a:gd name="T5" fmla="*/ 482 h 783"/>
                <a:gd name="T6" fmla="*/ 591 w 935"/>
                <a:gd name="T7" fmla="*/ 458 h 783"/>
                <a:gd name="T8" fmla="*/ 405 w 935"/>
                <a:gd name="T9" fmla="*/ 39 h 783"/>
                <a:gd name="T10" fmla="*/ 330 w 935"/>
                <a:gd name="T11" fmla="*/ 30 h 783"/>
                <a:gd name="T12" fmla="*/ 277 w 935"/>
                <a:gd name="T13" fmla="*/ 24 h 783"/>
                <a:gd name="T14" fmla="*/ 219 w 935"/>
                <a:gd name="T15" fmla="*/ 21 h 783"/>
                <a:gd name="T16" fmla="*/ 166 w 935"/>
                <a:gd name="T17" fmla="*/ 28 h 783"/>
                <a:gd name="T18" fmla="*/ 125 w 935"/>
                <a:gd name="T19" fmla="*/ 58 h 783"/>
                <a:gd name="T20" fmla="*/ 47 w 935"/>
                <a:gd name="T21" fmla="*/ 134 h 783"/>
                <a:gd name="T22" fmla="*/ 112 w 935"/>
                <a:gd name="T23" fmla="*/ 205 h 783"/>
                <a:gd name="T24" fmla="*/ 139 w 935"/>
                <a:gd name="T25" fmla="*/ 235 h 783"/>
                <a:gd name="T26" fmla="*/ 138 w 935"/>
                <a:gd name="T27" fmla="*/ 244 h 783"/>
                <a:gd name="T28" fmla="*/ 78 w 935"/>
                <a:gd name="T29" fmla="*/ 243 h 783"/>
                <a:gd name="T30" fmla="*/ 25 w 935"/>
                <a:gd name="T31" fmla="*/ 248 h 783"/>
                <a:gd name="T32" fmla="*/ 29 w 935"/>
                <a:gd name="T33" fmla="*/ 289 h 783"/>
                <a:gd name="T34" fmla="*/ 94 w 935"/>
                <a:gd name="T35" fmla="*/ 329 h 783"/>
                <a:gd name="T36" fmla="*/ 137 w 935"/>
                <a:gd name="T37" fmla="*/ 324 h 783"/>
                <a:gd name="T38" fmla="*/ 88 w 935"/>
                <a:gd name="T39" fmla="*/ 393 h 783"/>
                <a:gd name="T40" fmla="*/ 53 w 935"/>
                <a:gd name="T41" fmla="*/ 414 h 783"/>
                <a:gd name="T42" fmla="*/ 26 w 935"/>
                <a:gd name="T43" fmla="*/ 472 h 783"/>
                <a:gd name="T44" fmla="*/ 43 w 935"/>
                <a:gd name="T45" fmla="*/ 492 h 783"/>
                <a:gd name="T46" fmla="*/ 60 w 935"/>
                <a:gd name="T47" fmla="*/ 503 h 783"/>
                <a:gd name="T48" fmla="*/ 61 w 935"/>
                <a:gd name="T49" fmla="*/ 537 h 783"/>
                <a:gd name="T50" fmla="*/ 114 w 935"/>
                <a:gd name="T51" fmla="*/ 505 h 783"/>
                <a:gd name="T52" fmla="*/ 107 w 935"/>
                <a:gd name="T53" fmla="*/ 604 h 783"/>
                <a:gd name="T54" fmla="*/ 186 w 935"/>
                <a:gd name="T55" fmla="*/ 615 h 783"/>
                <a:gd name="T56" fmla="*/ 199 w 935"/>
                <a:gd name="T57" fmla="*/ 604 h 783"/>
                <a:gd name="T58" fmla="*/ 225 w 935"/>
                <a:gd name="T59" fmla="*/ 624 h 783"/>
                <a:gd name="T60" fmla="*/ 180 w 935"/>
                <a:gd name="T61" fmla="*/ 692 h 783"/>
                <a:gd name="T62" fmla="*/ 127 w 935"/>
                <a:gd name="T63" fmla="*/ 731 h 783"/>
                <a:gd name="T64" fmla="*/ 76 w 935"/>
                <a:gd name="T65" fmla="*/ 770 h 783"/>
                <a:gd name="T66" fmla="*/ 124 w 935"/>
                <a:gd name="T67" fmla="*/ 751 h 783"/>
                <a:gd name="T68" fmla="*/ 166 w 935"/>
                <a:gd name="T69" fmla="*/ 746 h 783"/>
                <a:gd name="T70" fmla="*/ 199 w 935"/>
                <a:gd name="T71" fmla="*/ 706 h 783"/>
                <a:gd name="T72" fmla="*/ 250 w 935"/>
                <a:gd name="T73" fmla="*/ 664 h 783"/>
                <a:gd name="T74" fmla="*/ 295 w 935"/>
                <a:gd name="T75" fmla="*/ 623 h 783"/>
                <a:gd name="T76" fmla="*/ 295 w 935"/>
                <a:gd name="T77" fmla="*/ 575 h 783"/>
                <a:gd name="T78" fmla="*/ 322 w 935"/>
                <a:gd name="T79" fmla="*/ 520 h 783"/>
                <a:gd name="T80" fmla="*/ 370 w 935"/>
                <a:gd name="T81" fmla="*/ 464 h 783"/>
                <a:gd name="T82" fmla="*/ 372 w 935"/>
                <a:gd name="T83" fmla="*/ 475 h 783"/>
                <a:gd name="T84" fmla="*/ 358 w 935"/>
                <a:gd name="T85" fmla="*/ 552 h 783"/>
                <a:gd name="T86" fmla="*/ 389 w 935"/>
                <a:gd name="T87" fmla="*/ 541 h 783"/>
                <a:gd name="T88" fmla="*/ 425 w 935"/>
                <a:gd name="T89" fmla="*/ 516 h 783"/>
                <a:gd name="T90" fmla="*/ 420 w 935"/>
                <a:gd name="T91" fmla="*/ 480 h 783"/>
                <a:gd name="T92" fmla="*/ 435 w 935"/>
                <a:gd name="T93" fmla="*/ 469 h 783"/>
                <a:gd name="T94" fmla="*/ 473 w 935"/>
                <a:gd name="T95" fmla="*/ 467 h 783"/>
                <a:gd name="T96" fmla="*/ 505 w 935"/>
                <a:gd name="T97" fmla="*/ 469 h 783"/>
                <a:gd name="T98" fmla="*/ 591 w 935"/>
                <a:gd name="T99" fmla="*/ 481 h 783"/>
                <a:gd name="T100" fmla="*/ 631 w 935"/>
                <a:gd name="T101" fmla="*/ 474 h 783"/>
                <a:gd name="T102" fmla="*/ 693 w 935"/>
                <a:gd name="T103" fmla="*/ 515 h 783"/>
                <a:gd name="T104" fmla="*/ 705 w 935"/>
                <a:gd name="T105" fmla="*/ 493 h 783"/>
                <a:gd name="T106" fmla="*/ 755 w 935"/>
                <a:gd name="T107" fmla="*/ 510 h 783"/>
                <a:gd name="T108" fmla="*/ 748 w 935"/>
                <a:gd name="T109" fmla="*/ 485 h 783"/>
                <a:gd name="T110" fmla="*/ 791 w 935"/>
                <a:gd name="T111" fmla="*/ 508 h 783"/>
                <a:gd name="T112" fmla="*/ 813 w 935"/>
                <a:gd name="T113" fmla="*/ 528 h 783"/>
                <a:gd name="T114" fmla="*/ 854 w 935"/>
                <a:gd name="T115" fmla="*/ 557 h 783"/>
                <a:gd name="T116" fmla="*/ 878 w 935"/>
                <a:gd name="T117" fmla="*/ 579 h 783"/>
                <a:gd name="T118" fmla="*/ 922 w 935"/>
                <a:gd name="T119" fmla="*/ 60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5" h="783">
                  <a:moveTo>
                    <a:pt x="935" y="585"/>
                  </a:moveTo>
                  <a:lnTo>
                    <a:pt x="925" y="574"/>
                  </a:lnTo>
                  <a:lnTo>
                    <a:pt x="924" y="570"/>
                  </a:lnTo>
                  <a:lnTo>
                    <a:pt x="920" y="565"/>
                  </a:lnTo>
                  <a:lnTo>
                    <a:pt x="922" y="562"/>
                  </a:lnTo>
                  <a:lnTo>
                    <a:pt x="922" y="557"/>
                  </a:lnTo>
                  <a:lnTo>
                    <a:pt x="919" y="553"/>
                  </a:lnTo>
                  <a:lnTo>
                    <a:pt x="916" y="550"/>
                  </a:lnTo>
                  <a:lnTo>
                    <a:pt x="911" y="552"/>
                  </a:lnTo>
                  <a:lnTo>
                    <a:pt x="907" y="552"/>
                  </a:lnTo>
                  <a:lnTo>
                    <a:pt x="902" y="549"/>
                  </a:lnTo>
                  <a:lnTo>
                    <a:pt x="898" y="549"/>
                  </a:lnTo>
                  <a:lnTo>
                    <a:pt x="894" y="546"/>
                  </a:lnTo>
                  <a:lnTo>
                    <a:pt x="885" y="547"/>
                  </a:lnTo>
                  <a:lnTo>
                    <a:pt x="882" y="546"/>
                  </a:lnTo>
                  <a:lnTo>
                    <a:pt x="873" y="545"/>
                  </a:lnTo>
                  <a:lnTo>
                    <a:pt x="869" y="546"/>
                  </a:lnTo>
                  <a:lnTo>
                    <a:pt x="865" y="547"/>
                  </a:lnTo>
                  <a:lnTo>
                    <a:pt x="864" y="545"/>
                  </a:lnTo>
                  <a:lnTo>
                    <a:pt x="860" y="541"/>
                  </a:lnTo>
                  <a:lnTo>
                    <a:pt x="855" y="539"/>
                  </a:lnTo>
                  <a:lnTo>
                    <a:pt x="852" y="535"/>
                  </a:lnTo>
                  <a:lnTo>
                    <a:pt x="847" y="532"/>
                  </a:lnTo>
                  <a:lnTo>
                    <a:pt x="843" y="532"/>
                  </a:lnTo>
                  <a:lnTo>
                    <a:pt x="843" y="528"/>
                  </a:lnTo>
                  <a:lnTo>
                    <a:pt x="840" y="523"/>
                  </a:lnTo>
                  <a:lnTo>
                    <a:pt x="836" y="520"/>
                  </a:lnTo>
                  <a:lnTo>
                    <a:pt x="829" y="515"/>
                  </a:lnTo>
                  <a:lnTo>
                    <a:pt x="816" y="504"/>
                  </a:lnTo>
                  <a:lnTo>
                    <a:pt x="809" y="499"/>
                  </a:lnTo>
                  <a:lnTo>
                    <a:pt x="805" y="494"/>
                  </a:lnTo>
                  <a:lnTo>
                    <a:pt x="797" y="490"/>
                  </a:lnTo>
                  <a:lnTo>
                    <a:pt x="793" y="486"/>
                  </a:lnTo>
                  <a:lnTo>
                    <a:pt x="794" y="485"/>
                  </a:lnTo>
                  <a:lnTo>
                    <a:pt x="786" y="481"/>
                  </a:lnTo>
                  <a:lnTo>
                    <a:pt x="781" y="478"/>
                  </a:lnTo>
                  <a:lnTo>
                    <a:pt x="776" y="475"/>
                  </a:lnTo>
                  <a:lnTo>
                    <a:pt x="768" y="474"/>
                  </a:lnTo>
                  <a:lnTo>
                    <a:pt x="764" y="472"/>
                  </a:lnTo>
                  <a:lnTo>
                    <a:pt x="757" y="464"/>
                  </a:lnTo>
                  <a:lnTo>
                    <a:pt x="752" y="463"/>
                  </a:lnTo>
                  <a:lnTo>
                    <a:pt x="747" y="461"/>
                  </a:lnTo>
                  <a:lnTo>
                    <a:pt x="744" y="462"/>
                  </a:lnTo>
                  <a:lnTo>
                    <a:pt x="738" y="454"/>
                  </a:lnTo>
                  <a:lnTo>
                    <a:pt x="736" y="449"/>
                  </a:lnTo>
                  <a:lnTo>
                    <a:pt x="734" y="448"/>
                  </a:lnTo>
                  <a:lnTo>
                    <a:pt x="729" y="445"/>
                  </a:lnTo>
                  <a:lnTo>
                    <a:pt x="726" y="444"/>
                  </a:lnTo>
                  <a:lnTo>
                    <a:pt x="721" y="445"/>
                  </a:lnTo>
                  <a:lnTo>
                    <a:pt x="717" y="450"/>
                  </a:lnTo>
                  <a:lnTo>
                    <a:pt x="714" y="454"/>
                  </a:lnTo>
                  <a:lnTo>
                    <a:pt x="709" y="456"/>
                  </a:lnTo>
                  <a:lnTo>
                    <a:pt x="710" y="461"/>
                  </a:lnTo>
                  <a:lnTo>
                    <a:pt x="708" y="470"/>
                  </a:lnTo>
                  <a:lnTo>
                    <a:pt x="709" y="474"/>
                  </a:lnTo>
                  <a:lnTo>
                    <a:pt x="709" y="479"/>
                  </a:lnTo>
                  <a:lnTo>
                    <a:pt x="705" y="482"/>
                  </a:lnTo>
                  <a:lnTo>
                    <a:pt x="698" y="490"/>
                  </a:lnTo>
                  <a:lnTo>
                    <a:pt x="694" y="494"/>
                  </a:lnTo>
                  <a:lnTo>
                    <a:pt x="693" y="498"/>
                  </a:lnTo>
                  <a:lnTo>
                    <a:pt x="685" y="486"/>
                  </a:lnTo>
                  <a:lnTo>
                    <a:pt x="655" y="470"/>
                  </a:lnTo>
                  <a:lnTo>
                    <a:pt x="651" y="467"/>
                  </a:lnTo>
                  <a:lnTo>
                    <a:pt x="646" y="463"/>
                  </a:lnTo>
                  <a:lnTo>
                    <a:pt x="640" y="462"/>
                  </a:lnTo>
                  <a:lnTo>
                    <a:pt x="637" y="460"/>
                  </a:lnTo>
                  <a:lnTo>
                    <a:pt x="636" y="456"/>
                  </a:lnTo>
                  <a:lnTo>
                    <a:pt x="636" y="450"/>
                  </a:lnTo>
                  <a:lnTo>
                    <a:pt x="631" y="448"/>
                  </a:lnTo>
                  <a:lnTo>
                    <a:pt x="622" y="451"/>
                  </a:lnTo>
                  <a:lnTo>
                    <a:pt x="618" y="460"/>
                  </a:lnTo>
                  <a:lnTo>
                    <a:pt x="616" y="461"/>
                  </a:lnTo>
                  <a:lnTo>
                    <a:pt x="608" y="460"/>
                  </a:lnTo>
                  <a:lnTo>
                    <a:pt x="603" y="463"/>
                  </a:lnTo>
                  <a:lnTo>
                    <a:pt x="595" y="462"/>
                  </a:lnTo>
                  <a:lnTo>
                    <a:pt x="591" y="458"/>
                  </a:lnTo>
                  <a:lnTo>
                    <a:pt x="478" y="73"/>
                  </a:lnTo>
                  <a:lnTo>
                    <a:pt x="468" y="40"/>
                  </a:lnTo>
                  <a:lnTo>
                    <a:pt x="467" y="39"/>
                  </a:lnTo>
                  <a:lnTo>
                    <a:pt x="462" y="39"/>
                  </a:lnTo>
                  <a:lnTo>
                    <a:pt x="460" y="39"/>
                  </a:lnTo>
                  <a:lnTo>
                    <a:pt x="455" y="36"/>
                  </a:lnTo>
                  <a:lnTo>
                    <a:pt x="450" y="35"/>
                  </a:lnTo>
                  <a:lnTo>
                    <a:pt x="450" y="36"/>
                  </a:lnTo>
                  <a:lnTo>
                    <a:pt x="442" y="33"/>
                  </a:lnTo>
                  <a:lnTo>
                    <a:pt x="437" y="29"/>
                  </a:lnTo>
                  <a:lnTo>
                    <a:pt x="435" y="28"/>
                  </a:lnTo>
                  <a:lnTo>
                    <a:pt x="431" y="28"/>
                  </a:lnTo>
                  <a:lnTo>
                    <a:pt x="426" y="30"/>
                  </a:lnTo>
                  <a:lnTo>
                    <a:pt x="423" y="29"/>
                  </a:lnTo>
                  <a:lnTo>
                    <a:pt x="418" y="29"/>
                  </a:lnTo>
                  <a:lnTo>
                    <a:pt x="414" y="32"/>
                  </a:lnTo>
                  <a:lnTo>
                    <a:pt x="414" y="35"/>
                  </a:lnTo>
                  <a:lnTo>
                    <a:pt x="411" y="35"/>
                  </a:lnTo>
                  <a:lnTo>
                    <a:pt x="405" y="39"/>
                  </a:lnTo>
                  <a:lnTo>
                    <a:pt x="401" y="40"/>
                  </a:lnTo>
                  <a:lnTo>
                    <a:pt x="395" y="40"/>
                  </a:lnTo>
                  <a:lnTo>
                    <a:pt x="394" y="39"/>
                  </a:lnTo>
                  <a:lnTo>
                    <a:pt x="389" y="39"/>
                  </a:lnTo>
                  <a:lnTo>
                    <a:pt x="386" y="35"/>
                  </a:lnTo>
                  <a:lnTo>
                    <a:pt x="382" y="36"/>
                  </a:lnTo>
                  <a:lnTo>
                    <a:pt x="377" y="35"/>
                  </a:lnTo>
                  <a:lnTo>
                    <a:pt x="374" y="36"/>
                  </a:lnTo>
                  <a:lnTo>
                    <a:pt x="369" y="36"/>
                  </a:lnTo>
                  <a:lnTo>
                    <a:pt x="365" y="39"/>
                  </a:lnTo>
                  <a:lnTo>
                    <a:pt x="357" y="39"/>
                  </a:lnTo>
                  <a:lnTo>
                    <a:pt x="353" y="36"/>
                  </a:lnTo>
                  <a:lnTo>
                    <a:pt x="351" y="34"/>
                  </a:lnTo>
                  <a:lnTo>
                    <a:pt x="348" y="34"/>
                  </a:lnTo>
                  <a:lnTo>
                    <a:pt x="346" y="34"/>
                  </a:lnTo>
                  <a:lnTo>
                    <a:pt x="342" y="36"/>
                  </a:lnTo>
                  <a:lnTo>
                    <a:pt x="338" y="33"/>
                  </a:lnTo>
                  <a:lnTo>
                    <a:pt x="333" y="30"/>
                  </a:lnTo>
                  <a:lnTo>
                    <a:pt x="330" y="30"/>
                  </a:lnTo>
                  <a:lnTo>
                    <a:pt x="325" y="30"/>
                  </a:lnTo>
                  <a:lnTo>
                    <a:pt x="322" y="30"/>
                  </a:lnTo>
                  <a:lnTo>
                    <a:pt x="318" y="30"/>
                  </a:lnTo>
                  <a:lnTo>
                    <a:pt x="315" y="35"/>
                  </a:lnTo>
                  <a:lnTo>
                    <a:pt x="310" y="35"/>
                  </a:lnTo>
                  <a:lnTo>
                    <a:pt x="309" y="34"/>
                  </a:lnTo>
                  <a:lnTo>
                    <a:pt x="305" y="34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8" y="40"/>
                  </a:lnTo>
                  <a:lnTo>
                    <a:pt x="294" y="38"/>
                  </a:lnTo>
                  <a:lnTo>
                    <a:pt x="286" y="36"/>
                  </a:lnTo>
                  <a:lnTo>
                    <a:pt x="287" y="33"/>
                  </a:lnTo>
                  <a:lnTo>
                    <a:pt x="283" y="33"/>
                  </a:lnTo>
                  <a:lnTo>
                    <a:pt x="280" y="34"/>
                  </a:lnTo>
                  <a:lnTo>
                    <a:pt x="275" y="33"/>
                  </a:lnTo>
                  <a:lnTo>
                    <a:pt x="280" y="32"/>
                  </a:lnTo>
                  <a:lnTo>
                    <a:pt x="275" y="28"/>
                  </a:lnTo>
                  <a:lnTo>
                    <a:pt x="277" y="24"/>
                  </a:lnTo>
                  <a:lnTo>
                    <a:pt x="276" y="20"/>
                  </a:lnTo>
                  <a:lnTo>
                    <a:pt x="273" y="22"/>
                  </a:lnTo>
                  <a:lnTo>
                    <a:pt x="268" y="21"/>
                  </a:lnTo>
                  <a:lnTo>
                    <a:pt x="264" y="18"/>
                  </a:lnTo>
                  <a:lnTo>
                    <a:pt x="261" y="21"/>
                  </a:lnTo>
                  <a:lnTo>
                    <a:pt x="256" y="21"/>
                  </a:lnTo>
                  <a:lnTo>
                    <a:pt x="247" y="26"/>
                  </a:lnTo>
                  <a:lnTo>
                    <a:pt x="244" y="24"/>
                  </a:lnTo>
                  <a:lnTo>
                    <a:pt x="239" y="22"/>
                  </a:lnTo>
                  <a:lnTo>
                    <a:pt x="241" y="18"/>
                  </a:lnTo>
                  <a:lnTo>
                    <a:pt x="239" y="14"/>
                  </a:lnTo>
                  <a:lnTo>
                    <a:pt x="234" y="12"/>
                  </a:lnTo>
                  <a:lnTo>
                    <a:pt x="234" y="17"/>
                  </a:lnTo>
                  <a:lnTo>
                    <a:pt x="231" y="14"/>
                  </a:lnTo>
                  <a:lnTo>
                    <a:pt x="229" y="17"/>
                  </a:lnTo>
                  <a:lnTo>
                    <a:pt x="225" y="26"/>
                  </a:lnTo>
                  <a:lnTo>
                    <a:pt x="221" y="27"/>
                  </a:lnTo>
                  <a:lnTo>
                    <a:pt x="217" y="23"/>
                  </a:lnTo>
                  <a:lnTo>
                    <a:pt x="219" y="21"/>
                  </a:lnTo>
                  <a:lnTo>
                    <a:pt x="222" y="20"/>
                  </a:lnTo>
                  <a:lnTo>
                    <a:pt x="226" y="15"/>
                  </a:lnTo>
                  <a:lnTo>
                    <a:pt x="226" y="11"/>
                  </a:lnTo>
                  <a:lnTo>
                    <a:pt x="222" y="9"/>
                  </a:lnTo>
                  <a:lnTo>
                    <a:pt x="217" y="10"/>
                  </a:lnTo>
                  <a:lnTo>
                    <a:pt x="215" y="6"/>
                  </a:lnTo>
                  <a:lnTo>
                    <a:pt x="210" y="5"/>
                  </a:lnTo>
                  <a:lnTo>
                    <a:pt x="213" y="0"/>
                  </a:lnTo>
                  <a:lnTo>
                    <a:pt x="208" y="4"/>
                  </a:lnTo>
                  <a:lnTo>
                    <a:pt x="203" y="11"/>
                  </a:lnTo>
                  <a:lnTo>
                    <a:pt x="201" y="16"/>
                  </a:lnTo>
                  <a:lnTo>
                    <a:pt x="197" y="20"/>
                  </a:lnTo>
                  <a:lnTo>
                    <a:pt x="190" y="27"/>
                  </a:lnTo>
                  <a:lnTo>
                    <a:pt x="178" y="30"/>
                  </a:lnTo>
                  <a:lnTo>
                    <a:pt x="173" y="30"/>
                  </a:lnTo>
                  <a:lnTo>
                    <a:pt x="169" y="34"/>
                  </a:lnTo>
                  <a:lnTo>
                    <a:pt x="167" y="30"/>
                  </a:lnTo>
                  <a:lnTo>
                    <a:pt x="169" y="27"/>
                  </a:lnTo>
                  <a:lnTo>
                    <a:pt x="166" y="28"/>
                  </a:lnTo>
                  <a:lnTo>
                    <a:pt x="157" y="35"/>
                  </a:lnTo>
                  <a:lnTo>
                    <a:pt x="157" y="38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2"/>
                  </a:lnTo>
                  <a:lnTo>
                    <a:pt x="160" y="46"/>
                  </a:lnTo>
                  <a:lnTo>
                    <a:pt x="160" y="54"/>
                  </a:lnTo>
                  <a:lnTo>
                    <a:pt x="157" y="50"/>
                  </a:lnTo>
                  <a:lnTo>
                    <a:pt x="156" y="51"/>
                  </a:lnTo>
                  <a:lnTo>
                    <a:pt x="157" y="47"/>
                  </a:lnTo>
                  <a:lnTo>
                    <a:pt x="157" y="40"/>
                  </a:lnTo>
                  <a:lnTo>
                    <a:pt x="156" y="40"/>
                  </a:lnTo>
                  <a:lnTo>
                    <a:pt x="152" y="41"/>
                  </a:lnTo>
                  <a:lnTo>
                    <a:pt x="144" y="50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2" y="56"/>
                  </a:lnTo>
                  <a:lnTo>
                    <a:pt x="128" y="58"/>
                  </a:lnTo>
                  <a:lnTo>
                    <a:pt x="125" y="58"/>
                  </a:lnTo>
                  <a:lnTo>
                    <a:pt x="128" y="56"/>
                  </a:lnTo>
                  <a:lnTo>
                    <a:pt x="128" y="53"/>
                  </a:lnTo>
                  <a:lnTo>
                    <a:pt x="125" y="53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09" y="75"/>
                  </a:lnTo>
                  <a:lnTo>
                    <a:pt x="107" y="82"/>
                  </a:lnTo>
                  <a:lnTo>
                    <a:pt x="107" y="83"/>
                  </a:lnTo>
                  <a:lnTo>
                    <a:pt x="104" y="92"/>
                  </a:lnTo>
                  <a:lnTo>
                    <a:pt x="101" y="99"/>
                  </a:lnTo>
                  <a:lnTo>
                    <a:pt x="95" y="107"/>
                  </a:lnTo>
                  <a:lnTo>
                    <a:pt x="91" y="111"/>
                  </a:lnTo>
                  <a:lnTo>
                    <a:pt x="86" y="113"/>
                  </a:lnTo>
                  <a:lnTo>
                    <a:pt x="83" y="115"/>
                  </a:lnTo>
                  <a:lnTo>
                    <a:pt x="64" y="117"/>
                  </a:lnTo>
                  <a:lnTo>
                    <a:pt x="55" y="115"/>
                  </a:lnTo>
                  <a:lnTo>
                    <a:pt x="50" y="118"/>
                  </a:lnTo>
                  <a:lnTo>
                    <a:pt x="49" y="129"/>
                  </a:lnTo>
                  <a:lnTo>
                    <a:pt x="47" y="134"/>
                  </a:lnTo>
                  <a:lnTo>
                    <a:pt x="43" y="137"/>
                  </a:lnTo>
                  <a:lnTo>
                    <a:pt x="42" y="137"/>
                  </a:lnTo>
                  <a:lnTo>
                    <a:pt x="39" y="139"/>
                  </a:lnTo>
                  <a:lnTo>
                    <a:pt x="44" y="140"/>
                  </a:lnTo>
                  <a:lnTo>
                    <a:pt x="48" y="143"/>
                  </a:lnTo>
                  <a:lnTo>
                    <a:pt x="54" y="151"/>
                  </a:lnTo>
                  <a:lnTo>
                    <a:pt x="59" y="152"/>
                  </a:lnTo>
                  <a:lnTo>
                    <a:pt x="62" y="155"/>
                  </a:lnTo>
                  <a:lnTo>
                    <a:pt x="73" y="167"/>
                  </a:lnTo>
                  <a:lnTo>
                    <a:pt x="76" y="169"/>
                  </a:lnTo>
                  <a:lnTo>
                    <a:pt x="79" y="173"/>
                  </a:lnTo>
                  <a:lnTo>
                    <a:pt x="83" y="177"/>
                  </a:lnTo>
                  <a:lnTo>
                    <a:pt x="85" y="181"/>
                  </a:lnTo>
                  <a:lnTo>
                    <a:pt x="88" y="189"/>
                  </a:lnTo>
                  <a:lnTo>
                    <a:pt x="88" y="198"/>
                  </a:lnTo>
                  <a:lnTo>
                    <a:pt x="91" y="201"/>
                  </a:lnTo>
                  <a:lnTo>
                    <a:pt x="98" y="204"/>
                  </a:lnTo>
                  <a:lnTo>
                    <a:pt x="108" y="205"/>
                  </a:lnTo>
                  <a:lnTo>
                    <a:pt x="112" y="205"/>
                  </a:lnTo>
                  <a:lnTo>
                    <a:pt x="113" y="200"/>
                  </a:lnTo>
                  <a:lnTo>
                    <a:pt x="115" y="204"/>
                  </a:lnTo>
                  <a:lnTo>
                    <a:pt x="115" y="207"/>
                  </a:lnTo>
                  <a:lnTo>
                    <a:pt x="120" y="206"/>
                  </a:lnTo>
                  <a:lnTo>
                    <a:pt x="124" y="206"/>
                  </a:lnTo>
                  <a:lnTo>
                    <a:pt x="126" y="210"/>
                  </a:lnTo>
                  <a:lnTo>
                    <a:pt x="122" y="217"/>
                  </a:lnTo>
                  <a:lnTo>
                    <a:pt x="122" y="222"/>
                  </a:lnTo>
                  <a:lnTo>
                    <a:pt x="127" y="229"/>
                  </a:lnTo>
                  <a:lnTo>
                    <a:pt x="132" y="230"/>
                  </a:lnTo>
                  <a:lnTo>
                    <a:pt x="136" y="224"/>
                  </a:lnTo>
                  <a:lnTo>
                    <a:pt x="139" y="224"/>
                  </a:lnTo>
                  <a:lnTo>
                    <a:pt x="144" y="226"/>
                  </a:lnTo>
                  <a:lnTo>
                    <a:pt x="148" y="225"/>
                  </a:lnTo>
                  <a:lnTo>
                    <a:pt x="152" y="229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7"/>
                  </a:lnTo>
                  <a:lnTo>
                    <a:pt x="139" y="235"/>
                  </a:lnTo>
                  <a:lnTo>
                    <a:pt x="136" y="231"/>
                  </a:lnTo>
                  <a:lnTo>
                    <a:pt x="131" y="232"/>
                  </a:lnTo>
                  <a:lnTo>
                    <a:pt x="127" y="234"/>
                  </a:lnTo>
                  <a:lnTo>
                    <a:pt x="124" y="231"/>
                  </a:lnTo>
                  <a:lnTo>
                    <a:pt x="120" y="226"/>
                  </a:lnTo>
                  <a:lnTo>
                    <a:pt x="119" y="223"/>
                  </a:lnTo>
                  <a:lnTo>
                    <a:pt x="120" y="219"/>
                  </a:lnTo>
                  <a:lnTo>
                    <a:pt x="116" y="214"/>
                  </a:lnTo>
                  <a:lnTo>
                    <a:pt x="113" y="211"/>
                  </a:lnTo>
                  <a:lnTo>
                    <a:pt x="108" y="212"/>
                  </a:lnTo>
                  <a:lnTo>
                    <a:pt x="109" y="216"/>
                  </a:lnTo>
                  <a:lnTo>
                    <a:pt x="118" y="224"/>
                  </a:lnTo>
                  <a:lnTo>
                    <a:pt x="120" y="228"/>
                  </a:lnTo>
                  <a:lnTo>
                    <a:pt x="122" y="231"/>
                  </a:lnTo>
                  <a:lnTo>
                    <a:pt x="121" y="240"/>
                  </a:lnTo>
                  <a:lnTo>
                    <a:pt x="125" y="236"/>
                  </a:lnTo>
                  <a:lnTo>
                    <a:pt x="128" y="236"/>
                  </a:lnTo>
                  <a:lnTo>
                    <a:pt x="136" y="240"/>
                  </a:lnTo>
                  <a:lnTo>
                    <a:pt x="138" y="244"/>
                  </a:lnTo>
                  <a:lnTo>
                    <a:pt x="136" y="248"/>
                  </a:lnTo>
                  <a:lnTo>
                    <a:pt x="134" y="244"/>
                  </a:lnTo>
                  <a:lnTo>
                    <a:pt x="131" y="242"/>
                  </a:lnTo>
                  <a:lnTo>
                    <a:pt x="127" y="243"/>
                  </a:lnTo>
                  <a:lnTo>
                    <a:pt x="126" y="247"/>
                  </a:lnTo>
                  <a:lnTo>
                    <a:pt x="124" y="252"/>
                  </a:lnTo>
                  <a:lnTo>
                    <a:pt x="124" y="252"/>
                  </a:lnTo>
                  <a:lnTo>
                    <a:pt x="120" y="255"/>
                  </a:lnTo>
                  <a:lnTo>
                    <a:pt x="118" y="252"/>
                  </a:lnTo>
                  <a:lnTo>
                    <a:pt x="114" y="252"/>
                  </a:lnTo>
                  <a:lnTo>
                    <a:pt x="109" y="252"/>
                  </a:lnTo>
                  <a:lnTo>
                    <a:pt x="106" y="253"/>
                  </a:lnTo>
                  <a:lnTo>
                    <a:pt x="104" y="249"/>
                  </a:lnTo>
                  <a:lnTo>
                    <a:pt x="96" y="250"/>
                  </a:lnTo>
                  <a:lnTo>
                    <a:pt x="92" y="249"/>
                  </a:lnTo>
                  <a:lnTo>
                    <a:pt x="88" y="250"/>
                  </a:lnTo>
                  <a:lnTo>
                    <a:pt x="84" y="247"/>
                  </a:lnTo>
                  <a:lnTo>
                    <a:pt x="82" y="243"/>
                  </a:lnTo>
                  <a:lnTo>
                    <a:pt x="78" y="243"/>
                  </a:lnTo>
                  <a:lnTo>
                    <a:pt x="83" y="242"/>
                  </a:lnTo>
                  <a:lnTo>
                    <a:pt x="84" y="234"/>
                  </a:lnTo>
                  <a:lnTo>
                    <a:pt x="86" y="230"/>
                  </a:lnTo>
                  <a:lnTo>
                    <a:pt x="84" y="225"/>
                  </a:lnTo>
                  <a:lnTo>
                    <a:pt x="89" y="226"/>
                  </a:lnTo>
                  <a:lnTo>
                    <a:pt x="84" y="224"/>
                  </a:lnTo>
                  <a:lnTo>
                    <a:pt x="77" y="224"/>
                  </a:lnTo>
                  <a:lnTo>
                    <a:pt x="72" y="225"/>
                  </a:lnTo>
                  <a:lnTo>
                    <a:pt x="68" y="228"/>
                  </a:lnTo>
                  <a:lnTo>
                    <a:pt x="64" y="230"/>
                  </a:lnTo>
                  <a:lnTo>
                    <a:pt x="64" y="231"/>
                  </a:lnTo>
                  <a:lnTo>
                    <a:pt x="55" y="231"/>
                  </a:lnTo>
                  <a:lnTo>
                    <a:pt x="50" y="234"/>
                  </a:lnTo>
                  <a:lnTo>
                    <a:pt x="47" y="236"/>
                  </a:lnTo>
                  <a:lnTo>
                    <a:pt x="49" y="241"/>
                  </a:lnTo>
                  <a:lnTo>
                    <a:pt x="49" y="244"/>
                  </a:lnTo>
                  <a:lnTo>
                    <a:pt x="45" y="244"/>
                  </a:lnTo>
                  <a:lnTo>
                    <a:pt x="37" y="241"/>
                  </a:lnTo>
                  <a:lnTo>
                    <a:pt x="25" y="248"/>
                  </a:lnTo>
                  <a:lnTo>
                    <a:pt x="24" y="253"/>
                  </a:lnTo>
                  <a:lnTo>
                    <a:pt x="20" y="254"/>
                  </a:lnTo>
                  <a:lnTo>
                    <a:pt x="15" y="253"/>
                  </a:lnTo>
                  <a:lnTo>
                    <a:pt x="12" y="256"/>
                  </a:lnTo>
                  <a:lnTo>
                    <a:pt x="9" y="260"/>
                  </a:lnTo>
                  <a:lnTo>
                    <a:pt x="6" y="261"/>
                  </a:lnTo>
                  <a:lnTo>
                    <a:pt x="1" y="260"/>
                  </a:lnTo>
                  <a:lnTo>
                    <a:pt x="0" y="262"/>
                  </a:lnTo>
                  <a:lnTo>
                    <a:pt x="11" y="273"/>
                  </a:lnTo>
                  <a:lnTo>
                    <a:pt x="14" y="276"/>
                  </a:lnTo>
                  <a:lnTo>
                    <a:pt x="19" y="277"/>
                  </a:lnTo>
                  <a:lnTo>
                    <a:pt x="23" y="279"/>
                  </a:lnTo>
                  <a:lnTo>
                    <a:pt x="26" y="280"/>
                  </a:lnTo>
                  <a:lnTo>
                    <a:pt x="21" y="277"/>
                  </a:lnTo>
                  <a:lnTo>
                    <a:pt x="33" y="282"/>
                  </a:lnTo>
                  <a:lnTo>
                    <a:pt x="38" y="285"/>
                  </a:lnTo>
                  <a:lnTo>
                    <a:pt x="35" y="284"/>
                  </a:lnTo>
                  <a:lnTo>
                    <a:pt x="31" y="284"/>
                  </a:lnTo>
                  <a:lnTo>
                    <a:pt x="29" y="289"/>
                  </a:lnTo>
                  <a:lnTo>
                    <a:pt x="25" y="290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0" y="289"/>
                  </a:lnTo>
                  <a:lnTo>
                    <a:pt x="24" y="293"/>
                  </a:lnTo>
                  <a:lnTo>
                    <a:pt x="25" y="296"/>
                  </a:lnTo>
                  <a:lnTo>
                    <a:pt x="29" y="301"/>
                  </a:lnTo>
                  <a:lnTo>
                    <a:pt x="30" y="301"/>
                  </a:lnTo>
                  <a:lnTo>
                    <a:pt x="27" y="309"/>
                  </a:lnTo>
                  <a:lnTo>
                    <a:pt x="29" y="313"/>
                  </a:lnTo>
                  <a:lnTo>
                    <a:pt x="32" y="317"/>
                  </a:lnTo>
                  <a:lnTo>
                    <a:pt x="44" y="320"/>
                  </a:lnTo>
                  <a:lnTo>
                    <a:pt x="53" y="324"/>
                  </a:lnTo>
                  <a:lnTo>
                    <a:pt x="58" y="323"/>
                  </a:lnTo>
                  <a:lnTo>
                    <a:pt x="61" y="324"/>
                  </a:lnTo>
                  <a:lnTo>
                    <a:pt x="70" y="320"/>
                  </a:lnTo>
                  <a:lnTo>
                    <a:pt x="82" y="320"/>
                  </a:lnTo>
                  <a:lnTo>
                    <a:pt x="85" y="321"/>
                  </a:lnTo>
                  <a:lnTo>
                    <a:pt x="94" y="329"/>
                  </a:lnTo>
                  <a:lnTo>
                    <a:pt x="94" y="324"/>
                  </a:lnTo>
                  <a:lnTo>
                    <a:pt x="90" y="320"/>
                  </a:lnTo>
                  <a:lnTo>
                    <a:pt x="94" y="319"/>
                  </a:lnTo>
                  <a:lnTo>
                    <a:pt x="97" y="324"/>
                  </a:lnTo>
                  <a:lnTo>
                    <a:pt x="102" y="331"/>
                  </a:lnTo>
                  <a:lnTo>
                    <a:pt x="106" y="323"/>
                  </a:lnTo>
                  <a:lnTo>
                    <a:pt x="110" y="320"/>
                  </a:lnTo>
                  <a:lnTo>
                    <a:pt x="114" y="317"/>
                  </a:lnTo>
                  <a:lnTo>
                    <a:pt x="119" y="314"/>
                  </a:lnTo>
                  <a:lnTo>
                    <a:pt x="122" y="311"/>
                  </a:lnTo>
                  <a:lnTo>
                    <a:pt x="127" y="313"/>
                  </a:lnTo>
                  <a:lnTo>
                    <a:pt x="131" y="309"/>
                  </a:lnTo>
                  <a:lnTo>
                    <a:pt x="133" y="306"/>
                  </a:lnTo>
                  <a:lnTo>
                    <a:pt x="137" y="305"/>
                  </a:lnTo>
                  <a:lnTo>
                    <a:pt x="134" y="308"/>
                  </a:lnTo>
                  <a:lnTo>
                    <a:pt x="139" y="311"/>
                  </a:lnTo>
                  <a:lnTo>
                    <a:pt x="140" y="315"/>
                  </a:lnTo>
                  <a:lnTo>
                    <a:pt x="140" y="319"/>
                  </a:lnTo>
                  <a:lnTo>
                    <a:pt x="137" y="324"/>
                  </a:lnTo>
                  <a:lnTo>
                    <a:pt x="133" y="326"/>
                  </a:lnTo>
                  <a:lnTo>
                    <a:pt x="130" y="324"/>
                  </a:lnTo>
                  <a:lnTo>
                    <a:pt x="128" y="325"/>
                  </a:lnTo>
                  <a:lnTo>
                    <a:pt x="127" y="330"/>
                  </a:lnTo>
                  <a:lnTo>
                    <a:pt x="132" y="331"/>
                  </a:lnTo>
                  <a:lnTo>
                    <a:pt x="137" y="338"/>
                  </a:lnTo>
                  <a:lnTo>
                    <a:pt x="138" y="347"/>
                  </a:lnTo>
                  <a:lnTo>
                    <a:pt x="142" y="359"/>
                  </a:lnTo>
                  <a:lnTo>
                    <a:pt x="140" y="363"/>
                  </a:lnTo>
                  <a:lnTo>
                    <a:pt x="133" y="372"/>
                  </a:lnTo>
                  <a:lnTo>
                    <a:pt x="130" y="374"/>
                  </a:lnTo>
                  <a:lnTo>
                    <a:pt x="121" y="374"/>
                  </a:lnTo>
                  <a:lnTo>
                    <a:pt x="118" y="375"/>
                  </a:lnTo>
                  <a:lnTo>
                    <a:pt x="114" y="373"/>
                  </a:lnTo>
                  <a:lnTo>
                    <a:pt x="109" y="373"/>
                  </a:lnTo>
                  <a:lnTo>
                    <a:pt x="106" y="377"/>
                  </a:lnTo>
                  <a:lnTo>
                    <a:pt x="101" y="385"/>
                  </a:lnTo>
                  <a:lnTo>
                    <a:pt x="92" y="392"/>
                  </a:lnTo>
                  <a:lnTo>
                    <a:pt x="88" y="393"/>
                  </a:lnTo>
                  <a:lnTo>
                    <a:pt x="84" y="391"/>
                  </a:lnTo>
                  <a:lnTo>
                    <a:pt x="80" y="392"/>
                  </a:lnTo>
                  <a:lnTo>
                    <a:pt x="77" y="396"/>
                  </a:lnTo>
                  <a:lnTo>
                    <a:pt x="79" y="389"/>
                  </a:lnTo>
                  <a:lnTo>
                    <a:pt x="78" y="385"/>
                  </a:lnTo>
                  <a:lnTo>
                    <a:pt x="71" y="383"/>
                  </a:lnTo>
                  <a:lnTo>
                    <a:pt x="66" y="383"/>
                  </a:lnTo>
                  <a:lnTo>
                    <a:pt x="62" y="386"/>
                  </a:lnTo>
                  <a:lnTo>
                    <a:pt x="61" y="390"/>
                  </a:lnTo>
                  <a:lnTo>
                    <a:pt x="65" y="393"/>
                  </a:lnTo>
                  <a:lnTo>
                    <a:pt x="60" y="392"/>
                  </a:lnTo>
                  <a:lnTo>
                    <a:pt x="55" y="395"/>
                  </a:lnTo>
                  <a:lnTo>
                    <a:pt x="54" y="399"/>
                  </a:lnTo>
                  <a:lnTo>
                    <a:pt x="55" y="403"/>
                  </a:lnTo>
                  <a:lnTo>
                    <a:pt x="53" y="406"/>
                  </a:lnTo>
                  <a:lnTo>
                    <a:pt x="56" y="409"/>
                  </a:lnTo>
                  <a:lnTo>
                    <a:pt x="61" y="406"/>
                  </a:lnTo>
                  <a:lnTo>
                    <a:pt x="56" y="412"/>
                  </a:lnTo>
                  <a:lnTo>
                    <a:pt x="53" y="414"/>
                  </a:lnTo>
                  <a:lnTo>
                    <a:pt x="54" y="418"/>
                  </a:lnTo>
                  <a:lnTo>
                    <a:pt x="53" y="416"/>
                  </a:lnTo>
                  <a:lnTo>
                    <a:pt x="48" y="415"/>
                  </a:lnTo>
                  <a:lnTo>
                    <a:pt x="44" y="419"/>
                  </a:lnTo>
                  <a:lnTo>
                    <a:pt x="32" y="434"/>
                  </a:lnTo>
                  <a:lnTo>
                    <a:pt x="30" y="438"/>
                  </a:lnTo>
                  <a:lnTo>
                    <a:pt x="31" y="443"/>
                  </a:lnTo>
                  <a:lnTo>
                    <a:pt x="30" y="446"/>
                  </a:lnTo>
                  <a:lnTo>
                    <a:pt x="23" y="448"/>
                  </a:lnTo>
                  <a:lnTo>
                    <a:pt x="24" y="451"/>
                  </a:lnTo>
                  <a:lnTo>
                    <a:pt x="29" y="455"/>
                  </a:lnTo>
                  <a:lnTo>
                    <a:pt x="24" y="455"/>
                  </a:lnTo>
                  <a:lnTo>
                    <a:pt x="20" y="454"/>
                  </a:lnTo>
                  <a:lnTo>
                    <a:pt x="19" y="457"/>
                  </a:lnTo>
                  <a:lnTo>
                    <a:pt x="20" y="462"/>
                  </a:lnTo>
                  <a:lnTo>
                    <a:pt x="24" y="460"/>
                  </a:lnTo>
                  <a:lnTo>
                    <a:pt x="29" y="463"/>
                  </a:lnTo>
                  <a:lnTo>
                    <a:pt x="25" y="468"/>
                  </a:lnTo>
                  <a:lnTo>
                    <a:pt x="26" y="472"/>
                  </a:lnTo>
                  <a:lnTo>
                    <a:pt x="30" y="475"/>
                  </a:lnTo>
                  <a:lnTo>
                    <a:pt x="30" y="479"/>
                  </a:lnTo>
                  <a:lnTo>
                    <a:pt x="32" y="484"/>
                  </a:lnTo>
                  <a:lnTo>
                    <a:pt x="36" y="481"/>
                  </a:lnTo>
                  <a:lnTo>
                    <a:pt x="36" y="476"/>
                  </a:lnTo>
                  <a:lnTo>
                    <a:pt x="41" y="468"/>
                  </a:lnTo>
                  <a:lnTo>
                    <a:pt x="49" y="463"/>
                  </a:lnTo>
                  <a:lnTo>
                    <a:pt x="52" y="458"/>
                  </a:lnTo>
                  <a:lnTo>
                    <a:pt x="52" y="461"/>
                  </a:lnTo>
                  <a:lnTo>
                    <a:pt x="48" y="464"/>
                  </a:lnTo>
                  <a:lnTo>
                    <a:pt x="39" y="472"/>
                  </a:lnTo>
                  <a:lnTo>
                    <a:pt x="38" y="475"/>
                  </a:lnTo>
                  <a:lnTo>
                    <a:pt x="38" y="480"/>
                  </a:lnTo>
                  <a:lnTo>
                    <a:pt x="42" y="479"/>
                  </a:lnTo>
                  <a:lnTo>
                    <a:pt x="41" y="482"/>
                  </a:lnTo>
                  <a:lnTo>
                    <a:pt x="48" y="484"/>
                  </a:lnTo>
                  <a:lnTo>
                    <a:pt x="44" y="486"/>
                  </a:lnTo>
                  <a:lnTo>
                    <a:pt x="41" y="487"/>
                  </a:lnTo>
                  <a:lnTo>
                    <a:pt x="43" y="492"/>
                  </a:lnTo>
                  <a:lnTo>
                    <a:pt x="47" y="491"/>
                  </a:lnTo>
                  <a:lnTo>
                    <a:pt x="52" y="492"/>
                  </a:lnTo>
                  <a:lnTo>
                    <a:pt x="55" y="496"/>
                  </a:lnTo>
                  <a:lnTo>
                    <a:pt x="64" y="496"/>
                  </a:lnTo>
                  <a:lnTo>
                    <a:pt x="67" y="496"/>
                  </a:lnTo>
                  <a:lnTo>
                    <a:pt x="72" y="492"/>
                  </a:lnTo>
                  <a:lnTo>
                    <a:pt x="74" y="496"/>
                  </a:lnTo>
                  <a:lnTo>
                    <a:pt x="71" y="497"/>
                  </a:lnTo>
                  <a:lnTo>
                    <a:pt x="74" y="498"/>
                  </a:lnTo>
                  <a:lnTo>
                    <a:pt x="78" y="503"/>
                  </a:lnTo>
                  <a:lnTo>
                    <a:pt x="77" y="506"/>
                  </a:lnTo>
                  <a:lnTo>
                    <a:pt x="72" y="509"/>
                  </a:lnTo>
                  <a:lnTo>
                    <a:pt x="70" y="508"/>
                  </a:lnTo>
                  <a:lnTo>
                    <a:pt x="70" y="504"/>
                  </a:lnTo>
                  <a:lnTo>
                    <a:pt x="66" y="499"/>
                  </a:lnTo>
                  <a:lnTo>
                    <a:pt x="62" y="504"/>
                  </a:lnTo>
                  <a:lnTo>
                    <a:pt x="59" y="505"/>
                  </a:lnTo>
                  <a:lnTo>
                    <a:pt x="55" y="509"/>
                  </a:lnTo>
                  <a:lnTo>
                    <a:pt x="60" y="503"/>
                  </a:lnTo>
                  <a:lnTo>
                    <a:pt x="59" y="499"/>
                  </a:lnTo>
                  <a:lnTo>
                    <a:pt x="54" y="497"/>
                  </a:lnTo>
                  <a:lnTo>
                    <a:pt x="50" y="497"/>
                  </a:lnTo>
                  <a:lnTo>
                    <a:pt x="50" y="492"/>
                  </a:lnTo>
                  <a:lnTo>
                    <a:pt x="45" y="496"/>
                  </a:lnTo>
                  <a:lnTo>
                    <a:pt x="42" y="499"/>
                  </a:lnTo>
                  <a:lnTo>
                    <a:pt x="39" y="503"/>
                  </a:lnTo>
                  <a:lnTo>
                    <a:pt x="36" y="506"/>
                  </a:lnTo>
                  <a:lnTo>
                    <a:pt x="32" y="510"/>
                  </a:lnTo>
                  <a:lnTo>
                    <a:pt x="41" y="513"/>
                  </a:lnTo>
                  <a:lnTo>
                    <a:pt x="39" y="516"/>
                  </a:lnTo>
                  <a:lnTo>
                    <a:pt x="43" y="520"/>
                  </a:lnTo>
                  <a:lnTo>
                    <a:pt x="47" y="522"/>
                  </a:lnTo>
                  <a:lnTo>
                    <a:pt x="49" y="521"/>
                  </a:lnTo>
                  <a:lnTo>
                    <a:pt x="49" y="523"/>
                  </a:lnTo>
                  <a:lnTo>
                    <a:pt x="53" y="528"/>
                  </a:lnTo>
                  <a:lnTo>
                    <a:pt x="53" y="529"/>
                  </a:lnTo>
                  <a:lnTo>
                    <a:pt x="56" y="534"/>
                  </a:lnTo>
                  <a:lnTo>
                    <a:pt x="61" y="537"/>
                  </a:lnTo>
                  <a:lnTo>
                    <a:pt x="59" y="540"/>
                  </a:lnTo>
                  <a:lnTo>
                    <a:pt x="60" y="545"/>
                  </a:lnTo>
                  <a:lnTo>
                    <a:pt x="68" y="546"/>
                  </a:lnTo>
                  <a:lnTo>
                    <a:pt x="77" y="546"/>
                  </a:lnTo>
                  <a:lnTo>
                    <a:pt x="84" y="544"/>
                  </a:lnTo>
                  <a:lnTo>
                    <a:pt x="89" y="541"/>
                  </a:lnTo>
                  <a:lnTo>
                    <a:pt x="92" y="538"/>
                  </a:lnTo>
                  <a:lnTo>
                    <a:pt x="94" y="539"/>
                  </a:lnTo>
                  <a:lnTo>
                    <a:pt x="98" y="538"/>
                  </a:lnTo>
                  <a:lnTo>
                    <a:pt x="98" y="537"/>
                  </a:lnTo>
                  <a:lnTo>
                    <a:pt x="100" y="529"/>
                  </a:lnTo>
                  <a:lnTo>
                    <a:pt x="95" y="527"/>
                  </a:lnTo>
                  <a:lnTo>
                    <a:pt x="97" y="523"/>
                  </a:lnTo>
                  <a:lnTo>
                    <a:pt x="101" y="520"/>
                  </a:lnTo>
                  <a:lnTo>
                    <a:pt x="104" y="513"/>
                  </a:lnTo>
                  <a:lnTo>
                    <a:pt x="108" y="508"/>
                  </a:lnTo>
                  <a:lnTo>
                    <a:pt x="107" y="504"/>
                  </a:lnTo>
                  <a:lnTo>
                    <a:pt x="110" y="508"/>
                  </a:lnTo>
                  <a:lnTo>
                    <a:pt x="114" y="505"/>
                  </a:lnTo>
                  <a:lnTo>
                    <a:pt x="112" y="509"/>
                  </a:lnTo>
                  <a:lnTo>
                    <a:pt x="107" y="510"/>
                  </a:lnTo>
                  <a:lnTo>
                    <a:pt x="106" y="514"/>
                  </a:lnTo>
                  <a:lnTo>
                    <a:pt x="102" y="522"/>
                  </a:lnTo>
                  <a:lnTo>
                    <a:pt x="101" y="527"/>
                  </a:lnTo>
                  <a:lnTo>
                    <a:pt x="106" y="531"/>
                  </a:lnTo>
                  <a:lnTo>
                    <a:pt x="104" y="535"/>
                  </a:lnTo>
                  <a:lnTo>
                    <a:pt x="106" y="539"/>
                  </a:lnTo>
                  <a:lnTo>
                    <a:pt x="108" y="541"/>
                  </a:lnTo>
                  <a:lnTo>
                    <a:pt x="108" y="545"/>
                  </a:lnTo>
                  <a:lnTo>
                    <a:pt x="115" y="562"/>
                  </a:lnTo>
                  <a:lnTo>
                    <a:pt x="108" y="574"/>
                  </a:lnTo>
                  <a:lnTo>
                    <a:pt x="109" y="577"/>
                  </a:lnTo>
                  <a:lnTo>
                    <a:pt x="116" y="585"/>
                  </a:lnTo>
                  <a:lnTo>
                    <a:pt x="113" y="586"/>
                  </a:lnTo>
                  <a:lnTo>
                    <a:pt x="114" y="594"/>
                  </a:lnTo>
                  <a:lnTo>
                    <a:pt x="113" y="599"/>
                  </a:lnTo>
                  <a:lnTo>
                    <a:pt x="112" y="603"/>
                  </a:lnTo>
                  <a:lnTo>
                    <a:pt x="107" y="604"/>
                  </a:lnTo>
                  <a:lnTo>
                    <a:pt x="112" y="604"/>
                  </a:lnTo>
                  <a:lnTo>
                    <a:pt x="115" y="607"/>
                  </a:lnTo>
                  <a:lnTo>
                    <a:pt x="124" y="600"/>
                  </a:lnTo>
                  <a:lnTo>
                    <a:pt x="126" y="597"/>
                  </a:lnTo>
                  <a:lnTo>
                    <a:pt x="130" y="595"/>
                  </a:lnTo>
                  <a:lnTo>
                    <a:pt x="134" y="593"/>
                  </a:lnTo>
                  <a:lnTo>
                    <a:pt x="138" y="592"/>
                  </a:lnTo>
                  <a:lnTo>
                    <a:pt x="146" y="585"/>
                  </a:lnTo>
                  <a:lnTo>
                    <a:pt x="150" y="587"/>
                  </a:lnTo>
                  <a:lnTo>
                    <a:pt x="152" y="591"/>
                  </a:lnTo>
                  <a:lnTo>
                    <a:pt x="157" y="593"/>
                  </a:lnTo>
                  <a:lnTo>
                    <a:pt x="158" y="597"/>
                  </a:lnTo>
                  <a:lnTo>
                    <a:pt x="162" y="594"/>
                  </a:lnTo>
                  <a:lnTo>
                    <a:pt x="167" y="591"/>
                  </a:lnTo>
                  <a:lnTo>
                    <a:pt x="167" y="594"/>
                  </a:lnTo>
                  <a:lnTo>
                    <a:pt x="172" y="598"/>
                  </a:lnTo>
                  <a:lnTo>
                    <a:pt x="180" y="613"/>
                  </a:lnTo>
                  <a:lnTo>
                    <a:pt x="181" y="615"/>
                  </a:lnTo>
                  <a:lnTo>
                    <a:pt x="186" y="615"/>
                  </a:lnTo>
                  <a:lnTo>
                    <a:pt x="188" y="611"/>
                  </a:lnTo>
                  <a:lnTo>
                    <a:pt x="186" y="606"/>
                  </a:lnTo>
                  <a:lnTo>
                    <a:pt x="184" y="600"/>
                  </a:lnTo>
                  <a:lnTo>
                    <a:pt x="186" y="597"/>
                  </a:lnTo>
                  <a:lnTo>
                    <a:pt x="186" y="588"/>
                  </a:lnTo>
                  <a:lnTo>
                    <a:pt x="190" y="591"/>
                  </a:lnTo>
                  <a:lnTo>
                    <a:pt x="193" y="582"/>
                  </a:lnTo>
                  <a:lnTo>
                    <a:pt x="192" y="579"/>
                  </a:lnTo>
                  <a:lnTo>
                    <a:pt x="196" y="583"/>
                  </a:lnTo>
                  <a:lnTo>
                    <a:pt x="204" y="586"/>
                  </a:lnTo>
                  <a:lnTo>
                    <a:pt x="205" y="591"/>
                  </a:lnTo>
                  <a:lnTo>
                    <a:pt x="204" y="591"/>
                  </a:lnTo>
                  <a:lnTo>
                    <a:pt x="202" y="586"/>
                  </a:lnTo>
                  <a:lnTo>
                    <a:pt x="198" y="586"/>
                  </a:lnTo>
                  <a:lnTo>
                    <a:pt x="195" y="588"/>
                  </a:lnTo>
                  <a:lnTo>
                    <a:pt x="192" y="597"/>
                  </a:lnTo>
                  <a:lnTo>
                    <a:pt x="197" y="598"/>
                  </a:lnTo>
                  <a:lnTo>
                    <a:pt x="198" y="603"/>
                  </a:lnTo>
                  <a:lnTo>
                    <a:pt x="199" y="604"/>
                  </a:lnTo>
                  <a:lnTo>
                    <a:pt x="204" y="604"/>
                  </a:lnTo>
                  <a:lnTo>
                    <a:pt x="211" y="599"/>
                  </a:lnTo>
                  <a:lnTo>
                    <a:pt x="225" y="593"/>
                  </a:lnTo>
                  <a:lnTo>
                    <a:pt x="228" y="589"/>
                  </a:lnTo>
                  <a:lnTo>
                    <a:pt x="231" y="586"/>
                  </a:lnTo>
                  <a:lnTo>
                    <a:pt x="233" y="582"/>
                  </a:lnTo>
                  <a:lnTo>
                    <a:pt x="233" y="586"/>
                  </a:lnTo>
                  <a:lnTo>
                    <a:pt x="231" y="589"/>
                  </a:lnTo>
                  <a:lnTo>
                    <a:pt x="231" y="593"/>
                  </a:lnTo>
                  <a:lnTo>
                    <a:pt x="232" y="598"/>
                  </a:lnTo>
                  <a:lnTo>
                    <a:pt x="225" y="603"/>
                  </a:lnTo>
                  <a:lnTo>
                    <a:pt x="222" y="606"/>
                  </a:lnTo>
                  <a:lnTo>
                    <a:pt x="219" y="611"/>
                  </a:lnTo>
                  <a:lnTo>
                    <a:pt x="217" y="615"/>
                  </a:lnTo>
                  <a:lnTo>
                    <a:pt x="217" y="619"/>
                  </a:lnTo>
                  <a:lnTo>
                    <a:pt x="220" y="623"/>
                  </a:lnTo>
                  <a:lnTo>
                    <a:pt x="223" y="623"/>
                  </a:lnTo>
                  <a:lnTo>
                    <a:pt x="228" y="626"/>
                  </a:lnTo>
                  <a:lnTo>
                    <a:pt x="225" y="624"/>
                  </a:lnTo>
                  <a:lnTo>
                    <a:pt x="221" y="626"/>
                  </a:lnTo>
                  <a:lnTo>
                    <a:pt x="216" y="629"/>
                  </a:lnTo>
                  <a:lnTo>
                    <a:pt x="216" y="641"/>
                  </a:lnTo>
                  <a:lnTo>
                    <a:pt x="215" y="650"/>
                  </a:lnTo>
                  <a:lnTo>
                    <a:pt x="217" y="653"/>
                  </a:lnTo>
                  <a:lnTo>
                    <a:pt x="219" y="658"/>
                  </a:lnTo>
                  <a:lnTo>
                    <a:pt x="223" y="654"/>
                  </a:lnTo>
                  <a:lnTo>
                    <a:pt x="221" y="658"/>
                  </a:lnTo>
                  <a:lnTo>
                    <a:pt x="216" y="658"/>
                  </a:lnTo>
                  <a:lnTo>
                    <a:pt x="215" y="654"/>
                  </a:lnTo>
                  <a:lnTo>
                    <a:pt x="211" y="657"/>
                  </a:lnTo>
                  <a:lnTo>
                    <a:pt x="199" y="668"/>
                  </a:lnTo>
                  <a:lnTo>
                    <a:pt x="196" y="671"/>
                  </a:lnTo>
                  <a:lnTo>
                    <a:pt x="191" y="680"/>
                  </a:lnTo>
                  <a:lnTo>
                    <a:pt x="191" y="683"/>
                  </a:lnTo>
                  <a:lnTo>
                    <a:pt x="191" y="688"/>
                  </a:lnTo>
                  <a:lnTo>
                    <a:pt x="188" y="692"/>
                  </a:lnTo>
                  <a:lnTo>
                    <a:pt x="184" y="688"/>
                  </a:lnTo>
                  <a:lnTo>
                    <a:pt x="180" y="692"/>
                  </a:lnTo>
                  <a:lnTo>
                    <a:pt x="178" y="696"/>
                  </a:lnTo>
                  <a:lnTo>
                    <a:pt x="169" y="699"/>
                  </a:lnTo>
                  <a:lnTo>
                    <a:pt x="161" y="704"/>
                  </a:lnTo>
                  <a:lnTo>
                    <a:pt x="157" y="708"/>
                  </a:lnTo>
                  <a:lnTo>
                    <a:pt x="155" y="710"/>
                  </a:lnTo>
                  <a:lnTo>
                    <a:pt x="146" y="717"/>
                  </a:lnTo>
                  <a:lnTo>
                    <a:pt x="145" y="722"/>
                  </a:lnTo>
                  <a:lnTo>
                    <a:pt x="143" y="730"/>
                  </a:lnTo>
                  <a:lnTo>
                    <a:pt x="145" y="734"/>
                  </a:lnTo>
                  <a:lnTo>
                    <a:pt x="149" y="736"/>
                  </a:lnTo>
                  <a:lnTo>
                    <a:pt x="149" y="740"/>
                  </a:lnTo>
                  <a:lnTo>
                    <a:pt x="145" y="739"/>
                  </a:lnTo>
                  <a:lnTo>
                    <a:pt x="140" y="736"/>
                  </a:lnTo>
                  <a:lnTo>
                    <a:pt x="137" y="737"/>
                  </a:lnTo>
                  <a:lnTo>
                    <a:pt x="138" y="741"/>
                  </a:lnTo>
                  <a:lnTo>
                    <a:pt x="133" y="739"/>
                  </a:lnTo>
                  <a:lnTo>
                    <a:pt x="130" y="735"/>
                  </a:lnTo>
                  <a:lnTo>
                    <a:pt x="131" y="731"/>
                  </a:lnTo>
                  <a:lnTo>
                    <a:pt x="127" y="731"/>
                  </a:lnTo>
                  <a:lnTo>
                    <a:pt x="124" y="730"/>
                  </a:lnTo>
                  <a:lnTo>
                    <a:pt x="110" y="734"/>
                  </a:lnTo>
                  <a:lnTo>
                    <a:pt x="98" y="742"/>
                  </a:lnTo>
                  <a:lnTo>
                    <a:pt x="91" y="751"/>
                  </a:lnTo>
                  <a:lnTo>
                    <a:pt x="90" y="754"/>
                  </a:lnTo>
                  <a:lnTo>
                    <a:pt x="88" y="759"/>
                  </a:lnTo>
                  <a:lnTo>
                    <a:pt x="79" y="761"/>
                  </a:lnTo>
                  <a:lnTo>
                    <a:pt x="79" y="766"/>
                  </a:lnTo>
                  <a:lnTo>
                    <a:pt x="74" y="765"/>
                  </a:lnTo>
                  <a:lnTo>
                    <a:pt x="71" y="766"/>
                  </a:lnTo>
                  <a:lnTo>
                    <a:pt x="68" y="771"/>
                  </a:lnTo>
                  <a:lnTo>
                    <a:pt x="68" y="775"/>
                  </a:lnTo>
                  <a:lnTo>
                    <a:pt x="67" y="779"/>
                  </a:lnTo>
                  <a:lnTo>
                    <a:pt x="67" y="783"/>
                  </a:lnTo>
                  <a:lnTo>
                    <a:pt x="71" y="781"/>
                  </a:lnTo>
                  <a:lnTo>
                    <a:pt x="74" y="776"/>
                  </a:lnTo>
                  <a:lnTo>
                    <a:pt x="71" y="773"/>
                  </a:lnTo>
                  <a:lnTo>
                    <a:pt x="71" y="769"/>
                  </a:lnTo>
                  <a:lnTo>
                    <a:pt x="76" y="770"/>
                  </a:lnTo>
                  <a:lnTo>
                    <a:pt x="78" y="773"/>
                  </a:lnTo>
                  <a:lnTo>
                    <a:pt x="79" y="778"/>
                  </a:lnTo>
                  <a:lnTo>
                    <a:pt x="88" y="776"/>
                  </a:lnTo>
                  <a:lnTo>
                    <a:pt x="85" y="771"/>
                  </a:lnTo>
                  <a:lnTo>
                    <a:pt x="86" y="767"/>
                  </a:lnTo>
                  <a:lnTo>
                    <a:pt x="84" y="763"/>
                  </a:lnTo>
                  <a:lnTo>
                    <a:pt x="89" y="761"/>
                  </a:lnTo>
                  <a:lnTo>
                    <a:pt x="90" y="770"/>
                  </a:lnTo>
                  <a:lnTo>
                    <a:pt x="91" y="773"/>
                  </a:lnTo>
                  <a:lnTo>
                    <a:pt x="96" y="775"/>
                  </a:lnTo>
                  <a:lnTo>
                    <a:pt x="100" y="771"/>
                  </a:lnTo>
                  <a:lnTo>
                    <a:pt x="104" y="769"/>
                  </a:lnTo>
                  <a:lnTo>
                    <a:pt x="103" y="764"/>
                  </a:lnTo>
                  <a:lnTo>
                    <a:pt x="107" y="763"/>
                  </a:lnTo>
                  <a:lnTo>
                    <a:pt x="110" y="758"/>
                  </a:lnTo>
                  <a:lnTo>
                    <a:pt x="113" y="751"/>
                  </a:lnTo>
                  <a:lnTo>
                    <a:pt x="116" y="746"/>
                  </a:lnTo>
                  <a:lnTo>
                    <a:pt x="120" y="747"/>
                  </a:lnTo>
                  <a:lnTo>
                    <a:pt x="124" y="751"/>
                  </a:lnTo>
                  <a:lnTo>
                    <a:pt x="119" y="751"/>
                  </a:lnTo>
                  <a:lnTo>
                    <a:pt x="118" y="754"/>
                  </a:lnTo>
                  <a:lnTo>
                    <a:pt x="119" y="759"/>
                  </a:lnTo>
                  <a:lnTo>
                    <a:pt x="124" y="759"/>
                  </a:lnTo>
                  <a:lnTo>
                    <a:pt x="127" y="758"/>
                  </a:lnTo>
                  <a:lnTo>
                    <a:pt x="131" y="753"/>
                  </a:lnTo>
                  <a:lnTo>
                    <a:pt x="134" y="754"/>
                  </a:lnTo>
                  <a:lnTo>
                    <a:pt x="139" y="754"/>
                  </a:lnTo>
                  <a:lnTo>
                    <a:pt x="137" y="751"/>
                  </a:lnTo>
                  <a:lnTo>
                    <a:pt x="142" y="749"/>
                  </a:lnTo>
                  <a:lnTo>
                    <a:pt x="143" y="754"/>
                  </a:lnTo>
                  <a:lnTo>
                    <a:pt x="148" y="746"/>
                  </a:lnTo>
                  <a:lnTo>
                    <a:pt x="151" y="746"/>
                  </a:lnTo>
                  <a:lnTo>
                    <a:pt x="155" y="743"/>
                  </a:lnTo>
                  <a:lnTo>
                    <a:pt x="157" y="739"/>
                  </a:lnTo>
                  <a:lnTo>
                    <a:pt x="162" y="736"/>
                  </a:lnTo>
                  <a:lnTo>
                    <a:pt x="167" y="737"/>
                  </a:lnTo>
                  <a:lnTo>
                    <a:pt x="166" y="741"/>
                  </a:lnTo>
                  <a:lnTo>
                    <a:pt x="166" y="746"/>
                  </a:lnTo>
                  <a:lnTo>
                    <a:pt x="164" y="749"/>
                  </a:lnTo>
                  <a:lnTo>
                    <a:pt x="169" y="746"/>
                  </a:lnTo>
                  <a:lnTo>
                    <a:pt x="172" y="737"/>
                  </a:lnTo>
                  <a:lnTo>
                    <a:pt x="179" y="734"/>
                  </a:lnTo>
                  <a:lnTo>
                    <a:pt x="182" y="734"/>
                  </a:lnTo>
                  <a:lnTo>
                    <a:pt x="186" y="730"/>
                  </a:lnTo>
                  <a:lnTo>
                    <a:pt x="190" y="728"/>
                  </a:lnTo>
                  <a:lnTo>
                    <a:pt x="192" y="723"/>
                  </a:lnTo>
                  <a:lnTo>
                    <a:pt x="196" y="720"/>
                  </a:lnTo>
                  <a:lnTo>
                    <a:pt x="195" y="725"/>
                  </a:lnTo>
                  <a:lnTo>
                    <a:pt x="196" y="729"/>
                  </a:lnTo>
                  <a:lnTo>
                    <a:pt x="198" y="729"/>
                  </a:lnTo>
                  <a:lnTo>
                    <a:pt x="199" y="720"/>
                  </a:lnTo>
                  <a:lnTo>
                    <a:pt x="203" y="719"/>
                  </a:lnTo>
                  <a:lnTo>
                    <a:pt x="199" y="718"/>
                  </a:lnTo>
                  <a:lnTo>
                    <a:pt x="202" y="714"/>
                  </a:lnTo>
                  <a:lnTo>
                    <a:pt x="197" y="712"/>
                  </a:lnTo>
                  <a:lnTo>
                    <a:pt x="193" y="714"/>
                  </a:lnTo>
                  <a:lnTo>
                    <a:pt x="199" y="706"/>
                  </a:lnTo>
                  <a:lnTo>
                    <a:pt x="204" y="707"/>
                  </a:lnTo>
                  <a:lnTo>
                    <a:pt x="208" y="705"/>
                  </a:lnTo>
                  <a:lnTo>
                    <a:pt x="213" y="706"/>
                  </a:lnTo>
                  <a:lnTo>
                    <a:pt x="213" y="702"/>
                  </a:lnTo>
                  <a:lnTo>
                    <a:pt x="209" y="700"/>
                  </a:lnTo>
                  <a:lnTo>
                    <a:pt x="213" y="696"/>
                  </a:lnTo>
                  <a:lnTo>
                    <a:pt x="217" y="699"/>
                  </a:lnTo>
                  <a:lnTo>
                    <a:pt x="221" y="696"/>
                  </a:lnTo>
                  <a:lnTo>
                    <a:pt x="223" y="692"/>
                  </a:lnTo>
                  <a:lnTo>
                    <a:pt x="222" y="688"/>
                  </a:lnTo>
                  <a:lnTo>
                    <a:pt x="227" y="689"/>
                  </a:lnTo>
                  <a:lnTo>
                    <a:pt x="231" y="688"/>
                  </a:lnTo>
                  <a:lnTo>
                    <a:pt x="229" y="687"/>
                  </a:lnTo>
                  <a:lnTo>
                    <a:pt x="233" y="686"/>
                  </a:lnTo>
                  <a:lnTo>
                    <a:pt x="235" y="681"/>
                  </a:lnTo>
                  <a:lnTo>
                    <a:pt x="239" y="684"/>
                  </a:lnTo>
                  <a:lnTo>
                    <a:pt x="250" y="672"/>
                  </a:lnTo>
                  <a:lnTo>
                    <a:pt x="247" y="669"/>
                  </a:lnTo>
                  <a:lnTo>
                    <a:pt x="250" y="664"/>
                  </a:lnTo>
                  <a:lnTo>
                    <a:pt x="245" y="664"/>
                  </a:lnTo>
                  <a:lnTo>
                    <a:pt x="253" y="657"/>
                  </a:lnTo>
                  <a:lnTo>
                    <a:pt x="257" y="658"/>
                  </a:lnTo>
                  <a:lnTo>
                    <a:pt x="256" y="653"/>
                  </a:lnTo>
                  <a:lnTo>
                    <a:pt x="261" y="652"/>
                  </a:lnTo>
                  <a:lnTo>
                    <a:pt x="264" y="652"/>
                  </a:lnTo>
                  <a:lnTo>
                    <a:pt x="264" y="648"/>
                  </a:lnTo>
                  <a:lnTo>
                    <a:pt x="267" y="645"/>
                  </a:lnTo>
                  <a:lnTo>
                    <a:pt x="267" y="641"/>
                  </a:lnTo>
                  <a:lnTo>
                    <a:pt x="271" y="642"/>
                  </a:lnTo>
                  <a:lnTo>
                    <a:pt x="275" y="642"/>
                  </a:lnTo>
                  <a:lnTo>
                    <a:pt x="275" y="638"/>
                  </a:lnTo>
                  <a:lnTo>
                    <a:pt x="279" y="636"/>
                  </a:lnTo>
                  <a:lnTo>
                    <a:pt x="280" y="632"/>
                  </a:lnTo>
                  <a:lnTo>
                    <a:pt x="283" y="628"/>
                  </a:lnTo>
                  <a:lnTo>
                    <a:pt x="288" y="627"/>
                  </a:lnTo>
                  <a:lnTo>
                    <a:pt x="292" y="628"/>
                  </a:lnTo>
                  <a:lnTo>
                    <a:pt x="292" y="623"/>
                  </a:lnTo>
                  <a:lnTo>
                    <a:pt x="295" y="623"/>
                  </a:lnTo>
                  <a:lnTo>
                    <a:pt x="300" y="621"/>
                  </a:lnTo>
                  <a:lnTo>
                    <a:pt x="301" y="617"/>
                  </a:lnTo>
                  <a:lnTo>
                    <a:pt x="300" y="613"/>
                  </a:lnTo>
                  <a:lnTo>
                    <a:pt x="297" y="615"/>
                  </a:lnTo>
                  <a:lnTo>
                    <a:pt x="300" y="611"/>
                  </a:lnTo>
                  <a:lnTo>
                    <a:pt x="304" y="609"/>
                  </a:lnTo>
                  <a:lnTo>
                    <a:pt x="301" y="605"/>
                  </a:lnTo>
                  <a:lnTo>
                    <a:pt x="305" y="603"/>
                  </a:lnTo>
                  <a:lnTo>
                    <a:pt x="307" y="598"/>
                  </a:lnTo>
                  <a:lnTo>
                    <a:pt x="311" y="598"/>
                  </a:lnTo>
                  <a:lnTo>
                    <a:pt x="315" y="593"/>
                  </a:lnTo>
                  <a:lnTo>
                    <a:pt x="321" y="586"/>
                  </a:lnTo>
                  <a:lnTo>
                    <a:pt x="317" y="581"/>
                  </a:lnTo>
                  <a:lnTo>
                    <a:pt x="313" y="580"/>
                  </a:lnTo>
                  <a:lnTo>
                    <a:pt x="309" y="576"/>
                  </a:lnTo>
                  <a:lnTo>
                    <a:pt x="305" y="577"/>
                  </a:lnTo>
                  <a:lnTo>
                    <a:pt x="300" y="577"/>
                  </a:lnTo>
                  <a:lnTo>
                    <a:pt x="297" y="579"/>
                  </a:lnTo>
                  <a:lnTo>
                    <a:pt x="295" y="575"/>
                  </a:lnTo>
                  <a:lnTo>
                    <a:pt x="298" y="571"/>
                  </a:lnTo>
                  <a:lnTo>
                    <a:pt x="298" y="567"/>
                  </a:lnTo>
                  <a:lnTo>
                    <a:pt x="298" y="563"/>
                  </a:lnTo>
                  <a:lnTo>
                    <a:pt x="306" y="558"/>
                  </a:lnTo>
                  <a:lnTo>
                    <a:pt x="305" y="553"/>
                  </a:lnTo>
                  <a:lnTo>
                    <a:pt x="306" y="550"/>
                  </a:lnTo>
                  <a:lnTo>
                    <a:pt x="310" y="550"/>
                  </a:lnTo>
                  <a:lnTo>
                    <a:pt x="313" y="545"/>
                  </a:lnTo>
                  <a:lnTo>
                    <a:pt x="315" y="550"/>
                  </a:lnTo>
                  <a:lnTo>
                    <a:pt x="318" y="547"/>
                  </a:lnTo>
                  <a:lnTo>
                    <a:pt x="322" y="543"/>
                  </a:lnTo>
                  <a:lnTo>
                    <a:pt x="319" y="539"/>
                  </a:lnTo>
                  <a:lnTo>
                    <a:pt x="316" y="538"/>
                  </a:lnTo>
                  <a:lnTo>
                    <a:pt x="319" y="537"/>
                  </a:lnTo>
                  <a:lnTo>
                    <a:pt x="324" y="537"/>
                  </a:lnTo>
                  <a:lnTo>
                    <a:pt x="328" y="534"/>
                  </a:lnTo>
                  <a:lnTo>
                    <a:pt x="330" y="526"/>
                  </a:lnTo>
                  <a:lnTo>
                    <a:pt x="327" y="522"/>
                  </a:lnTo>
                  <a:lnTo>
                    <a:pt x="322" y="520"/>
                  </a:lnTo>
                  <a:lnTo>
                    <a:pt x="318" y="517"/>
                  </a:lnTo>
                  <a:lnTo>
                    <a:pt x="322" y="516"/>
                  </a:lnTo>
                  <a:lnTo>
                    <a:pt x="325" y="519"/>
                  </a:lnTo>
                  <a:lnTo>
                    <a:pt x="330" y="519"/>
                  </a:lnTo>
                  <a:lnTo>
                    <a:pt x="336" y="511"/>
                  </a:lnTo>
                  <a:lnTo>
                    <a:pt x="334" y="506"/>
                  </a:lnTo>
                  <a:lnTo>
                    <a:pt x="335" y="503"/>
                  </a:lnTo>
                  <a:lnTo>
                    <a:pt x="341" y="494"/>
                  </a:lnTo>
                  <a:lnTo>
                    <a:pt x="346" y="491"/>
                  </a:lnTo>
                  <a:lnTo>
                    <a:pt x="344" y="487"/>
                  </a:lnTo>
                  <a:lnTo>
                    <a:pt x="346" y="484"/>
                  </a:lnTo>
                  <a:lnTo>
                    <a:pt x="350" y="479"/>
                  </a:lnTo>
                  <a:lnTo>
                    <a:pt x="354" y="478"/>
                  </a:lnTo>
                  <a:lnTo>
                    <a:pt x="358" y="474"/>
                  </a:lnTo>
                  <a:lnTo>
                    <a:pt x="360" y="469"/>
                  </a:lnTo>
                  <a:lnTo>
                    <a:pt x="369" y="463"/>
                  </a:lnTo>
                  <a:lnTo>
                    <a:pt x="369" y="460"/>
                  </a:lnTo>
                  <a:lnTo>
                    <a:pt x="369" y="460"/>
                  </a:lnTo>
                  <a:lnTo>
                    <a:pt x="370" y="464"/>
                  </a:lnTo>
                  <a:lnTo>
                    <a:pt x="374" y="464"/>
                  </a:lnTo>
                  <a:lnTo>
                    <a:pt x="378" y="463"/>
                  </a:lnTo>
                  <a:lnTo>
                    <a:pt x="382" y="463"/>
                  </a:lnTo>
                  <a:lnTo>
                    <a:pt x="384" y="456"/>
                  </a:lnTo>
                  <a:lnTo>
                    <a:pt x="387" y="452"/>
                  </a:lnTo>
                  <a:lnTo>
                    <a:pt x="390" y="450"/>
                  </a:lnTo>
                  <a:lnTo>
                    <a:pt x="395" y="450"/>
                  </a:lnTo>
                  <a:lnTo>
                    <a:pt x="390" y="454"/>
                  </a:lnTo>
                  <a:lnTo>
                    <a:pt x="384" y="462"/>
                  </a:lnTo>
                  <a:lnTo>
                    <a:pt x="382" y="466"/>
                  </a:lnTo>
                  <a:lnTo>
                    <a:pt x="383" y="469"/>
                  </a:lnTo>
                  <a:lnTo>
                    <a:pt x="392" y="474"/>
                  </a:lnTo>
                  <a:lnTo>
                    <a:pt x="400" y="475"/>
                  </a:lnTo>
                  <a:lnTo>
                    <a:pt x="405" y="478"/>
                  </a:lnTo>
                  <a:lnTo>
                    <a:pt x="392" y="476"/>
                  </a:lnTo>
                  <a:lnTo>
                    <a:pt x="388" y="475"/>
                  </a:lnTo>
                  <a:lnTo>
                    <a:pt x="384" y="479"/>
                  </a:lnTo>
                  <a:lnTo>
                    <a:pt x="381" y="479"/>
                  </a:lnTo>
                  <a:lnTo>
                    <a:pt x="372" y="475"/>
                  </a:lnTo>
                  <a:lnTo>
                    <a:pt x="369" y="479"/>
                  </a:lnTo>
                  <a:lnTo>
                    <a:pt x="362" y="487"/>
                  </a:lnTo>
                  <a:lnTo>
                    <a:pt x="353" y="492"/>
                  </a:lnTo>
                  <a:lnTo>
                    <a:pt x="358" y="500"/>
                  </a:lnTo>
                  <a:lnTo>
                    <a:pt x="358" y="509"/>
                  </a:lnTo>
                  <a:lnTo>
                    <a:pt x="357" y="511"/>
                  </a:lnTo>
                  <a:lnTo>
                    <a:pt x="357" y="515"/>
                  </a:lnTo>
                  <a:lnTo>
                    <a:pt x="352" y="523"/>
                  </a:lnTo>
                  <a:lnTo>
                    <a:pt x="351" y="528"/>
                  </a:lnTo>
                  <a:lnTo>
                    <a:pt x="348" y="538"/>
                  </a:lnTo>
                  <a:lnTo>
                    <a:pt x="352" y="543"/>
                  </a:lnTo>
                  <a:lnTo>
                    <a:pt x="356" y="544"/>
                  </a:lnTo>
                  <a:lnTo>
                    <a:pt x="360" y="543"/>
                  </a:lnTo>
                  <a:lnTo>
                    <a:pt x="364" y="538"/>
                  </a:lnTo>
                  <a:lnTo>
                    <a:pt x="369" y="537"/>
                  </a:lnTo>
                  <a:lnTo>
                    <a:pt x="364" y="545"/>
                  </a:lnTo>
                  <a:lnTo>
                    <a:pt x="360" y="549"/>
                  </a:lnTo>
                  <a:lnTo>
                    <a:pt x="363" y="552"/>
                  </a:lnTo>
                  <a:lnTo>
                    <a:pt x="358" y="552"/>
                  </a:lnTo>
                  <a:lnTo>
                    <a:pt x="354" y="553"/>
                  </a:lnTo>
                  <a:lnTo>
                    <a:pt x="350" y="557"/>
                  </a:lnTo>
                  <a:lnTo>
                    <a:pt x="348" y="561"/>
                  </a:lnTo>
                  <a:lnTo>
                    <a:pt x="351" y="564"/>
                  </a:lnTo>
                  <a:lnTo>
                    <a:pt x="356" y="567"/>
                  </a:lnTo>
                  <a:lnTo>
                    <a:pt x="359" y="567"/>
                  </a:lnTo>
                  <a:lnTo>
                    <a:pt x="362" y="562"/>
                  </a:lnTo>
                  <a:lnTo>
                    <a:pt x="366" y="563"/>
                  </a:lnTo>
                  <a:lnTo>
                    <a:pt x="370" y="562"/>
                  </a:lnTo>
                  <a:lnTo>
                    <a:pt x="366" y="558"/>
                  </a:lnTo>
                  <a:lnTo>
                    <a:pt x="375" y="561"/>
                  </a:lnTo>
                  <a:lnTo>
                    <a:pt x="375" y="556"/>
                  </a:lnTo>
                  <a:lnTo>
                    <a:pt x="381" y="549"/>
                  </a:lnTo>
                  <a:lnTo>
                    <a:pt x="380" y="544"/>
                  </a:lnTo>
                  <a:lnTo>
                    <a:pt x="384" y="546"/>
                  </a:lnTo>
                  <a:lnTo>
                    <a:pt x="387" y="538"/>
                  </a:lnTo>
                  <a:lnTo>
                    <a:pt x="387" y="541"/>
                  </a:lnTo>
                  <a:lnTo>
                    <a:pt x="388" y="546"/>
                  </a:lnTo>
                  <a:lnTo>
                    <a:pt x="389" y="541"/>
                  </a:lnTo>
                  <a:lnTo>
                    <a:pt x="393" y="539"/>
                  </a:lnTo>
                  <a:lnTo>
                    <a:pt x="394" y="538"/>
                  </a:lnTo>
                  <a:lnTo>
                    <a:pt x="392" y="532"/>
                  </a:lnTo>
                  <a:lnTo>
                    <a:pt x="395" y="533"/>
                  </a:lnTo>
                  <a:lnTo>
                    <a:pt x="399" y="537"/>
                  </a:lnTo>
                  <a:lnTo>
                    <a:pt x="398" y="532"/>
                  </a:lnTo>
                  <a:lnTo>
                    <a:pt x="398" y="528"/>
                  </a:lnTo>
                  <a:lnTo>
                    <a:pt x="399" y="525"/>
                  </a:lnTo>
                  <a:lnTo>
                    <a:pt x="400" y="528"/>
                  </a:lnTo>
                  <a:lnTo>
                    <a:pt x="402" y="532"/>
                  </a:lnTo>
                  <a:lnTo>
                    <a:pt x="401" y="528"/>
                  </a:lnTo>
                  <a:lnTo>
                    <a:pt x="402" y="525"/>
                  </a:lnTo>
                  <a:lnTo>
                    <a:pt x="405" y="520"/>
                  </a:lnTo>
                  <a:lnTo>
                    <a:pt x="405" y="515"/>
                  </a:lnTo>
                  <a:lnTo>
                    <a:pt x="408" y="523"/>
                  </a:lnTo>
                  <a:lnTo>
                    <a:pt x="410" y="519"/>
                  </a:lnTo>
                  <a:lnTo>
                    <a:pt x="412" y="519"/>
                  </a:lnTo>
                  <a:lnTo>
                    <a:pt x="423" y="521"/>
                  </a:lnTo>
                  <a:lnTo>
                    <a:pt x="425" y="516"/>
                  </a:lnTo>
                  <a:lnTo>
                    <a:pt x="428" y="516"/>
                  </a:lnTo>
                  <a:lnTo>
                    <a:pt x="428" y="511"/>
                  </a:lnTo>
                  <a:lnTo>
                    <a:pt x="431" y="508"/>
                  </a:lnTo>
                  <a:lnTo>
                    <a:pt x="430" y="503"/>
                  </a:lnTo>
                  <a:lnTo>
                    <a:pt x="426" y="504"/>
                  </a:lnTo>
                  <a:lnTo>
                    <a:pt x="429" y="499"/>
                  </a:lnTo>
                  <a:lnTo>
                    <a:pt x="430" y="496"/>
                  </a:lnTo>
                  <a:lnTo>
                    <a:pt x="434" y="493"/>
                  </a:lnTo>
                  <a:lnTo>
                    <a:pt x="434" y="490"/>
                  </a:lnTo>
                  <a:lnTo>
                    <a:pt x="429" y="488"/>
                  </a:lnTo>
                  <a:lnTo>
                    <a:pt x="426" y="492"/>
                  </a:lnTo>
                  <a:lnTo>
                    <a:pt x="423" y="491"/>
                  </a:lnTo>
                  <a:lnTo>
                    <a:pt x="418" y="493"/>
                  </a:lnTo>
                  <a:lnTo>
                    <a:pt x="422" y="488"/>
                  </a:lnTo>
                  <a:lnTo>
                    <a:pt x="425" y="488"/>
                  </a:lnTo>
                  <a:lnTo>
                    <a:pt x="426" y="484"/>
                  </a:lnTo>
                  <a:lnTo>
                    <a:pt x="424" y="480"/>
                  </a:lnTo>
                  <a:lnTo>
                    <a:pt x="422" y="484"/>
                  </a:lnTo>
                  <a:lnTo>
                    <a:pt x="420" y="480"/>
                  </a:lnTo>
                  <a:lnTo>
                    <a:pt x="416" y="482"/>
                  </a:lnTo>
                  <a:lnTo>
                    <a:pt x="418" y="479"/>
                  </a:lnTo>
                  <a:lnTo>
                    <a:pt x="414" y="480"/>
                  </a:lnTo>
                  <a:lnTo>
                    <a:pt x="423" y="474"/>
                  </a:lnTo>
                  <a:lnTo>
                    <a:pt x="424" y="470"/>
                  </a:lnTo>
                  <a:lnTo>
                    <a:pt x="422" y="466"/>
                  </a:lnTo>
                  <a:lnTo>
                    <a:pt x="419" y="470"/>
                  </a:lnTo>
                  <a:lnTo>
                    <a:pt x="419" y="466"/>
                  </a:lnTo>
                  <a:lnTo>
                    <a:pt x="424" y="463"/>
                  </a:lnTo>
                  <a:lnTo>
                    <a:pt x="428" y="466"/>
                  </a:lnTo>
                  <a:lnTo>
                    <a:pt x="429" y="462"/>
                  </a:lnTo>
                  <a:lnTo>
                    <a:pt x="431" y="457"/>
                  </a:lnTo>
                  <a:lnTo>
                    <a:pt x="432" y="454"/>
                  </a:lnTo>
                  <a:lnTo>
                    <a:pt x="431" y="460"/>
                  </a:lnTo>
                  <a:lnTo>
                    <a:pt x="430" y="463"/>
                  </a:lnTo>
                  <a:lnTo>
                    <a:pt x="429" y="467"/>
                  </a:lnTo>
                  <a:lnTo>
                    <a:pt x="430" y="472"/>
                  </a:lnTo>
                  <a:lnTo>
                    <a:pt x="434" y="473"/>
                  </a:lnTo>
                  <a:lnTo>
                    <a:pt x="435" y="469"/>
                  </a:lnTo>
                  <a:lnTo>
                    <a:pt x="437" y="473"/>
                  </a:lnTo>
                  <a:lnTo>
                    <a:pt x="437" y="464"/>
                  </a:lnTo>
                  <a:lnTo>
                    <a:pt x="438" y="461"/>
                  </a:lnTo>
                  <a:lnTo>
                    <a:pt x="440" y="469"/>
                  </a:lnTo>
                  <a:lnTo>
                    <a:pt x="441" y="464"/>
                  </a:lnTo>
                  <a:lnTo>
                    <a:pt x="444" y="468"/>
                  </a:lnTo>
                  <a:lnTo>
                    <a:pt x="446" y="464"/>
                  </a:lnTo>
                  <a:lnTo>
                    <a:pt x="449" y="464"/>
                  </a:lnTo>
                  <a:lnTo>
                    <a:pt x="454" y="463"/>
                  </a:lnTo>
                  <a:lnTo>
                    <a:pt x="459" y="456"/>
                  </a:lnTo>
                  <a:lnTo>
                    <a:pt x="462" y="455"/>
                  </a:lnTo>
                  <a:lnTo>
                    <a:pt x="466" y="456"/>
                  </a:lnTo>
                  <a:lnTo>
                    <a:pt x="459" y="458"/>
                  </a:lnTo>
                  <a:lnTo>
                    <a:pt x="458" y="462"/>
                  </a:lnTo>
                  <a:lnTo>
                    <a:pt x="458" y="467"/>
                  </a:lnTo>
                  <a:lnTo>
                    <a:pt x="462" y="468"/>
                  </a:lnTo>
                  <a:lnTo>
                    <a:pt x="466" y="469"/>
                  </a:lnTo>
                  <a:lnTo>
                    <a:pt x="468" y="466"/>
                  </a:lnTo>
                  <a:lnTo>
                    <a:pt x="473" y="467"/>
                  </a:lnTo>
                  <a:lnTo>
                    <a:pt x="464" y="472"/>
                  </a:lnTo>
                  <a:lnTo>
                    <a:pt x="462" y="476"/>
                  </a:lnTo>
                  <a:lnTo>
                    <a:pt x="466" y="475"/>
                  </a:lnTo>
                  <a:lnTo>
                    <a:pt x="475" y="468"/>
                  </a:lnTo>
                  <a:lnTo>
                    <a:pt x="472" y="476"/>
                  </a:lnTo>
                  <a:lnTo>
                    <a:pt x="476" y="474"/>
                  </a:lnTo>
                  <a:lnTo>
                    <a:pt x="481" y="475"/>
                  </a:lnTo>
                  <a:lnTo>
                    <a:pt x="484" y="475"/>
                  </a:lnTo>
                  <a:lnTo>
                    <a:pt x="483" y="479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90" y="484"/>
                  </a:lnTo>
                  <a:lnTo>
                    <a:pt x="495" y="485"/>
                  </a:lnTo>
                  <a:lnTo>
                    <a:pt x="499" y="481"/>
                  </a:lnTo>
                  <a:lnTo>
                    <a:pt x="500" y="478"/>
                  </a:lnTo>
                  <a:lnTo>
                    <a:pt x="502" y="473"/>
                  </a:lnTo>
                  <a:lnTo>
                    <a:pt x="503" y="469"/>
                  </a:lnTo>
                  <a:lnTo>
                    <a:pt x="507" y="464"/>
                  </a:lnTo>
                  <a:lnTo>
                    <a:pt x="505" y="469"/>
                  </a:lnTo>
                  <a:lnTo>
                    <a:pt x="505" y="473"/>
                  </a:lnTo>
                  <a:lnTo>
                    <a:pt x="506" y="478"/>
                  </a:lnTo>
                  <a:lnTo>
                    <a:pt x="503" y="481"/>
                  </a:lnTo>
                  <a:lnTo>
                    <a:pt x="507" y="485"/>
                  </a:lnTo>
                  <a:lnTo>
                    <a:pt x="511" y="487"/>
                  </a:lnTo>
                  <a:lnTo>
                    <a:pt x="519" y="487"/>
                  </a:lnTo>
                  <a:lnTo>
                    <a:pt x="524" y="490"/>
                  </a:lnTo>
                  <a:lnTo>
                    <a:pt x="526" y="493"/>
                  </a:lnTo>
                  <a:lnTo>
                    <a:pt x="530" y="494"/>
                  </a:lnTo>
                  <a:lnTo>
                    <a:pt x="532" y="493"/>
                  </a:lnTo>
                  <a:lnTo>
                    <a:pt x="536" y="491"/>
                  </a:lnTo>
                  <a:lnTo>
                    <a:pt x="549" y="486"/>
                  </a:lnTo>
                  <a:lnTo>
                    <a:pt x="557" y="482"/>
                  </a:lnTo>
                  <a:lnTo>
                    <a:pt x="578" y="481"/>
                  </a:lnTo>
                  <a:lnTo>
                    <a:pt x="581" y="482"/>
                  </a:lnTo>
                  <a:lnTo>
                    <a:pt x="587" y="478"/>
                  </a:lnTo>
                  <a:lnTo>
                    <a:pt x="586" y="474"/>
                  </a:lnTo>
                  <a:lnTo>
                    <a:pt x="591" y="478"/>
                  </a:lnTo>
                  <a:lnTo>
                    <a:pt x="591" y="481"/>
                  </a:lnTo>
                  <a:lnTo>
                    <a:pt x="590" y="485"/>
                  </a:lnTo>
                  <a:lnTo>
                    <a:pt x="602" y="486"/>
                  </a:lnTo>
                  <a:lnTo>
                    <a:pt x="614" y="486"/>
                  </a:lnTo>
                  <a:lnTo>
                    <a:pt x="619" y="484"/>
                  </a:lnTo>
                  <a:lnTo>
                    <a:pt x="626" y="474"/>
                  </a:lnTo>
                  <a:lnTo>
                    <a:pt x="628" y="467"/>
                  </a:lnTo>
                  <a:lnTo>
                    <a:pt x="632" y="466"/>
                  </a:lnTo>
                  <a:lnTo>
                    <a:pt x="638" y="469"/>
                  </a:lnTo>
                  <a:lnTo>
                    <a:pt x="642" y="469"/>
                  </a:lnTo>
                  <a:lnTo>
                    <a:pt x="645" y="470"/>
                  </a:lnTo>
                  <a:lnTo>
                    <a:pt x="642" y="470"/>
                  </a:lnTo>
                  <a:lnTo>
                    <a:pt x="637" y="472"/>
                  </a:lnTo>
                  <a:lnTo>
                    <a:pt x="638" y="476"/>
                  </a:lnTo>
                  <a:lnTo>
                    <a:pt x="640" y="480"/>
                  </a:lnTo>
                  <a:lnTo>
                    <a:pt x="638" y="476"/>
                  </a:lnTo>
                  <a:lnTo>
                    <a:pt x="637" y="472"/>
                  </a:lnTo>
                  <a:lnTo>
                    <a:pt x="634" y="468"/>
                  </a:lnTo>
                  <a:lnTo>
                    <a:pt x="630" y="469"/>
                  </a:lnTo>
                  <a:lnTo>
                    <a:pt x="631" y="474"/>
                  </a:lnTo>
                  <a:lnTo>
                    <a:pt x="634" y="478"/>
                  </a:lnTo>
                  <a:lnTo>
                    <a:pt x="634" y="482"/>
                  </a:lnTo>
                  <a:lnTo>
                    <a:pt x="633" y="486"/>
                  </a:lnTo>
                  <a:lnTo>
                    <a:pt x="630" y="488"/>
                  </a:lnTo>
                  <a:lnTo>
                    <a:pt x="637" y="491"/>
                  </a:lnTo>
                  <a:lnTo>
                    <a:pt x="642" y="493"/>
                  </a:lnTo>
                  <a:lnTo>
                    <a:pt x="645" y="493"/>
                  </a:lnTo>
                  <a:lnTo>
                    <a:pt x="650" y="494"/>
                  </a:lnTo>
                  <a:lnTo>
                    <a:pt x="654" y="494"/>
                  </a:lnTo>
                  <a:lnTo>
                    <a:pt x="662" y="497"/>
                  </a:lnTo>
                  <a:lnTo>
                    <a:pt x="667" y="494"/>
                  </a:lnTo>
                  <a:lnTo>
                    <a:pt x="666" y="498"/>
                  </a:lnTo>
                  <a:lnTo>
                    <a:pt x="670" y="498"/>
                  </a:lnTo>
                  <a:lnTo>
                    <a:pt x="674" y="499"/>
                  </a:lnTo>
                  <a:lnTo>
                    <a:pt x="682" y="504"/>
                  </a:lnTo>
                  <a:lnTo>
                    <a:pt x="685" y="509"/>
                  </a:lnTo>
                  <a:lnTo>
                    <a:pt x="693" y="513"/>
                  </a:lnTo>
                  <a:lnTo>
                    <a:pt x="697" y="510"/>
                  </a:lnTo>
                  <a:lnTo>
                    <a:pt x="693" y="515"/>
                  </a:lnTo>
                  <a:lnTo>
                    <a:pt x="706" y="519"/>
                  </a:lnTo>
                  <a:lnTo>
                    <a:pt x="714" y="519"/>
                  </a:lnTo>
                  <a:lnTo>
                    <a:pt x="718" y="521"/>
                  </a:lnTo>
                  <a:lnTo>
                    <a:pt x="722" y="523"/>
                  </a:lnTo>
                  <a:lnTo>
                    <a:pt x="724" y="521"/>
                  </a:lnTo>
                  <a:lnTo>
                    <a:pt x="724" y="516"/>
                  </a:lnTo>
                  <a:lnTo>
                    <a:pt x="722" y="513"/>
                  </a:lnTo>
                  <a:lnTo>
                    <a:pt x="730" y="516"/>
                  </a:lnTo>
                  <a:lnTo>
                    <a:pt x="734" y="511"/>
                  </a:lnTo>
                  <a:lnTo>
                    <a:pt x="732" y="508"/>
                  </a:lnTo>
                  <a:lnTo>
                    <a:pt x="729" y="503"/>
                  </a:lnTo>
                  <a:lnTo>
                    <a:pt x="724" y="500"/>
                  </a:lnTo>
                  <a:lnTo>
                    <a:pt x="721" y="503"/>
                  </a:lnTo>
                  <a:lnTo>
                    <a:pt x="721" y="499"/>
                  </a:lnTo>
                  <a:lnTo>
                    <a:pt x="717" y="499"/>
                  </a:lnTo>
                  <a:lnTo>
                    <a:pt x="715" y="496"/>
                  </a:lnTo>
                  <a:lnTo>
                    <a:pt x="706" y="496"/>
                  </a:lnTo>
                  <a:lnTo>
                    <a:pt x="703" y="498"/>
                  </a:lnTo>
                  <a:lnTo>
                    <a:pt x="705" y="493"/>
                  </a:lnTo>
                  <a:lnTo>
                    <a:pt x="702" y="490"/>
                  </a:lnTo>
                  <a:lnTo>
                    <a:pt x="706" y="492"/>
                  </a:lnTo>
                  <a:lnTo>
                    <a:pt x="710" y="490"/>
                  </a:lnTo>
                  <a:lnTo>
                    <a:pt x="714" y="491"/>
                  </a:lnTo>
                  <a:lnTo>
                    <a:pt x="717" y="494"/>
                  </a:lnTo>
                  <a:lnTo>
                    <a:pt x="721" y="496"/>
                  </a:lnTo>
                  <a:lnTo>
                    <a:pt x="726" y="494"/>
                  </a:lnTo>
                  <a:lnTo>
                    <a:pt x="724" y="490"/>
                  </a:lnTo>
                  <a:lnTo>
                    <a:pt x="723" y="486"/>
                  </a:lnTo>
                  <a:lnTo>
                    <a:pt x="732" y="486"/>
                  </a:lnTo>
                  <a:lnTo>
                    <a:pt x="727" y="490"/>
                  </a:lnTo>
                  <a:lnTo>
                    <a:pt x="729" y="494"/>
                  </a:lnTo>
                  <a:lnTo>
                    <a:pt x="736" y="503"/>
                  </a:lnTo>
                  <a:lnTo>
                    <a:pt x="735" y="506"/>
                  </a:lnTo>
                  <a:lnTo>
                    <a:pt x="739" y="509"/>
                  </a:lnTo>
                  <a:lnTo>
                    <a:pt x="742" y="505"/>
                  </a:lnTo>
                  <a:lnTo>
                    <a:pt x="747" y="504"/>
                  </a:lnTo>
                  <a:lnTo>
                    <a:pt x="750" y="508"/>
                  </a:lnTo>
                  <a:lnTo>
                    <a:pt x="755" y="510"/>
                  </a:lnTo>
                  <a:lnTo>
                    <a:pt x="758" y="509"/>
                  </a:lnTo>
                  <a:lnTo>
                    <a:pt x="758" y="505"/>
                  </a:lnTo>
                  <a:lnTo>
                    <a:pt x="752" y="497"/>
                  </a:lnTo>
                  <a:lnTo>
                    <a:pt x="750" y="492"/>
                  </a:lnTo>
                  <a:lnTo>
                    <a:pt x="751" y="493"/>
                  </a:lnTo>
                  <a:lnTo>
                    <a:pt x="747" y="490"/>
                  </a:lnTo>
                  <a:lnTo>
                    <a:pt x="739" y="478"/>
                  </a:lnTo>
                  <a:lnTo>
                    <a:pt x="736" y="473"/>
                  </a:lnTo>
                  <a:lnTo>
                    <a:pt x="734" y="469"/>
                  </a:lnTo>
                  <a:lnTo>
                    <a:pt x="739" y="472"/>
                  </a:lnTo>
                  <a:lnTo>
                    <a:pt x="734" y="468"/>
                  </a:lnTo>
                  <a:lnTo>
                    <a:pt x="730" y="466"/>
                  </a:lnTo>
                  <a:lnTo>
                    <a:pt x="732" y="466"/>
                  </a:lnTo>
                  <a:lnTo>
                    <a:pt x="732" y="457"/>
                  </a:lnTo>
                  <a:lnTo>
                    <a:pt x="734" y="464"/>
                  </a:lnTo>
                  <a:lnTo>
                    <a:pt x="738" y="468"/>
                  </a:lnTo>
                  <a:lnTo>
                    <a:pt x="744" y="476"/>
                  </a:lnTo>
                  <a:lnTo>
                    <a:pt x="746" y="480"/>
                  </a:lnTo>
                  <a:lnTo>
                    <a:pt x="748" y="485"/>
                  </a:lnTo>
                  <a:lnTo>
                    <a:pt x="753" y="485"/>
                  </a:lnTo>
                  <a:lnTo>
                    <a:pt x="753" y="488"/>
                  </a:lnTo>
                  <a:lnTo>
                    <a:pt x="762" y="496"/>
                  </a:lnTo>
                  <a:lnTo>
                    <a:pt x="764" y="499"/>
                  </a:lnTo>
                  <a:lnTo>
                    <a:pt x="768" y="499"/>
                  </a:lnTo>
                  <a:lnTo>
                    <a:pt x="769" y="499"/>
                  </a:lnTo>
                  <a:lnTo>
                    <a:pt x="770" y="499"/>
                  </a:lnTo>
                  <a:lnTo>
                    <a:pt x="773" y="499"/>
                  </a:lnTo>
                  <a:lnTo>
                    <a:pt x="776" y="500"/>
                  </a:lnTo>
                  <a:lnTo>
                    <a:pt x="781" y="498"/>
                  </a:lnTo>
                  <a:lnTo>
                    <a:pt x="780" y="486"/>
                  </a:lnTo>
                  <a:lnTo>
                    <a:pt x="783" y="484"/>
                  </a:lnTo>
                  <a:lnTo>
                    <a:pt x="780" y="487"/>
                  </a:lnTo>
                  <a:lnTo>
                    <a:pt x="781" y="491"/>
                  </a:lnTo>
                  <a:lnTo>
                    <a:pt x="782" y="494"/>
                  </a:lnTo>
                  <a:lnTo>
                    <a:pt x="782" y="499"/>
                  </a:lnTo>
                  <a:lnTo>
                    <a:pt x="783" y="503"/>
                  </a:lnTo>
                  <a:lnTo>
                    <a:pt x="787" y="508"/>
                  </a:lnTo>
                  <a:lnTo>
                    <a:pt x="791" y="508"/>
                  </a:lnTo>
                  <a:lnTo>
                    <a:pt x="791" y="504"/>
                  </a:lnTo>
                  <a:lnTo>
                    <a:pt x="792" y="499"/>
                  </a:lnTo>
                  <a:lnTo>
                    <a:pt x="792" y="508"/>
                  </a:lnTo>
                  <a:lnTo>
                    <a:pt x="794" y="513"/>
                  </a:lnTo>
                  <a:lnTo>
                    <a:pt x="799" y="513"/>
                  </a:lnTo>
                  <a:lnTo>
                    <a:pt x="799" y="508"/>
                  </a:lnTo>
                  <a:lnTo>
                    <a:pt x="807" y="506"/>
                  </a:lnTo>
                  <a:lnTo>
                    <a:pt x="799" y="509"/>
                  </a:lnTo>
                  <a:lnTo>
                    <a:pt x="801" y="513"/>
                  </a:lnTo>
                  <a:lnTo>
                    <a:pt x="805" y="516"/>
                  </a:lnTo>
                  <a:lnTo>
                    <a:pt x="810" y="517"/>
                  </a:lnTo>
                  <a:lnTo>
                    <a:pt x="813" y="517"/>
                  </a:lnTo>
                  <a:lnTo>
                    <a:pt x="817" y="521"/>
                  </a:lnTo>
                  <a:lnTo>
                    <a:pt x="810" y="519"/>
                  </a:lnTo>
                  <a:lnTo>
                    <a:pt x="801" y="519"/>
                  </a:lnTo>
                  <a:lnTo>
                    <a:pt x="804" y="523"/>
                  </a:lnTo>
                  <a:lnTo>
                    <a:pt x="807" y="525"/>
                  </a:lnTo>
                  <a:lnTo>
                    <a:pt x="810" y="528"/>
                  </a:lnTo>
                  <a:lnTo>
                    <a:pt x="813" y="528"/>
                  </a:lnTo>
                  <a:lnTo>
                    <a:pt x="812" y="532"/>
                  </a:lnTo>
                  <a:lnTo>
                    <a:pt x="821" y="531"/>
                  </a:lnTo>
                  <a:lnTo>
                    <a:pt x="817" y="534"/>
                  </a:lnTo>
                  <a:lnTo>
                    <a:pt x="812" y="537"/>
                  </a:lnTo>
                  <a:lnTo>
                    <a:pt x="813" y="540"/>
                  </a:lnTo>
                  <a:lnTo>
                    <a:pt x="817" y="541"/>
                  </a:lnTo>
                  <a:lnTo>
                    <a:pt x="821" y="538"/>
                  </a:lnTo>
                  <a:lnTo>
                    <a:pt x="825" y="540"/>
                  </a:lnTo>
                  <a:lnTo>
                    <a:pt x="829" y="541"/>
                  </a:lnTo>
                  <a:lnTo>
                    <a:pt x="833" y="537"/>
                  </a:lnTo>
                  <a:lnTo>
                    <a:pt x="835" y="541"/>
                  </a:lnTo>
                  <a:lnTo>
                    <a:pt x="835" y="545"/>
                  </a:lnTo>
                  <a:lnTo>
                    <a:pt x="839" y="547"/>
                  </a:lnTo>
                  <a:lnTo>
                    <a:pt x="843" y="549"/>
                  </a:lnTo>
                  <a:lnTo>
                    <a:pt x="847" y="546"/>
                  </a:lnTo>
                  <a:lnTo>
                    <a:pt x="846" y="550"/>
                  </a:lnTo>
                  <a:lnTo>
                    <a:pt x="848" y="555"/>
                  </a:lnTo>
                  <a:lnTo>
                    <a:pt x="852" y="551"/>
                  </a:lnTo>
                  <a:lnTo>
                    <a:pt x="854" y="557"/>
                  </a:lnTo>
                  <a:lnTo>
                    <a:pt x="858" y="558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70" y="564"/>
                  </a:lnTo>
                  <a:lnTo>
                    <a:pt x="875" y="563"/>
                  </a:lnTo>
                  <a:lnTo>
                    <a:pt x="877" y="564"/>
                  </a:lnTo>
                  <a:lnTo>
                    <a:pt x="873" y="565"/>
                  </a:lnTo>
                  <a:lnTo>
                    <a:pt x="870" y="569"/>
                  </a:lnTo>
                  <a:lnTo>
                    <a:pt x="872" y="574"/>
                  </a:lnTo>
                  <a:lnTo>
                    <a:pt x="873" y="581"/>
                  </a:lnTo>
                  <a:lnTo>
                    <a:pt x="873" y="586"/>
                  </a:lnTo>
                  <a:lnTo>
                    <a:pt x="871" y="589"/>
                  </a:lnTo>
                  <a:lnTo>
                    <a:pt x="875" y="593"/>
                  </a:lnTo>
                  <a:lnTo>
                    <a:pt x="878" y="595"/>
                  </a:lnTo>
                  <a:lnTo>
                    <a:pt x="883" y="594"/>
                  </a:lnTo>
                  <a:lnTo>
                    <a:pt x="878" y="589"/>
                  </a:lnTo>
                  <a:lnTo>
                    <a:pt x="883" y="591"/>
                  </a:lnTo>
                  <a:lnTo>
                    <a:pt x="882" y="583"/>
                  </a:lnTo>
                  <a:lnTo>
                    <a:pt x="878" y="579"/>
                  </a:lnTo>
                  <a:lnTo>
                    <a:pt x="885" y="571"/>
                  </a:lnTo>
                  <a:lnTo>
                    <a:pt x="889" y="569"/>
                  </a:lnTo>
                  <a:lnTo>
                    <a:pt x="893" y="562"/>
                  </a:lnTo>
                  <a:lnTo>
                    <a:pt x="893" y="565"/>
                  </a:lnTo>
                  <a:lnTo>
                    <a:pt x="894" y="569"/>
                  </a:lnTo>
                  <a:lnTo>
                    <a:pt x="902" y="575"/>
                  </a:lnTo>
                  <a:lnTo>
                    <a:pt x="906" y="579"/>
                  </a:lnTo>
                  <a:lnTo>
                    <a:pt x="910" y="587"/>
                  </a:lnTo>
                  <a:lnTo>
                    <a:pt x="912" y="591"/>
                  </a:lnTo>
                  <a:lnTo>
                    <a:pt x="916" y="592"/>
                  </a:lnTo>
                  <a:lnTo>
                    <a:pt x="912" y="594"/>
                  </a:lnTo>
                  <a:lnTo>
                    <a:pt x="911" y="598"/>
                  </a:lnTo>
                  <a:lnTo>
                    <a:pt x="912" y="603"/>
                  </a:lnTo>
                  <a:lnTo>
                    <a:pt x="916" y="603"/>
                  </a:lnTo>
                  <a:lnTo>
                    <a:pt x="920" y="600"/>
                  </a:lnTo>
                  <a:lnTo>
                    <a:pt x="920" y="597"/>
                  </a:lnTo>
                  <a:lnTo>
                    <a:pt x="923" y="588"/>
                  </a:lnTo>
                  <a:lnTo>
                    <a:pt x="922" y="597"/>
                  </a:lnTo>
                  <a:lnTo>
                    <a:pt x="922" y="600"/>
                  </a:lnTo>
                  <a:lnTo>
                    <a:pt x="917" y="603"/>
                  </a:lnTo>
                  <a:lnTo>
                    <a:pt x="916" y="606"/>
                  </a:lnTo>
                  <a:lnTo>
                    <a:pt x="922" y="615"/>
                  </a:lnTo>
                  <a:lnTo>
                    <a:pt x="925" y="613"/>
                  </a:lnTo>
                  <a:lnTo>
                    <a:pt x="923" y="606"/>
                  </a:lnTo>
                  <a:lnTo>
                    <a:pt x="929" y="613"/>
                  </a:lnTo>
                  <a:lnTo>
                    <a:pt x="929" y="612"/>
                  </a:lnTo>
                  <a:lnTo>
                    <a:pt x="931" y="609"/>
                  </a:lnTo>
                  <a:lnTo>
                    <a:pt x="934" y="604"/>
                  </a:lnTo>
                  <a:lnTo>
                    <a:pt x="934" y="600"/>
                  </a:lnTo>
                  <a:lnTo>
                    <a:pt x="934" y="588"/>
                  </a:lnTo>
                  <a:lnTo>
                    <a:pt x="935" y="585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</p:grpSp>
      <p:cxnSp>
        <p:nvCxnSpPr>
          <p:cNvPr id="132" name="Straight Connector 131"/>
          <p:cNvCxnSpPr>
            <a:stCxn id="37" idx="48"/>
          </p:cNvCxnSpPr>
          <p:nvPr/>
        </p:nvCxnSpPr>
        <p:spPr>
          <a:xfrm>
            <a:off x="7732427" y="3550803"/>
            <a:ext cx="142387" cy="5378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3" name="Straight Connector 132"/>
          <p:cNvCxnSpPr>
            <a:stCxn id="48" idx="27"/>
          </p:cNvCxnSpPr>
          <p:nvPr/>
        </p:nvCxnSpPr>
        <p:spPr>
          <a:xfrm>
            <a:off x="8002728" y="2836998"/>
            <a:ext cx="74240" cy="121108"/>
          </a:xfrm>
          <a:prstGeom prst="line">
            <a:avLst/>
          </a:prstGeom>
          <a:noFill/>
          <a:ln w="9525" cap="flat" cmpd="sng" algn="ctr">
            <a:solidFill>
              <a:srgbClr val="595959"/>
            </a:solidFill>
            <a:prstDash val="solid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1065353" y="1648565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WA</a:t>
            </a:r>
          </a:p>
        </p:txBody>
      </p:sp>
      <p:cxnSp>
        <p:nvCxnSpPr>
          <p:cNvPr id="137" name="Straight Connector 136"/>
          <p:cNvCxnSpPr>
            <a:stCxn id="47" idx="4"/>
            <a:endCxn id="225" idx="1"/>
          </p:cNvCxnSpPr>
          <p:nvPr/>
        </p:nvCxnSpPr>
        <p:spPr>
          <a:xfrm>
            <a:off x="7718019" y="3422974"/>
            <a:ext cx="132618" cy="2572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8" name="Straight Connector 137"/>
          <p:cNvCxnSpPr>
            <a:stCxn id="82" idx="16"/>
          </p:cNvCxnSpPr>
          <p:nvPr/>
        </p:nvCxnSpPr>
        <p:spPr>
          <a:xfrm>
            <a:off x="8097369" y="2784154"/>
            <a:ext cx="90931" cy="92493"/>
          </a:xfrm>
          <a:prstGeom prst="line">
            <a:avLst/>
          </a:prstGeom>
          <a:noFill/>
          <a:ln w="9525" cap="flat" cmpd="sng" algn="ctr">
            <a:solidFill>
              <a:srgbClr val="595959"/>
            </a:solidFill>
            <a:prstDash val="solid"/>
          </a:ln>
          <a:effectLst/>
        </p:spPr>
      </p:cxnSp>
      <p:cxnSp>
        <p:nvCxnSpPr>
          <p:cNvPr id="139" name="Straight Connector 138"/>
          <p:cNvCxnSpPr>
            <a:stCxn id="28" idx="13"/>
            <a:endCxn id="212" idx="2"/>
          </p:cNvCxnSpPr>
          <p:nvPr/>
        </p:nvCxnSpPr>
        <p:spPr>
          <a:xfrm flipH="1" flipV="1">
            <a:off x="7850637" y="1958803"/>
            <a:ext cx="82857" cy="10771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40" name="Straight Connector 139"/>
          <p:cNvCxnSpPr>
            <a:cxnSpLocks noChangeAspect="1"/>
            <a:stCxn id="35" idx="19"/>
            <a:endCxn id="215" idx="1"/>
          </p:cNvCxnSpPr>
          <p:nvPr/>
        </p:nvCxnSpPr>
        <p:spPr>
          <a:xfrm flipV="1">
            <a:off x="8155221" y="2486053"/>
            <a:ext cx="120099" cy="12402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142" name="Oval 141"/>
          <p:cNvSpPr>
            <a:spLocks noChangeAspect="1"/>
          </p:cNvSpPr>
          <p:nvPr/>
        </p:nvSpPr>
        <p:spPr>
          <a:xfrm>
            <a:off x="1506170" y="1762251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902445" y="163306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65869" y="2303173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OR</a:t>
            </a:r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676580" y="2118936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19075" y="3574932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CA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182472" y="3249382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NV</a:t>
            </a:r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873100" y="322462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739032" y="251088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ID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84706" y="3445099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UT</a:t>
            </a:r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1010260" y="455336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701015" y="414057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827488" y="4074569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393734" y="371881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747620" y="4458443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NM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836963" y="4318351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AZ</a:t>
            </a: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1802856" y="453808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768700" y="196224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ND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527207" y="2202038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MN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892637" y="3031220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IA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800039" y="3131425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NE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523385" y="1993369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MT</a:t>
            </a: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2168500" y="21146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rgbClr val="7F7F7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701900" y="280044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WY</a:t>
            </a: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3133192" y="314418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2538514" y="281620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886571" y="360132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CO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005798" y="371484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KS</a:t>
            </a: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4400207" y="3652299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val 170"/>
          <p:cNvSpPr>
            <a:spLocks noChangeAspect="1"/>
          </p:cNvSpPr>
          <p:nvPr/>
        </p:nvSpPr>
        <p:spPr>
          <a:xfrm>
            <a:off x="4143985" y="392820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197292" y="4492024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OK</a:t>
            </a:r>
          </a:p>
        </p:txBody>
      </p:sp>
      <p:sp>
        <p:nvSpPr>
          <p:cNvPr id="173" name="Oval 172"/>
          <p:cNvSpPr>
            <a:spLocks noChangeAspect="1"/>
          </p:cNvSpPr>
          <p:nvPr/>
        </p:nvSpPr>
        <p:spPr>
          <a:xfrm>
            <a:off x="4200893" y="4367376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4485001" y="421545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876264" y="5035299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TX</a:t>
            </a: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4075722" y="557392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241621" y="2509236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WI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993041" y="2671471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MI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413174" y="3366483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IL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998162" y="4352496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AR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465039" y="4733544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MS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892457" y="4650680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AL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92900" y="444636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SC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370115" y="2470976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</a:rPr>
              <a:t>NY</a:t>
            </a:r>
          </a:p>
        </p:txBody>
      </p:sp>
      <p:sp>
        <p:nvSpPr>
          <p:cNvPr id="186" name="Oval 185"/>
          <p:cNvSpPr>
            <a:spLocks noChangeAspect="1"/>
          </p:cNvSpPr>
          <p:nvPr/>
        </p:nvSpPr>
        <p:spPr>
          <a:xfrm>
            <a:off x="4939402" y="400440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911700" y="379104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MO</a:t>
            </a:r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5284508" y="3675216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>
            <a:off x="4680680" y="36386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77232" y="5002660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LA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856580" y="345576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IN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359500" y="325764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OH</a:t>
            </a:r>
          </a:p>
        </p:txBody>
      </p:sp>
      <p:sp>
        <p:nvSpPr>
          <p:cNvPr id="193" name="Oval 192"/>
          <p:cNvSpPr>
            <a:spLocks noChangeAspect="1"/>
          </p:cNvSpPr>
          <p:nvPr/>
        </p:nvSpPr>
        <p:spPr>
          <a:xfrm>
            <a:off x="6359500" y="31052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val 193"/>
          <p:cNvSpPr>
            <a:spLocks noChangeAspect="1"/>
          </p:cNvSpPr>
          <p:nvPr/>
        </p:nvSpPr>
        <p:spPr>
          <a:xfrm>
            <a:off x="6607627" y="3054961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>
            <a:off x="6435700" y="347100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6207100" y="32576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990667" y="5591056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FL</a:t>
            </a:r>
          </a:p>
        </p:txBody>
      </p:sp>
      <p:sp>
        <p:nvSpPr>
          <p:cNvPr id="198" name="Oval 197"/>
          <p:cNvSpPr>
            <a:spLocks noChangeAspect="1"/>
          </p:cNvSpPr>
          <p:nvPr/>
        </p:nvSpPr>
        <p:spPr>
          <a:xfrm>
            <a:off x="6894171" y="50864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>
          <a:xfrm>
            <a:off x="7273900" y="580587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7079272" y="546275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6866444" y="5660716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473973" y="4682003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GA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989421" y="4137489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TN</a:t>
            </a: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5896718" y="421025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5465649" y="433352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4210977" y="533290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6172617" y="368765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069258" y="383676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KY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8097369" y="1798320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ME</a:t>
            </a:r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8092542" y="225798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7477779" y="1936436"/>
            <a:ext cx="22860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VT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7713477" y="1775923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NH</a:t>
            </a:r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7938800" y="241769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7757008" y="223128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8275320" y="2394613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MA</a:t>
            </a:r>
          </a:p>
        </p:txBody>
      </p:sp>
      <p:sp>
        <p:nvSpPr>
          <p:cNvPr id="216" name="Oval 215"/>
          <p:cNvSpPr>
            <a:spLocks noChangeAspect="1"/>
          </p:cNvSpPr>
          <p:nvPr/>
        </p:nvSpPr>
        <p:spPr>
          <a:xfrm>
            <a:off x="8013542" y="257712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8175292" y="2794351"/>
            <a:ext cx="274320" cy="1828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RI</a:t>
            </a: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8031959" y="268919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8000772" y="296107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CT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7913980" y="318144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NJ</a:t>
            </a:r>
          </a:p>
        </p:txBody>
      </p:sp>
      <p:sp>
        <p:nvSpPr>
          <p:cNvPr id="221" name="Oval 220"/>
          <p:cNvSpPr>
            <a:spLocks noChangeAspect="1"/>
          </p:cNvSpPr>
          <p:nvPr/>
        </p:nvSpPr>
        <p:spPr>
          <a:xfrm>
            <a:off x="7660445" y="306987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val 221"/>
          <p:cNvSpPr>
            <a:spLocks noChangeAspect="1"/>
          </p:cNvSpPr>
          <p:nvPr/>
        </p:nvSpPr>
        <p:spPr>
          <a:xfrm>
            <a:off x="6834577" y="307728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val 222"/>
          <p:cNvSpPr>
            <a:spLocks noChangeAspect="1"/>
          </p:cNvSpPr>
          <p:nvPr/>
        </p:nvSpPr>
        <p:spPr>
          <a:xfrm>
            <a:off x="7558629" y="309665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val 223"/>
          <p:cNvSpPr>
            <a:spLocks noChangeAspect="1"/>
          </p:cNvSpPr>
          <p:nvPr/>
        </p:nvSpPr>
        <p:spPr>
          <a:xfrm>
            <a:off x="7380392" y="316939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7850637" y="335725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DE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7913980" y="356244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MD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6728435" y="3570186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WV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7017960" y="3729462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VA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7868798" y="3802290"/>
            <a:ext cx="274320" cy="19303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</a:rPr>
              <a:t>DC</a:t>
            </a: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6892900" y="34100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7388080" y="368922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7292739" y="40196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6892900" y="41720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5376942" y="2722526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2092300" y="31814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7700049" y="2984239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val 240"/>
          <p:cNvSpPr>
            <a:spLocks noChangeAspect="1"/>
          </p:cNvSpPr>
          <p:nvPr/>
        </p:nvSpPr>
        <p:spPr>
          <a:xfrm>
            <a:off x="7893863" y="2741291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6383972" y="454288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7236966" y="338777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2628011" y="452866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val 246"/>
          <p:cNvSpPr>
            <a:spLocks noChangeAspect="1"/>
          </p:cNvSpPr>
          <p:nvPr/>
        </p:nvSpPr>
        <p:spPr>
          <a:xfrm>
            <a:off x="5297671" y="531056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4573880" y="548248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6092290" y="2839066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121500" y="2952847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PA</a:t>
            </a:r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540995" y="291978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709614" y="382819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5538216" y="504431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5602199" y="302171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4286860" y="334113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5064100" y="453780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7121500" y="31052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7593368" y="332033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7197700" y="3432262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val 259"/>
          <p:cNvSpPr>
            <a:spLocks noChangeAspect="1"/>
          </p:cNvSpPr>
          <p:nvPr/>
        </p:nvSpPr>
        <p:spPr>
          <a:xfrm>
            <a:off x="7397290" y="330588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4792320" y="299888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6294412" y="287802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7611136" y="292321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1502821" y="2591532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val 264"/>
          <p:cNvSpPr>
            <a:spLocks noChangeAspect="1"/>
          </p:cNvSpPr>
          <p:nvPr/>
        </p:nvSpPr>
        <p:spPr>
          <a:xfrm>
            <a:off x="3768700" y="21908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>
            <a:off x="4723898" y="235856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>
            <a:off x="4820260" y="248040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rgbClr val="7F7F7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411371" y="3393272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73" name="Oval 272"/>
          <p:cNvSpPr>
            <a:spLocks noChangeAspect="1"/>
          </p:cNvSpPr>
          <p:nvPr/>
        </p:nvSpPr>
        <p:spPr>
          <a:xfrm>
            <a:off x="5953259" y="457481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3741619" y="2627419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SD</a:t>
            </a:r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4293686" y="515366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6005329" y="484260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7193689" y="329904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584175" y="334338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Isosceles Triangle 283"/>
          <p:cNvSpPr>
            <a:spLocks noChangeAspect="1"/>
          </p:cNvSpPr>
          <p:nvPr/>
        </p:nvSpPr>
        <p:spPr>
          <a:xfrm>
            <a:off x="585889" y="337887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1402237" y="394503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87" name="Isosceles Triangle 286"/>
          <p:cNvSpPr>
            <a:spLocks noChangeAspect="1"/>
          </p:cNvSpPr>
          <p:nvPr/>
        </p:nvSpPr>
        <p:spPr>
          <a:xfrm>
            <a:off x="5639956" y="427263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8" name="Isosceles Triangle 287"/>
          <p:cNvSpPr>
            <a:spLocks noChangeAspect="1"/>
          </p:cNvSpPr>
          <p:nvPr/>
        </p:nvSpPr>
        <p:spPr>
          <a:xfrm>
            <a:off x="5891639" y="423577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300" dirty="0">
                <a:solidFill>
                  <a:schemeClr val="bg1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290" name="Isosceles Triangle 289"/>
          <p:cNvSpPr>
            <a:spLocks noChangeAspect="1"/>
          </p:cNvSpPr>
          <p:nvPr/>
        </p:nvSpPr>
        <p:spPr>
          <a:xfrm>
            <a:off x="6166777" y="429695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1" name="Isosceles Triangle 290"/>
          <p:cNvSpPr>
            <a:spLocks noChangeAspect="1"/>
          </p:cNvSpPr>
          <p:nvPr/>
        </p:nvSpPr>
        <p:spPr>
          <a:xfrm>
            <a:off x="6496660" y="414558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2" name="Isosceles Triangle 291"/>
          <p:cNvSpPr>
            <a:spLocks noChangeAspect="1"/>
          </p:cNvSpPr>
          <p:nvPr/>
        </p:nvSpPr>
        <p:spPr>
          <a:xfrm>
            <a:off x="6424747" y="410843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93" name="Isosceles Triangle 292"/>
          <p:cNvSpPr>
            <a:spLocks noChangeAspect="1"/>
          </p:cNvSpPr>
          <p:nvPr/>
        </p:nvSpPr>
        <p:spPr>
          <a:xfrm>
            <a:off x="5406945" y="354720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94" name="Isosceles Triangle 293"/>
          <p:cNvSpPr>
            <a:spLocks noChangeAspect="1"/>
          </p:cNvSpPr>
          <p:nvPr/>
        </p:nvSpPr>
        <p:spPr>
          <a:xfrm>
            <a:off x="7092660" y="264347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5" name="Isosceles Triangle 294"/>
          <p:cNvSpPr>
            <a:spLocks noChangeAspect="1"/>
          </p:cNvSpPr>
          <p:nvPr/>
        </p:nvSpPr>
        <p:spPr>
          <a:xfrm>
            <a:off x="7440894" y="268919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6" name="Isosceles Triangle 295"/>
          <p:cNvSpPr>
            <a:spLocks noChangeAspect="1"/>
          </p:cNvSpPr>
          <p:nvPr/>
        </p:nvSpPr>
        <p:spPr>
          <a:xfrm>
            <a:off x="7685132" y="273857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7" name="Isosceles Triangle 296"/>
          <p:cNvSpPr>
            <a:spLocks noChangeAspect="1"/>
          </p:cNvSpPr>
          <p:nvPr/>
        </p:nvSpPr>
        <p:spPr>
          <a:xfrm>
            <a:off x="7734796" y="288469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98" name="Isosceles Triangle 297"/>
          <p:cNvSpPr>
            <a:spLocks noChangeAspect="1"/>
          </p:cNvSpPr>
          <p:nvPr/>
        </p:nvSpPr>
        <p:spPr>
          <a:xfrm>
            <a:off x="7580376" y="255548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9" name="Isosceles Triangle 298"/>
          <p:cNvSpPr>
            <a:spLocks noChangeAspect="1"/>
          </p:cNvSpPr>
          <p:nvPr/>
        </p:nvSpPr>
        <p:spPr>
          <a:xfrm>
            <a:off x="6907546" y="437016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00" name="Isosceles Triangle 299"/>
          <p:cNvSpPr>
            <a:spLocks noChangeAspect="1"/>
          </p:cNvSpPr>
          <p:nvPr/>
        </p:nvSpPr>
        <p:spPr>
          <a:xfrm>
            <a:off x="5277510" y="535628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01" name="Isosceles Triangle 300"/>
          <p:cNvSpPr>
            <a:spLocks noChangeAspect="1"/>
          </p:cNvSpPr>
          <p:nvPr/>
        </p:nvSpPr>
        <p:spPr>
          <a:xfrm>
            <a:off x="8059262" y="255045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2" name="Isosceles Triangle 301"/>
          <p:cNvSpPr>
            <a:spLocks noChangeAspect="1"/>
          </p:cNvSpPr>
          <p:nvPr/>
        </p:nvSpPr>
        <p:spPr>
          <a:xfrm>
            <a:off x="8053163" y="241829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3" name="Isosceles Triangle 302"/>
          <p:cNvSpPr>
            <a:spLocks noChangeAspect="1"/>
          </p:cNvSpPr>
          <p:nvPr/>
        </p:nvSpPr>
        <p:spPr>
          <a:xfrm>
            <a:off x="7516700" y="373951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4" name="Isosceles Triangle 303"/>
          <p:cNvSpPr>
            <a:spLocks noChangeAspect="1"/>
          </p:cNvSpPr>
          <p:nvPr/>
        </p:nvSpPr>
        <p:spPr>
          <a:xfrm>
            <a:off x="7334860" y="379104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6" name="Isosceles Triangle 305"/>
          <p:cNvSpPr>
            <a:spLocks noChangeAspect="1"/>
          </p:cNvSpPr>
          <p:nvPr/>
        </p:nvSpPr>
        <p:spPr>
          <a:xfrm>
            <a:off x="7164403" y="344174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07" name="Isosceles Triangle 306"/>
          <p:cNvSpPr>
            <a:spLocks noChangeAspect="1"/>
          </p:cNvSpPr>
          <p:nvPr/>
        </p:nvSpPr>
        <p:spPr>
          <a:xfrm>
            <a:off x="7140460" y="360877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8" name="Isosceles Triangle 307"/>
          <p:cNvSpPr>
            <a:spLocks noChangeAspect="1"/>
          </p:cNvSpPr>
          <p:nvPr/>
        </p:nvSpPr>
        <p:spPr>
          <a:xfrm>
            <a:off x="6834481" y="344695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9" name="Isosceles Triangle 308"/>
          <p:cNvSpPr>
            <a:spLocks noChangeAspect="1"/>
          </p:cNvSpPr>
          <p:nvPr/>
        </p:nvSpPr>
        <p:spPr>
          <a:xfrm>
            <a:off x="6661864" y="366199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0" name="Isosceles Triangle 309"/>
          <p:cNvSpPr>
            <a:spLocks noChangeAspect="1"/>
          </p:cNvSpPr>
          <p:nvPr/>
        </p:nvSpPr>
        <p:spPr>
          <a:xfrm>
            <a:off x="6754205" y="375275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1" name="Isosceles Triangle 310"/>
          <p:cNvSpPr>
            <a:spLocks noChangeAspect="1"/>
          </p:cNvSpPr>
          <p:nvPr/>
        </p:nvSpPr>
        <p:spPr>
          <a:xfrm>
            <a:off x="6257392" y="368670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2" name="Isosceles Triangle 311"/>
          <p:cNvSpPr>
            <a:spLocks noChangeAspect="1"/>
          </p:cNvSpPr>
          <p:nvPr/>
        </p:nvSpPr>
        <p:spPr>
          <a:xfrm>
            <a:off x="5957815" y="381029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3" name="Isosceles Triangle 312"/>
          <p:cNvSpPr>
            <a:spLocks noChangeAspect="1"/>
          </p:cNvSpPr>
          <p:nvPr/>
        </p:nvSpPr>
        <p:spPr>
          <a:xfrm>
            <a:off x="6334124" y="449875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4" name="Isosceles Triangle 313"/>
          <p:cNvSpPr>
            <a:spLocks noChangeAspect="1"/>
          </p:cNvSpPr>
          <p:nvPr/>
        </p:nvSpPr>
        <p:spPr>
          <a:xfrm>
            <a:off x="6649060" y="499500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5" name="Isosceles Triangle 314"/>
          <p:cNvSpPr>
            <a:spLocks noChangeAspect="1"/>
          </p:cNvSpPr>
          <p:nvPr/>
        </p:nvSpPr>
        <p:spPr>
          <a:xfrm>
            <a:off x="7215305" y="417204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6" name="Isosceles Triangle 315"/>
          <p:cNvSpPr>
            <a:spLocks noChangeAspect="1"/>
          </p:cNvSpPr>
          <p:nvPr/>
        </p:nvSpPr>
        <p:spPr>
          <a:xfrm>
            <a:off x="7408126" y="341989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" name="Isosceles Triangle 316"/>
          <p:cNvSpPr>
            <a:spLocks noChangeAspect="1"/>
          </p:cNvSpPr>
          <p:nvPr/>
        </p:nvSpPr>
        <p:spPr>
          <a:xfrm>
            <a:off x="1406500" y="465099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Isosceles Triangle 317"/>
          <p:cNvSpPr>
            <a:spLocks noChangeAspect="1"/>
          </p:cNvSpPr>
          <p:nvPr/>
        </p:nvSpPr>
        <p:spPr>
          <a:xfrm>
            <a:off x="1959434" y="492020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Isosceles Triangle 318"/>
          <p:cNvSpPr>
            <a:spLocks noChangeAspect="1"/>
          </p:cNvSpPr>
          <p:nvPr/>
        </p:nvSpPr>
        <p:spPr>
          <a:xfrm>
            <a:off x="2170731" y="496579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Isosceles Triangle 321"/>
          <p:cNvSpPr>
            <a:spLocks noChangeAspect="1"/>
          </p:cNvSpPr>
          <p:nvPr/>
        </p:nvSpPr>
        <p:spPr>
          <a:xfrm>
            <a:off x="5537264" y="507120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3" name="Isosceles Triangle 322"/>
          <p:cNvSpPr>
            <a:spLocks noChangeAspect="1"/>
          </p:cNvSpPr>
          <p:nvPr/>
        </p:nvSpPr>
        <p:spPr>
          <a:xfrm>
            <a:off x="5521350" y="537600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4" name="Isosceles Triangle 323"/>
          <p:cNvSpPr>
            <a:spLocks noChangeAspect="1"/>
          </p:cNvSpPr>
          <p:nvPr/>
        </p:nvSpPr>
        <p:spPr>
          <a:xfrm>
            <a:off x="5137175" y="535644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5" name="Oval 324"/>
          <p:cNvSpPr>
            <a:spLocks noChangeAspect="1"/>
          </p:cNvSpPr>
          <p:nvPr/>
        </p:nvSpPr>
        <p:spPr>
          <a:xfrm>
            <a:off x="6664300" y="43244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0" name="Table 3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82730"/>
              </p:ext>
            </p:extLst>
          </p:nvPr>
        </p:nvGraphicFramePr>
        <p:xfrm>
          <a:off x="182880" y="6400800"/>
          <a:ext cx="4393061" cy="365760"/>
        </p:xfrm>
        <a:graphic>
          <a:graphicData uri="http://schemas.openxmlformats.org/drawingml/2006/table">
            <a:tbl>
              <a:tblPr firstRow="1" bandRow="1"/>
              <a:tblGrid>
                <a:gridCol w="110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365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Number of TtT Sessions Conducted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1" name="Text Box 5"/>
          <p:cNvSpPr txBox="1">
            <a:spLocks noChangeArrowheads="1"/>
          </p:cNvSpPr>
          <p:nvPr/>
        </p:nvSpPr>
        <p:spPr bwMode="auto">
          <a:xfrm>
            <a:off x="7680960" y="4282440"/>
            <a:ext cx="146304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FHWA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Sponsored</a:t>
            </a:r>
            <a:r>
              <a:rPr kumimoji="0" lang="en-US" sz="1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TtT Session Conducted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Oval 331"/>
          <p:cNvSpPr>
            <a:spLocks noChangeAspect="1"/>
          </p:cNvSpPr>
          <p:nvPr/>
        </p:nvSpPr>
        <p:spPr>
          <a:xfrm>
            <a:off x="7498080" y="4423102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Text Box 5"/>
          <p:cNvSpPr txBox="1">
            <a:spLocks noChangeArrowheads="1"/>
          </p:cNvSpPr>
          <p:nvPr/>
        </p:nvSpPr>
        <p:spPr bwMode="auto">
          <a:xfrm>
            <a:off x="7680960" y="4739640"/>
            <a:ext cx="146304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State/Local</a:t>
            </a:r>
            <a:r>
              <a:rPr kumimoji="0" lang="en-US" sz="1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Led/Funded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TtT Session Conducted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Rectangle 333"/>
          <p:cNvSpPr>
            <a:spLocks noChangeAspect="1"/>
          </p:cNvSpPr>
          <p:nvPr/>
        </p:nvSpPr>
        <p:spPr>
          <a:xfrm>
            <a:off x="7498080" y="5882640"/>
            <a:ext cx="100584" cy="10058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Text Box 5"/>
          <p:cNvSpPr txBox="1">
            <a:spLocks noChangeArrowheads="1"/>
          </p:cNvSpPr>
          <p:nvPr/>
        </p:nvSpPr>
        <p:spPr bwMode="auto">
          <a:xfrm>
            <a:off x="7680960" y="5836920"/>
            <a:ext cx="146304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TtT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Planned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Isosceles Triangle 335"/>
          <p:cNvSpPr>
            <a:spLocks noChangeAspect="1"/>
          </p:cNvSpPr>
          <p:nvPr/>
        </p:nvSpPr>
        <p:spPr>
          <a:xfrm>
            <a:off x="7498080" y="487680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6" name="Oval 405"/>
          <p:cNvSpPr>
            <a:spLocks noChangeAspect="1"/>
          </p:cNvSpPr>
          <p:nvPr/>
        </p:nvSpPr>
        <p:spPr>
          <a:xfrm>
            <a:off x="1112368" y="520396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val 406"/>
          <p:cNvSpPr>
            <a:spLocks noChangeAspect="1"/>
          </p:cNvSpPr>
          <p:nvPr/>
        </p:nvSpPr>
        <p:spPr>
          <a:xfrm>
            <a:off x="1065353" y="557503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val 407"/>
          <p:cNvSpPr>
            <a:spLocks noChangeAspect="1"/>
          </p:cNvSpPr>
          <p:nvPr/>
        </p:nvSpPr>
        <p:spPr>
          <a:xfrm>
            <a:off x="2628011" y="571100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D3"/>
          <p:cNvSpPr>
            <a:spLocks noChangeAspect="1"/>
          </p:cNvSpPr>
          <p:nvPr/>
        </p:nvSpPr>
        <p:spPr bwMode="auto">
          <a:xfrm>
            <a:off x="6392785" y="6087006"/>
            <a:ext cx="381046" cy="204987"/>
          </a:xfrm>
          <a:custGeom>
            <a:avLst/>
            <a:gdLst>
              <a:gd name="T0" fmla="*/ 972 w 1845"/>
              <a:gd name="T1" fmla="*/ 667 h 682"/>
              <a:gd name="T2" fmla="*/ 1040 w 1845"/>
              <a:gd name="T3" fmla="*/ 622 h 682"/>
              <a:gd name="T4" fmla="*/ 1097 w 1845"/>
              <a:gd name="T5" fmla="*/ 658 h 682"/>
              <a:gd name="T6" fmla="*/ 1155 w 1845"/>
              <a:gd name="T7" fmla="*/ 646 h 682"/>
              <a:gd name="T8" fmla="*/ 1171 w 1845"/>
              <a:gd name="T9" fmla="*/ 660 h 682"/>
              <a:gd name="T10" fmla="*/ 1219 w 1845"/>
              <a:gd name="T11" fmla="*/ 678 h 682"/>
              <a:gd name="T12" fmla="*/ 1319 w 1845"/>
              <a:gd name="T13" fmla="*/ 635 h 682"/>
              <a:gd name="T14" fmla="*/ 1369 w 1845"/>
              <a:gd name="T15" fmla="*/ 624 h 682"/>
              <a:gd name="T16" fmla="*/ 1433 w 1845"/>
              <a:gd name="T17" fmla="*/ 632 h 682"/>
              <a:gd name="T18" fmla="*/ 1557 w 1845"/>
              <a:gd name="T19" fmla="*/ 583 h 682"/>
              <a:gd name="T20" fmla="*/ 1586 w 1845"/>
              <a:gd name="T21" fmla="*/ 531 h 682"/>
              <a:gd name="T22" fmla="*/ 1625 w 1845"/>
              <a:gd name="T23" fmla="*/ 483 h 682"/>
              <a:gd name="T24" fmla="*/ 1682 w 1845"/>
              <a:gd name="T25" fmla="*/ 396 h 682"/>
              <a:gd name="T26" fmla="*/ 1731 w 1845"/>
              <a:gd name="T27" fmla="*/ 384 h 682"/>
              <a:gd name="T28" fmla="*/ 1802 w 1845"/>
              <a:gd name="T29" fmla="*/ 359 h 682"/>
              <a:gd name="T30" fmla="*/ 1840 w 1845"/>
              <a:gd name="T31" fmla="*/ 338 h 682"/>
              <a:gd name="T32" fmla="*/ 1801 w 1845"/>
              <a:gd name="T33" fmla="*/ 255 h 682"/>
              <a:gd name="T34" fmla="*/ 1799 w 1845"/>
              <a:gd name="T35" fmla="*/ 196 h 682"/>
              <a:gd name="T36" fmla="*/ 1810 w 1845"/>
              <a:gd name="T37" fmla="*/ 148 h 682"/>
              <a:gd name="T38" fmla="*/ 1724 w 1845"/>
              <a:gd name="T39" fmla="*/ 171 h 682"/>
              <a:gd name="T40" fmla="*/ 1678 w 1845"/>
              <a:gd name="T41" fmla="*/ 156 h 682"/>
              <a:gd name="T42" fmla="*/ 1596 w 1845"/>
              <a:gd name="T43" fmla="*/ 122 h 682"/>
              <a:gd name="T44" fmla="*/ 1527 w 1845"/>
              <a:gd name="T45" fmla="*/ 90 h 682"/>
              <a:gd name="T46" fmla="*/ 1402 w 1845"/>
              <a:gd name="T47" fmla="*/ 68 h 682"/>
              <a:gd name="T48" fmla="*/ 1333 w 1845"/>
              <a:gd name="T49" fmla="*/ 71 h 682"/>
              <a:gd name="T50" fmla="*/ 1271 w 1845"/>
              <a:gd name="T51" fmla="*/ 55 h 682"/>
              <a:gd name="T52" fmla="*/ 1257 w 1845"/>
              <a:gd name="T53" fmla="*/ 75 h 682"/>
              <a:gd name="T54" fmla="*/ 1205 w 1845"/>
              <a:gd name="T55" fmla="*/ 75 h 682"/>
              <a:gd name="T56" fmla="*/ 1113 w 1845"/>
              <a:gd name="T57" fmla="*/ 47 h 682"/>
              <a:gd name="T58" fmla="*/ 1024 w 1845"/>
              <a:gd name="T59" fmla="*/ 35 h 682"/>
              <a:gd name="T60" fmla="*/ 933 w 1845"/>
              <a:gd name="T61" fmla="*/ 32 h 682"/>
              <a:gd name="T62" fmla="*/ 814 w 1845"/>
              <a:gd name="T63" fmla="*/ 39 h 682"/>
              <a:gd name="T64" fmla="*/ 709 w 1845"/>
              <a:gd name="T65" fmla="*/ 26 h 682"/>
              <a:gd name="T66" fmla="*/ 643 w 1845"/>
              <a:gd name="T67" fmla="*/ 40 h 682"/>
              <a:gd name="T68" fmla="*/ 597 w 1845"/>
              <a:gd name="T69" fmla="*/ 50 h 682"/>
              <a:gd name="T70" fmla="*/ 535 w 1845"/>
              <a:gd name="T71" fmla="*/ 28 h 682"/>
              <a:gd name="T72" fmla="*/ 437 w 1845"/>
              <a:gd name="T73" fmla="*/ 30 h 682"/>
              <a:gd name="T74" fmla="*/ 272 w 1845"/>
              <a:gd name="T75" fmla="*/ 7 h 682"/>
              <a:gd name="T76" fmla="*/ 135 w 1845"/>
              <a:gd name="T77" fmla="*/ 16 h 682"/>
              <a:gd name="T78" fmla="*/ 126 w 1845"/>
              <a:gd name="T79" fmla="*/ 98 h 682"/>
              <a:gd name="T80" fmla="*/ 87 w 1845"/>
              <a:gd name="T81" fmla="*/ 138 h 682"/>
              <a:gd name="T82" fmla="*/ 0 w 1845"/>
              <a:gd name="T83" fmla="*/ 178 h 682"/>
              <a:gd name="T84" fmla="*/ 66 w 1845"/>
              <a:gd name="T85" fmla="*/ 256 h 682"/>
              <a:gd name="T86" fmla="*/ 105 w 1845"/>
              <a:gd name="T87" fmla="*/ 319 h 682"/>
              <a:gd name="T88" fmla="*/ 126 w 1845"/>
              <a:gd name="T89" fmla="*/ 372 h 682"/>
              <a:gd name="T90" fmla="*/ 83 w 1845"/>
              <a:gd name="T91" fmla="*/ 486 h 682"/>
              <a:gd name="T92" fmla="*/ 87 w 1845"/>
              <a:gd name="T93" fmla="*/ 522 h 682"/>
              <a:gd name="T94" fmla="*/ 106 w 1845"/>
              <a:gd name="T95" fmla="*/ 584 h 682"/>
              <a:gd name="T96" fmla="*/ 80 w 1845"/>
              <a:gd name="T97" fmla="*/ 662 h 682"/>
              <a:gd name="T98" fmla="*/ 90 w 1845"/>
              <a:gd name="T99" fmla="*/ 654 h 682"/>
              <a:gd name="T100" fmla="*/ 229 w 1845"/>
              <a:gd name="T101" fmla="*/ 627 h 682"/>
              <a:gd name="T102" fmla="*/ 316 w 1845"/>
              <a:gd name="T103" fmla="*/ 648 h 682"/>
              <a:gd name="T104" fmla="*/ 393 w 1845"/>
              <a:gd name="T105" fmla="*/ 658 h 682"/>
              <a:gd name="T106" fmla="*/ 384 w 1845"/>
              <a:gd name="T107" fmla="*/ 630 h 682"/>
              <a:gd name="T108" fmla="*/ 458 w 1845"/>
              <a:gd name="T109" fmla="*/ 648 h 682"/>
              <a:gd name="T110" fmla="*/ 508 w 1845"/>
              <a:gd name="T111" fmla="*/ 615 h 682"/>
              <a:gd name="T112" fmla="*/ 567 w 1845"/>
              <a:gd name="T113" fmla="*/ 598 h 682"/>
              <a:gd name="T114" fmla="*/ 656 w 1845"/>
              <a:gd name="T115" fmla="*/ 635 h 682"/>
              <a:gd name="T116" fmla="*/ 723 w 1845"/>
              <a:gd name="T117" fmla="*/ 627 h 682"/>
              <a:gd name="T118" fmla="*/ 821 w 1845"/>
              <a:gd name="T119" fmla="*/ 618 h 6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45"/>
              <a:gd name="T181" fmla="*/ 0 h 682"/>
              <a:gd name="T182" fmla="*/ 1845 w 1845"/>
              <a:gd name="T183" fmla="*/ 682 h 6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45" h="682">
                <a:moveTo>
                  <a:pt x="906" y="620"/>
                </a:moveTo>
                <a:lnTo>
                  <a:pt x="908" y="623"/>
                </a:lnTo>
                <a:lnTo>
                  <a:pt x="914" y="626"/>
                </a:lnTo>
                <a:lnTo>
                  <a:pt x="926" y="635"/>
                </a:lnTo>
                <a:lnTo>
                  <a:pt x="937" y="642"/>
                </a:lnTo>
                <a:lnTo>
                  <a:pt x="942" y="646"/>
                </a:lnTo>
                <a:lnTo>
                  <a:pt x="947" y="648"/>
                </a:lnTo>
                <a:lnTo>
                  <a:pt x="956" y="652"/>
                </a:lnTo>
                <a:lnTo>
                  <a:pt x="956" y="654"/>
                </a:lnTo>
                <a:lnTo>
                  <a:pt x="965" y="659"/>
                </a:lnTo>
                <a:lnTo>
                  <a:pt x="972" y="667"/>
                </a:lnTo>
                <a:lnTo>
                  <a:pt x="978" y="662"/>
                </a:lnTo>
                <a:lnTo>
                  <a:pt x="986" y="652"/>
                </a:lnTo>
                <a:lnTo>
                  <a:pt x="990" y="646"/>
                </a:lnTo>
                <a:lnTo>
                  <a:pt x="990" y="644"/>
                </a:lnTo>
                <a:lnTo>
                  <a:pt x="994" y="638"/>
                </a:lnTo>
                <a:lnTo>
                  <a:pt x="994" y="636"/>
                </a:lnTo>
                <a:lnTo>
                  <a:pt x="997" y="634"/>
                </a:lnTo>
                <a:lnTo>
                  <a:pt x="1006" y="630"/>
                </a:lnTo>
                <a:lnTo>
                  <a:pt x="1024" y="624"/>
                </a:lnTo>
                <a:lnTo>
                  <a:pt x="1034" y="622"/>
                </a:lnTo>
                <a:lnTo>
                  <a:pt x="1040" y="622"/>
                </a:lnTo>
                <a:lnTo>
                  <a:pt x="1043" y="623"/>
                </a:lnTo>
                <a:lnTo>
                  <a:pt x="1047" y="623"/>
                </a:lnTo>
                <a:lnTo>
                  <a:pt x="1049" y="626"/>
                </a:lnTo>
                <a:lnTo>
                  <a:pt x="1050" y="627"/>
                </a:lnTo>
                <a:lnTo>
                  <a:pt x="1059" y="636"/>
                </a:lnTo>
                <a:lnTo>
                  <a:pt x="1068" y="644"/>
                </a:lnTo>
                <a:lnTo>
                  <a:pt x="1068" y="646"/>
                </a:lnTo>
                <a:lnTo>
                  <a:pt x="1075" y="659"/>
                </a:lnTo>
                <a:lnTo>
                  <a:pt x="1091" y="656"/>
                </a:lnTo>
                <a:lnTo>
                  <a:pt x="1093" y="656"/>
                </a:lnTo>
                <a:lnTo>
                  <a:pt x="1097" y="658"/>
                </a:lnTo>
                <a:lnTo>
                  <a:pt x="1098" y="658"/>
                </a:lnTo>
                <a:lnTo>
                  <a:pt x="1109" y="671"/>
                </a:lnTo>
                <a:lnTo>
                  <a:pt x="1118" y="672"/>
                </a:lnTo>
                <a:lnTo>
                  <a:pt x="1139" y="676"/>
                </a:lnTo>
                <a:lnTo>
                  <a:pt x="1143" y="672"/>
                </a:lnTo>
                <a:lnTo>
                  <a:pt x="1141" y="662"/>
                </a:lnTo>
                <a:lnTo>
                  <a:pt x="1146" y="655"/>
                </a:lnTo>
                <a:lnTo>
                  <a:pt x="1148" y="652"/>
                </a:lnTo>
                <a:lnTo>
                  <a:pt x="1152" y="650"/>
                </a:lnTo>
                <a:lnTo>
                  <a:pt x="1152" y="648"/>
                </a:lnTo>
                <a:lnTo>
                  <a:pt x="1155" y="646"/>
                </a:lnTo>
                <a:lnTo>
                  <a:pt x="1159" y="643"/>
                </a:lnTo>
                <a:lnTo>
                  <a:pt x="1162" y="642"/>
                </a:lnTo>
                <a:lnTo>
                  <a:pt x="1168" y="639"/>
                </a:lnTo>
                <a:lnTo>
                  <a:pt x="1173" y="642"/>
                </a:lnTo>
                <a:lnTo>
                  <a:pt x="1177" y="643"/>
                </a:lnTo>
                <a:lnTo>
                  <a:pt x="1187" y="648"/>
                </a:lnTo>
                <a:lnTo>
                  <a:pt x="1200" y="654"/>
                </a:lnTo>
                <a:lnTo>
                  <a:pt x="1203" y="656"/>
                </a:lnTo>
                <a:lnTo>
                  <a:pt x="1198" y="662"/>
                </a:lnTo>
                <a:lnTo>
                  <a:pt x="1191" y="664"/>
                </a:lnTo>
                <a:lnTo>
                  <a:pt x="1171" y="660"/>
                </a:lnTo>
                <a:lnTo>
                  <a:pt x="1161" y="660"/>
                </a:lnTo>
                <a:lnTo>
                  <a:pt x="1168" y="675"/>
                </a:lnTo>
                <a:lnTo>
                  <a:pt x="1175" y="678"/>
                </a:lnTo>
                <a:lnTo>
                  <a:pt x="1180" y="676"/>
                </a:lnTo>
                <a:lnTo>
                  <a:pt x="1186" y="672"/>
                </a:lnTo>
                <a:lnTo>
                  <a:pt x="1189" y="671"/>
                </a:lnTo>
                <a:lnTo>
                  <a:pt x="1200" y="672"/>
                </a:lnTo>
                <a:lnTo>
                  <a:pt x="1202" y="674"/>
                </a:lnTo>
                <a:lnTo>
                  <a:pt x="1205" y="674"/>
                </a:lnTo>
                <a:lnTo>
                  <a:pt x="1218" y="675"/>
                </a:lnTo>
                <a:lnTo>
                  <a:pt x="1219" y="678"/>
                </a:lnTo>
                <a:lnTo>
                  <a:pt x="1219" y="679"/>
                </a:lnTo>
                <a:lnTo>
                  <a:pt x="1225" y="678"/>
                </a:lnTo>
                <a:lnTo>
                  <a:pt x="1232" y="672"/>
                </a:lnTo>
                <a:lnTo>
                  <a:pt x="1237" y="668"/>
                </a:lnTo>
                <a:lnTo>
                  <a:pt x="1241" y="664"/>
                </a:lnTo>
                <a:lnTo>
                  <a:pt x="1255" y="658"/>
                </a:lnTo>
                <a:lnTo>
                  <a:pt x="1267" y="655"/>
                </a:lnTo>
                <a:lnTo>
                  <a:pt x="1287" y="644"/>
                </a:lnTo>
                <a:lnTo>
                  <a:pt x="1305" y="635"/>
                </a:lnTo>
                <a:lnTo>
                  <a:pt x="1317" y="635"/>
                </a:lnTo>
                <a:lnTo>
                  <a:pt x="1319" y="635"/>
                </a:lnTo>
                <a:lnTo>
                  <a:pt x="1321" y="636"/>
                </a:lnTo>
                <a:lnTo>
                  <a:pt x="1324" y="639"/>
                </a:lnTo>
                <a:lnTo>
                  <a:pt x="1330" y="643"/>
                </a:lnTo>
                <a:lnTo>
                  <a:pt x="1331" y="644"/>
                </a:lnTo>
                <a:lnTo>
                  <a:pt x="1333" y="646"/>
                </a:lnTo>
                <a:lnTo>
                  <a:pt x="1340" y="648"/>
                </a:lnTo>
                <a:lnTo>
                  <a:pt x="1340" y="650"/>
                </a:lnTo>
                <a:lnTo>
                  <a:pt x="1344" y="648"/>
                </a:lnTo>
                <a:lnTo>
                  <a:pt x="1346" y="647"/>
                </a:lnTo>
                <a:lnTo>
                  <a:pt x="1346" y="646"/>
                </a:lnTo>
                <a:lnTo>
                  <a:pt x="1369" y="624"/>
                </a:lnTo>
                <a:lnTo>
                  <a:pt x="1374" y="622"/>
                </a:lnTo>
                <a:lnTo>
                  <a:pt x="1374" y="620"/>
                </a:lnTo>
                <a:lnTo>
                  <a:pt x="1376" y="620"/>
                </a:lnTo>
                <a:lnTo>
                  <a:pt x="1378" y="620"/>
                </a:lnTo>
                <a:lnTo>
                  <a:pt x="1386" y="619"/>
                </a:lnTo>
                <a:lnTo>
                  <a:pt x="1392" y="620"/>
                </a:lnTo>
                <a:lnTo>
                  <a:pt x="1401" y="620"/>
                </a:lnTo>
                <a:lnTo>
                  <a:pt x="1411" y="630"/>
                </a:lnTo>
                <a:lnTo>
                  <a:pt x="1411" y="632"/>
                </a:lnTo>
                <a:lnTo>
                  <a:pt x="1420" y="634"/>
                </a:lnTo>
                <a:lnTo>
                  <a:pt x="1433" y="632"/>
                </a:lnTo>
                <a:lnTo>
                  <a:pt x="1438" y="631"/>
                </a:lnTo>
                <a:lnTo>
                  <a:pt x="1458" y="627"/>
                </a:lnTo>
                <a:lnTo>
                  <a:pt x="1461" y="627"/>
                </a:lnTo>
                <a:lnTo>
                  <a:pt x="1477" y="624"/>
                </a:lnTo>
                <a:lnTo>
                  <a:pt x="1493" y="618"/>
                </a:lnTo>
                <a:lnTo>
                  <a:pt x="1498" y="615"/>
                </a:lnTo>
                <a:lnTo>
                  <a:pt x="1509" y="608"/>
                </a:lnTo>
                <a:lnTo>
                  <a:pt x="1522" y="610"/>
                </a:lnTo>
                <a:lnTo>
                  <a:pt x="1532" y="594"/>
                </a:lnTo>
                <a:lnTo>
                  <a:pt x="1538" y="588"/>
                </a:lnTo>
                <a:lnTo>
                  <a:pt x="1557" y="583"/>
                </a:lnTo>
                <a:lnTo>
                  <a:pt x="1561" y="582"/>
                </a:lnTo>
                <a:lnTo>
                  <a:pt x="1571" y="579"/>
                </a:lnTo>
                <a:lnTo>
                  <a:pt x="1578" y="579"/>
                </a:lnTo>
                <a:lnTo>
                  <a:pt x="1578" y="570"/>
                </a:lnTo>
                <a:lnTo>
                  <a:pt x="1577" y="555"/>
                </a:lnTo>
                <a:lnTo>
                  <a:pt x="1577" y="552"/>
                </a:lnTo>
                <a:lnTo>
                  <a:pt x="1577" y="551"/>
                </a:lnTo>
                <a:lnTo>
                  <a:pt x="1577" y="550"/>
                </a:lnTo>
                <a:lnTo>
                  <a:pt x="1580" y="538"/>
                </a:lnTo>
                <a:lnTo>
                  <a:pt x="1584" y="532"/>
                </a:lnTo>
                <a:lnTo>
                  <a:pt x="1586" y="531"/>
                </a:lnTo>
                <a:lnTo>
                  <a:pt x="1586" y="530"/>
                </a:lnTo>
                <a:lnTo>
                  <a:pt x="1596" y="523"/>
                </a:lnTo>
                <a:lnTo>
                  <a:pt x="1603" y="531"/>
                </a:lnTo>
                <a:lnTo>
                  <a:pt x="1612" y="530"/>
                </a:lnTo>
                <a:lnTo>
                  <a:pt x="1612" y="528"/>
                </a:lnTo>
                <a:lnTo>
                  <a:pt x="1618" y="516"/>
                </a:lnTo>
                <a:lnTo>
                  <a:pt x="1619" y="511"/>
                </a:lnTo>
                <a:lnTo>
                  <a:pt x="1619" y="506"/>
                </a:lnTo>
                <a:lnTo>
                  <a:pt x="1618" y="504"/>
                </a:lnTo>
                <a:lnTo>
                  <a:pt x="1618" y="500"/>
                </a:lnTo>
                <a:lnTo>
                  <a:pt x="1625" y="483"/>
                </a:lnTo>
                <a:lnTo>
                  <a:pt x="1635" y="458"/>
                </a:lnTo>
                <a:lnTo>
                  <a:pt x="1639" y="447"/>
                </a:lnTo>
                <a:lnTo>
                  <a:pt x="1650" y="427"/>
                </a:lnTo>
                <a:lnTo>
                  <a:pt x="1650" y="426"/>
                </a:lnTo>
                <a:lnTo>
                  <a:pt x="1653" y="423"/>
                </a:lnTo>
                <a:lnTo>
                  <a:pt x="1660" y="415"/>
                </a:lnTo>
                <a:lnTo>
                  <a:pt x="1669" y="411"/>
                </a:lnTo>
                <a:lnTo>
                  <a:pt x="1676" y="407"/>
                </a:lnTo>
                <a:lnTo>
                  <a:pt x="1678" y="402"/>
                </a:lnTo>
                <a:lnTo>
                  <a:pt x="1680" y="398"/>
                </a:lnTo>
                <a:lnTo>
                  <a:pt x="1682" y="396"/>
                </a:lnTo>
                <a:lnTo>
                  <a:pt x="1682" y="395"/>
                </a:lnTo>
                <a:lnTo>
                  <a:pt x="1685" y="388"/>
                </a:lnTo>
                <a:lnTo>
                  <a:pt x="1692" y="382"/>
                </a:lnTo>
                <a:lnTo>
                  <a:pt x="1698" y="380"/>
                </a:lnTo>
                <a:lnTo>
                  <a:pt x="1705" y="376"/>
                </a:lnTo>
                <a:lnTo>
                  <a:pt x="1710" y="378"/>
                </a:lnTo>
                <a:lnTo>
                  <a:pt x="1712" y="380"/>
                </a:lnTo>
                <a:lnTo>
                  <a:pt x="1715" y="383"/>
                </a:lnTo>
                <a:lnTo>
                  <a:pt x="1728" y="390"/>
                </a:lnTo>
                <a:lnTo>
                  <a:pt x="1733" y="390"/>
                </a:lnTo>
                <a:lnTo>
                  <a:pt x="1731" y="384"/>
                </a:lnTo>
                <a:lnTo>
                  <a:pt x="1730" y="380"/>
                </a:lnTo>
                <a:lnTo>
                  <a:pt x="1735" y="371"/>
                </a:lnTo>
                <a:lnTo>
                  <a:pt x="1740" y="368"/>
                </a:lnTo>
                <a:lnTo>
                  <a:pt x="1760" y="359"/>
                </a:lnTo>
                <a:lnTo>
                  <a:pt x="1763" y="358"/>
                </a:lnTo>
                <a:lnTo>
                  <a:pt x="1765" y="358"/>
                </a:lnTo>
                <a:lnTo>
                  <a:pt x="1767" y="358"/>
                </a:lnTo>
                <a:lnTo>
                  <a:pt x="1770" y="358"/>
                </a:lnTo>
                <a:lnTo>
                  <a:pt x="1790" y="359"/>
                </a:lnTo>
                <a:lnTo>
                  <a:pt x="1795" y="366"/>
                </a:lnTo>
                <a:lnTo>
                  <a:pt x="1802" y="359"/>
                </a:lnTo>
                <a:lnTo>
                  <a:pt x="1801" y="355"/>
                </a:lnTo>
                <a:lnTo>
                  <a:pt x="1799" y="351"/>
                </a:lnTo>
                <a:lnTo>
                  <a:pt x="1795" y="344"/>
                </a:lnTo>
                <a:lnTo>
                  <a:pt x="1794" y="339"/>
                </a:lnTo>
                <a:lnTo>
                  <a:pt x="1792" y="338"/>
                </a:lnTo>
                <a:lnTo>
                  <a:pt x="1792" y="332"/>
                </a:lnTo>
                <a:lnTo>
                  <a:pt x="1804" y="324"/>
                </a:lnTo>
                <a:lnTo>
                  <a:pt x="1810" y="328"/>
                </a:lnTo>
                <a:lnTo>
                  <a:pt x="1817" y="334"/>
                </a:lnTo>
                <a:lnTo>
                  <a:pt x="1822" y="335"/>
                </a:lnTo>
                <a:lnTo>
                  <a:pt x="1840" y="338"/>
                </a:lnTo>
                <a:lnTo>
                  <a:pt x="1845" y="332"/>
                </a:lnTo>
                <a:lnTo>
                  <a:pt x="1836" y="326"/>
                </a:lnTo>
                <a:lnTo>
                  <a:pt x="1808" y="310"/>
                </a:lnTo>
                <a:lnTo>
                  <a:pt x="1801" y="291"/>
                </a:lnTo>
                <a:lnTo>
                  <a:pt x="1795" y="268"/>
                </a:lnTo>
                <a:lnTo>
                  <a:pt x="1794" y="263"/>
                </a:lnTo>
                <a:lnTo>
                  <a:pt x="1795" y="262"/>
                </a:lnTo>
                <a:lnTo>
                  <a:pt x="1795" y="260"/>
                </a:lnTo>
                <a:lnTo>
                  <a:pt x="1795" y="259"/>
                </a:lnTo>
                <a:lnTo>
                  <a:pt x="1797" y="258"/>
                </a:lnTo>
                <a:lnTo>
                  <a:pt x="1801" y="255"/>
                </a:lnTo>
                <a:lnTo>
                  <a:pt x="1804" y="251"/>
                </a:lnTo>
                <a:lnTo>
                  <a:pt x="1804" y="246"/>
                </a:lnTo>
                <a:lnTo>
                  <a:pt x="1804" y="239"/>
                </a:lnTo>
                <a:lnTo>
                  <a:pt x="1802" y="219"/>
                </a:lnTo>
                <a:lnTo>
                  <a:pt x="1802" y="218"/>
                </a:lnTo>
                <a:lnTo>
                  <a:pt x="1799" y="210"/>
                </a:lnTo>
                <a:lnTo>
                  <a:pt x="1797" y="206"/>
                </a:lnTo>
                <a:lnTo>
                  <a:pt x="1795" y="204"/>
                </a:lnTo>
                <a:lnTo>
                  <a:pt x="1797" y="203"/>
                </a:lnTo>
                <a:lnTo>
                  <a:pt x="1799" y="199"/>
                </a:lnTo>
                <a:lnTo>
                  <a:pt x="1799" y="196"/>
                </a:lnTo>
                <a:lnTo>
                  <a:pt x="1802" y="188"/>
                </a:lnTo>
                <a:lnTo>
                  <a:pt x="1806" y="182"/>
                </a:lnTo>
                <a:lnTo>
                  <a:pt x="1811" y="174"/>
                </a:lnTo>
                <a:lnTo>
                  <a:pt x="1811" y="172"/>
                </a:lnTo>
                <a:lnTo>
                  <a:pt x="1813" y="171"/>
                </a:lnTo>
                <a:lnTo>
                  <a:pt x="1815" y="166"/>
                </a:lnTo>
                <a:lnTo>
                  <a:pt x="1815" y="163"/>
                </a:lnTo>
                <a:lnTo>
                  <a:pt x="1817" y="155"/>
                </a:lnTo>
                <a:lnTo>
                  <a:pt x="1813" y="151"/>
                </a:lnTo>
                <a:lnTo>
                  <a:pt x="1813" y="150"/>
                </a:lnTo>
                <a:lnTo>
                  <a:pt x="1810" y="148"/>
                </a:lnTo>
                <a:lnTo>
                  <a:pt x="1806" y="150"/>
                </a:lnTo>
                <a:lnTo>
                  <a:pt x="1804" y="155"/>
                </a:lnTo>
                <a:lnTo>
                  <a:pt x="1804" y="162"/>
                </a:lnTo>
                <a:lnTo>
                  <a:pt x="1795" y="170"/>
                </a:lnTo>
                <a:lnTo>
                  <a:pt x="1781" y="172"/>
                </a:lnTo>
                <a:lnTo>
                  <a:pt x="1772" y="175"/>
                </a:lnTo>
                <a:lnTo>
                  <a:pt x="1758" y="178"/>
                </a:lnTo>
                <a:lnTo>
                  <a:pt x="1758" y="179"/>
                </a:lnTo>
                <a:lnTo>
                  <a:pt x="1758" y="178"/>
                </a:lnTo>
                <a:lnTo>
                  <a:pt x="1733" y="172"/>
                </a:lnTo>
                <a:lnTo>
                  <a:pt x="1724" y="171"/>
                </a:lnTo>
                <a:lnTo>
                  <a:pt x="1712" y="166"/>
                </a:lnTo>
                <a:lnTo>
                  <a:pt x="1710" y="164"/>
                </a:lnTo>
                <a:lnTo>
                  <a:pt x="1706" y="163"/>
                </a:lnTo>
                <a:lnTo>
                  <a:pt x="1705" y="163"/>
                </a:lnTo>
                <a:lnTo>
                  <a:pt x="1703" y="162"/>
                </a:lnTo>
                <a:lnTo>
                  <a:pt x="1701" y="160"/>
                </a:lnTo>
                <a:lnTo>
                  <a:pt x="1699" y="160"/>
                </a:lnTo>
                <a:lnTo>
                  <a:pt x="1698" y="159"/>
                </a:lnTo>
                <a:lnTo>
                  <a:pt x="1689" y="156"/>
                </a:lnTo>
                <a:lnTo>
                  <a:pt x="1687" y="155"/>
                </a:lnTo>
                <a:lnTo>
                  <a:pt x="1678" y="156"/>
                </a:lnTo>
                <a:lnTo>
                  <a:pt x="1669" y="151"/>
                </a:lnTo>
                <a:lnTo>
                  <a:pt x="1657" y="139"/>
                </a:lnTo>
                <a:lnTo>
                  <a:pt x="1646" y="127"/>
                </a:lnTo>
                <a:lnTo>
                  <a:pt x="1648" y="123"/>
                </a:lnTo>
                <a:lnTo>
                  <a:pt x="1646" y="119"/>
                </a:lnTo>
                <a:lnTo>
                  <a:pt x="1642" y="118"/>
                </a:lnTo>
                <a:lnTo>
                  <a:pt x="1628" y="131"/>
                </a:lnTo>
                <a:lnTo>
                  <a:pt x="1619" y="131"/>
                </a:lnTo>
                <a:lnTo>
                  <a:pt x="1614" y="128"/>
                </a:lnTo>
                <a:lnTo>
                  <a:pt x="1607" y="126"/>
                </a:lnTo>
                <a:lnTo>
                  <a:pt x="1596" y="122"/>
                </a:lnTo>
                <a:lnTo>
                  <a:pt x="1582" y="107"/>
                </a:lnTo>
                <a:lnTo>
                  <a:pt x="1580" y="104"/>
                </a:lnTo>
                <a:lnTo>
                  <a:pt x="1580" y="103"/>
                </a:lnTo>
                <a:lnTo>
                  <a:pt x="1571" y="98"/>
                </a:lnTo>
                <a:lnTo>
                  <a:pt x="1564" y="96"/>
                </a:lnTo>
                <a:lnTo>
                  <a:pt x="1561" y="96"/>
                </a:lnTo>
                <a:lnTo>
                  <a:pt x="1555" y="95"/>
                </a:lnTo>
                <a:lnTo>
                  <a:pt x="1548" y="94"/>
                </a:lnTo>
                <a:lnTo>
                  <a:pt x="1534" y="91"/>
                </a:lnTo>
                <a:lnTo>
                  <a:pt x="1529" y="90"/>
                </a:lnTo>
                <a:lnTo>
                  <a:pt x="1527" y="90"/>
                </a:lnTo>
                <a:lnTo>
                  <a:pt x="1511" y="82"/>
                </a:lnTo>
                <a:lnTo>
                  <a:pt x="1502" y="78"/>
                </a:lnTo>
                <a:lnTo>
                  <a:pt x="1498" y="75"/>
                </a:lnTo>
                <a:lnTo>
                  <a:pt x="1497" y="80"/>
                </a:lnTo>
                <a:lnTo>
                  <a:pt x="1486" y="83"/>
                </a:lnTo>
                <a:lnTo>
                  <a:pt x="1475" y="83"/>
                </a:lnTo>
                <a:lnTo>
                  <a:pt x="1440" y="75"/>
                </a:lnTo>
                <a:lnTo>
                  <a:pt x="1404" y="64"/>
                </a:lnTo>
                <a:lnTo>
                  <a:pt x="1402" y="66"/>
                </a:lnTo>
                <a:lnTo>
                  <a:pt x="1402" y="67"/>
                </a:lnTo>
                <a:lnTo>
                  <a:pt x="1402" y="68"/>
                </a:lnTo>
                <a:lnTo>
                  <a:pt x="1397" y="76"/>
                </a:lnTo>
                <a:lnTo>
                  <a:pt x="1388" y="83"/>
                </a:lnTo>
                <a:lnTo>
                  <a:pt x="1378" y="83"/>
                </a:lnTo>
                <a:lnTo>
                  <a:pt x="1369" y="84"/>
                </a:lnTo>
                <a:lnTo>
                  <a:pt x="1365" y="82"/>
                </a:lnTo>
                <a:lnTo>
                  <a:pt x="1354" y="76"/>
                </a:lnTo>
                <a:lnTo>
                  <a:pt x="1354" y="75"/>
                </a:lnTo>
                <a:lnTo>
                  <a:pt x="1351" y="71"/>
                </a:lnTo>
                <a:lnTo>
                  <a:pt x="1347" y="72"/>
                </a:lnTo>
                <a:lnTo>
                  <a:pt x="1338" y="71"/>
                </a:lnTo>
                <a:lnTo>
                  <a:pt x="1333" y="71"/>
                </a:lnTo>
                <a:lnTo>
                  <a:pt x="1330" y="70"/>
                </a:lnTo>
                <a:lnTo>
                  <a:pt x="1326" y="70"/>
                </a:lnTo>
                <a:lnTo>
                  <a:pt x="1324" y="70"/>
                </a:lnTo>
                <a:lnTo>
                  <a:pt x="1319" y="68"/>
                </a:lnTo>
                <a:lnTo>
                  <a:pt x="1317" y="68"/>
                </a:lnTo>
                <a:lnTo>
                  <a:pt x="1314" y="67"/>
                </a:lnTo>
                <a:lnTo>
                  <a:pt x="1303" y="63"/>
                </a:lnTo>
                <a:lnTo>
                  <a:pt x="1294" y="58"/>
                </a:lnTo>
                <a:lnTo>
                  <a:pt x="1290" y="58"/>
                </a:lnTo>
                <a:lnTo>
                  <a:pt x="1278" y="55"/>
                </a:lnTo>
                <a:lnTo>
                  <a:pt x="1271" y="55"/>
                </a:lnTo>
                <a:lnTo>
                  <a:pt x="1267" y="54"/>
                </a:lnTo>
                <a:lnTo>
                  <a:pt x="1266" y="54"/>
                </a:lnTo>
                <a:lnTo>
                  <a:pt x="1264" y="54"/>
                </a:lnTo>
                <a:lnTo>
                  <a:pt x="1257" y="52"/>
                </a:lnTo>
                <a:lnTo>
                  <a:pt x="1258" y="62"/>
                </a:lnTo>
                <a:lnTo>
                  <a:pt x="1258" y="63"/>
                </a:lnTo>
                <a:lnTo>
                  <a:pt x="1258" y="64"/>
                </a:lnTo>
                <a:lnTo>
                  <a:pt x="1260" y="66"/>
                </a:lnTo>
                <a:lnTo>
                  <a:pt x="1258" y="68"/>
                </a:lnTo>
                <a:lnTo>
                  <a:pt x="1258" y="70"/>
                </a:lnTo>
                <a:lnTo>
                  <a:pt x="1257" y="75"/>
                </a:lnTo>
                <a:lnTo>
                  <a:pt x="1255" y="83"/>
                </a:lnTo>
                <a:lnTo>
                  <a:pt x="1248" y="82"/>
                </a:lnTo>
                <a:lnTo>
                  <a:pt x="1242" y="72"/>
                </a:lnTo>
                <a:lnTo>
                  <a:pt x="1241" y="62"/>
                </a:lnTo>
                <a:lnTo>
                  <a:pt x="1237" y="66"/>
                </a:lnTo>
                <a:lnTo>
                  <a:pt x="1226" y="71"/>
                </a:lnTo>
                <a:lnTo>
                  <a:pt x="1226" y="72"/>
                </a:lnTo>
                <a:lnTo>
                  <a:pt x="1219" y="75"/>
                </a:lnTo>
                <a:lnTo>
                  <a:pt x="1218" y="75"/>
                </a:lnTo>
                <a:lnTo>
                  <a:pt x="1207" y="75"/>
                </a:lnTo>
                <a:lnTo>
                  <a:pt x="1205" y="75"/>
                </a:lnTo>
                <a:lnTo>
                  <a:pt x="1203" y="74"/>
                </a:lnTo>
                <a:lnTo>
                  <a:pt x="1198" y="71"/>
                </a:lnTo>
                <a:lnTo>
                  <a:pt x="1196" y="68"/>
                </a:lnTo>
                <a:lnTo>
                  <a:pt x="1193" y="64"/>
                </a:lnTo>
                <a:lnTo>
                  <a:pt x="1184" y="58"/>
                </a:lnTo>
                <a:lnTo>
                  <a:pt x="1177" y="58"/>
                </a:lnTo>
                <a:lnTo>
                  <a:pt x="1154" y="58"/>
                </a:lnTo>
                <a:lnTo>
                  <a:pt x="1129" y="55"/>
                </a:lnTo>
                <a:lnTo>
                  <a:pt x="1118" y="51"/>
                </a:lnTo>
                <a:lnTo>
                  <a:pt x="1116" y="48"/>
                </a:lnTo>
                <a:lnTo>
                  <a:pt x="1113" y="47"/>
                </a:lnTo>
                <a:lnTo>
                  <a:pt x="1113" y="46"/>
                </a:lnTo>
                <a:lnTo>
                  <a:pt x="1111" y="46"/>
                </a:lnTo>
                <a:lnTo>
                  <a:pt x="1106" y="44"/>
                </a:lnTo>
                <a:lnTo>
                  <a:pt x="1102" y="43"/>
                </a:lnTo>
                <a:lnTo>
                  <a:pt x="1098" y="42"/>
                </a:lnTo>
                <a:lnTo>
                  <a:pt x="1091" y="44"/>
                </a:lnTo>
                <a:lnTo>
                  <a:pt x="1090" y="46"/>
                </a:lnTo>
                <a:lnTo>
                  <a:pt x="1082" y="51"/>
                </a:lnTo>
                <a:lnTo>
                  <a:pt x="1075" y="51"/>
                </a:lnTo>
                <a:lnTo>
                  <a:pt x="1049" y="48"/>
                </a:lnTo>
                <a:lnTo>
                  <a:pt x="1024" y="35"/>
                </a:lnTo>
                <a:lnTo>
                  <a:pt x="1020" y="35"/>
                </a:lnTo>
                <a:lnTo>
                  <a:pt x="1011" y="35"/>
                </a:lnTo>
                <a:lnTo>
                  <a:pt x="985" y="34"/>
                </a:lnTo>
                <a:lnTo>
                  <a:pt x="981" y="32"/>
                </a:lnTo>
                <a:lnTo>
                  <a:pt x="979" y="32"/>
                </a:lnTo>
                <a:lnTo>
                  <a:pt x="962" y="31"/>
                </a:lnTo>
                <a:lnTo>
                  <a:pt x="956" y="31"/>
                </a:lnTo>
                <a:lnTo>
                  <a:pt x="944" y="31"/>
                </a:lnTo>
                <a:lnTo>
                  <a:pt x="942" y="31"/>
                </a:lnTo>
                <a:lnTo>
                  <a:pt x="937" y="31"/>
                </a:lnTo>
                <a:lnTo>
                  <a:pt x="933" y="32"/>
                </a:lnTo>
                <a:lnTo>
                  <a:pt x="914" y="35"/>
                </a:lnTo>
                <a:lnTo>
                  <a:pt x="912" y="35"/>
                </a:lnTo>
                <a:lnTo>
                  <a:pt x="910" y="42"/>
                </a:lnTo>
                <a:lnTo>
                  <a:pt x="901" y="52"/>
                </a:lnTo>
                <a:lnTo>
                  <a:pt x="894" y="55"/>
                </a:lnTo>
                <a:lnTo>
                  <a:pt x="878" y="55"/>
                </a:lnTo>
                <a:lnTo>
                  <a:pt x="862" y="51"/>
                </a:lnTo>
                <a:lnTo>
                  <a:pt x="855" y="50"/>
                </a:lnTo>
                <a:lnTo>
                  <a:pt x="835" y="46"/>
                </a:lnTo>
                <a:lnTo>
                  <a:pt x="834" y="46"/>
                </a:lnTo>
                <a:lnTo>
                  <a:pt x="814" y="39"/>
                </a:lnTo>
                <a:lnTo>
                  <a:pt x="809" y="40"/>
                </a:lnTo>
                <a:lnTo>
                  <a:pt x="807" y="40"/>
                </a:lnTo>
                <a:lnTo>
                  <a:pt x="784" y="31"/>
                </a:lnTo>
                <a:lnTo>
                  <a:pt x="782" y="31"/>
                </a:lnTo>
                <a:lnTo>
                  <a:pt x="777" y="30"/>
                </a:lnTo>
                <a:lnTo>
                  <a:pt x="777" y="32"/>
                </a:lnTo>
                <a:lnTo>
                  <a:pt x="775" y="35"/>
                </a:lnTo>
                <a:lnTo>
                  <a:pt x="754" y="36"/>
                </a:lnTo>
                <a:lnTo>
                  <a:pt x="750" y="36"/>
                </a:lnTo>
                <a:lnTo>
                  <a:pt x="714" y="27"/>
                </a:lnTo>
                <a:lnTo>
                  <a:pt x="709" y="26"/>
                </a:lnTo>
                <a:lnTo>
                  <a:pt x="698" y="28"/>
                </a:lnTo>
                <a:lnTo>
                  <a:pt x="688" y="31"/>
                </a:lnTo>
                <a:lnTo>
                  <a:pt x="686" y="32"/>
                </a:lnTo>
                <a:lnTo>
                  <a:pt x="675" y="32"/>
                </a:lnTo>
                <a:lnTo>
                  <a:pt x="665" y="32"/>
                </a:lnTo>
                <a:lnTo>
                  <a:pt x="663" y="34"/>
                </a:lnTo>
                <a:lnTo>
                  <a:pt x="654" y="35"/>
                </a:lnTo>
                <a:lnTo>
                  <a:pt x="649" y="36"/>
                </a:lnTo>
                <a:lnTo>
                  <a:pt x="647" y="38"/>
                </a:lnTo>
                <a:lnTo>
                  <a:pt x="645" y="40"/>
                </a:lnTo>
                <a:lnTo>
                  <a:pt x="643" y="40"/>
                </a:lnTo>
                <a:lnTo>
                  <a:pt x="636" y="43"/>
                </a:lnTo>
                <a:lnTo>
                  <a:pt x="633" y="44"/>
                </a:lnTo>
                <a:lnTo>
                  <a:pt x="629" y="46"/>
                </a:lnTo>
                <a:lnTo>
                  <a:pt x="615" y="50"/>
                </a:lnTo>
                <a:lnTo>
                  <a:pt x="615" y="51"/>
                </a:lnTo>
                <a:lnTo>
                  <a:pt x="613" y="51"/>
                </a:lnTo>
                <a:lnTo>
                  <a:pt x="611" y="51"/>
                </a:lnTo>
                <a:lnTo>
                  <a:pt x="610" y="50"/>
                </a:lnTo>
                <a:lnTo>
                  <a:pt x="604" y="50"/>
                </a:lnTo>
                <a:lnTo>
                  <a:pt x="599" y="50"/>
                </a:lnTo>
                <a:lnTo>
                  <a:pt x="597" y="50"/>
                </a:lnTo>
                <a:lnTo>
                  <a:pt x="595" y="50"/>
                </a:lnTo>
                <a:lnTo>
                  <a:pt x="594" y="50"/>
                </a:lnTo>
                <a:lnTo>
                  <a:pt x="588" y="50"/>
                </a:lnTo>
                <a:lnTo>
                  <a:pt x="579" y="48"/>
                </a:lnTo>
                <a:lnTo>
                  <a:pt x="578" y="47"/>
                </a:lnTo>
                <a:lnTo>
                  <a:pt x="572" y="46"/>
                </a:lnTo>
                <a:lnTo>
                  <a:pt x="569" y="44"/>
                </a:lnTo>
                <a:lnTo>
                  <a:pt x="562" y="40"/>
                </a:lnTo>
                <a:lnTo>
                  <a:pt x="554" y="38"/>
                </a:lnTo>
                <a:lnTo>
                  <a:pt x="538" y="28"/>
                </a:lnTo>
                <a:lnTo>
                  <a:pt x="535" y="28"/>
                </a:lnTo>
                <a:lnTo>
                  <a:pt x="524" y="28"/>
                </a:lnTo>
                <a:lnTo>
                  <a:pt x="517" y="27"/>
                </a:lnTo>
                <a:lnTo>
                  <a:pt x="505" y="30"/>
                </a:lnTo>
                <a:lnTo>
                  <a:pt x="496" y="30"/>
                </a:lnTo>
                <a:lnTo>
                  <a:pt x="476" y="34"/>
                </a:lnTo>
                <a:lnTo>
                  <a:pt x="464" y="30"/>
                </a:lnTo>
                <a:lnTo>
                  <a:pt x="462" y="30"/>
                </a:lnTo>
                <a:lnTo>
                  <a:pt x="457" y="30"/>
                </a:lnTo>
                <a:lnTo>
                  <a:pt x="453" y="30"/>
                </a:lnTo>
                <a:lnTo>
                  <a:pt x="442" y="30"/>
                </a:lnTo>
                <a:lnTo>
                  <a:pt x="437" y="30"/>
                </a:lnTo>
                <a:lnTo>
                  <a:pt x="426" y="32"/>
                </a:lnTo>
                <a:lnTo>
                  <a:pt x="405" y="36"/>
                </a:lnTo>
                <a:lnTo>
                  <a:pt x="400" y="38"/>
                </a:lnTo>
                <a:lnTo>
                  <a:pt x="380" y="34"/>
                </a:lnTo>
                <a:lnTo>
                  <a:pt x="357" y="28"/>
                </a:lnTo>
                <a:lnTo>
                  <a:pt x="343" y="31"/>
                </a:lnTo>
                <a:lnTo>
                  <a:pt x="341" y="31"/>
                </a:lnTo>
                <a:lnTo>
                  <a:pt x="318" y="24"/>
                </a:lnTo>
                <a:lnTo>
                  <a:pt x="309" y="22"/>
                </a:lnTo>
                <a:lnTo>
                  <a:pt x="275" y="7"/>
                </a:lnTo>
                <a:lnTo>
                  <a:pt x="272" y="7"/>
                </a:lnTo>
                <a:lnTo>
                  <a:pt x="256" y="6"/>
                </a:lnTo>
                <a:lnTo>
                  <a:pt x="238" y="4"/>
                </a:lnTo>
                <a:lnTo>
                  <a:pt x="210" y="3"/>
                </a:lnTo>
                <a:lnTo>
                  <a:pt x="194" y="0"/>
                </a:lnTo>
                <a:lnTo>
                  <a:pt x="183" y="2"/>
                </a:lnTo>
                <a:lnTo>
                  <a:pt x="174" y="3"/>
                </a:lnTo>
                <a:lnTo>
                  <a:pt x="160" y="6"/>
                </a:lnTo>
                <a:lnTo>
                  <a:pt x="154" y="7"/>
                </a:lnTo>
                <a:lnTo>
                  <a:pt x="146" y="10"/>
                </a:lnTo>
                <a:lnTo>
                  <a:pt x="140" y="12"/>
                </a:lnTo>
                <a:lnTo>
                  <a:pt x="135" y="16"/>
                </a:lnTo>
                <a:lnTo>
                  <a:pt x="117" y="34"/>
                </a:lnTo>
                <a:lnTo>
                  <a:pt x="114" y="40"/>
                </a:lnTo>
                <a:lnTo>
                  <a:pt x="112" y="44"/>
                </a:lnTo>
                <a:lnTo>
                  <a:pt x="112" y="51"/>
                </a:lnTo>
                <a:lnTo>
                  <a:pt x="112" y="58"/>
                </a:lnTo>
                <a:lnTo>
                  <a:pt x="117" y="68"/>
                </a:lnTo>
                <a:lnTo>
                  <a:pt x="119" y="72"/>
                </a:lnTo>
                <a:lnTo>
                  <a:pt x="124" y="86"/>
                </a:lnTo>
                <a:lnTo>
                  <a:pt x="124" y="88"/>
                </a:lnTo>
                <a:lnTo>
                  <a:pt x="124" y="90"/>
                </a:lnTo>
                <a:lnTo>
                  <a:pt x="126" y="98"/>
                </a:lnTo>
                <a:lnTo>
                  <a:pt x="126" y="99"/>
                </a:lnTo>
                <a:lnTo>
                  <a:pt x="126" y="100"/>
                </a:lnTo>
                <a:lnTo>
                  <a:pt x="126" y="102"/>
                </a:lnTo>
                <a:lnTo>
                  <a:pt x="126" y="106"/>
                </a:lnTo>
                <a:lnTo>
                  <a:pt x="126" y="107"/>
                </a:lnTo>
                <a:lnTo>
                  <a:pt x="124" y="112"/>
                </a:lnTo>
                <a:lnTo>
                  <a:pt x="122" y="115"/>
                </a:lnTo>
                <a:lnTo>
                  <a:pt x="122" y="116"/>
                </a:lnTo>
                <a:lnTo>
                  <a:pt x="121" y="116"/>
                </a:lnTo>
                <a:lnTo>
                  <a:pt x="103" y="128"/>
                </a:lnTo>
                <a:lnTo>
                  <a:pt x="87" y="138"/>
                </a:lnTo>
                <a:lnTo>
                  <a:pt x="78" y="143"/>
                </a:lnTo>
                <a:lnTo>
                  <a:pt x="74" y="146"/>
                </a:lnTo>
                <a:lnTo>
                  <a:pt x="62" y="152"/>
                </a:lnTo>
                <a:lnTo>
                  <a:pt x="58" y="155"/>
                </a:lnTo>
                <a:lnTo>
                  <a:pt x="51" y="158"/>
                </a:lnTo>
                <a:lnTo>
                  <a:pt x="48" y="159"/>
                </a:lnTo>
                <a:lnTo>
                  <a:pt x="34" y="163"/>
                </a:lnTo>
                <a:lnTo>
                  <a:pt x="28" y="164"/>
                </a:lnTo>
                <a:lnTo>
                  <a:pt x="10" y="168"/>
                </a:lnTo>
                <a:lnTo>
                  <a:pt x="2" y="172"/>
                </a:lnTo>
                <a:lnTo>
                  <a:pt x="0" y="178"/>
                </a:lnTo>
                <a:lnTo>
                  <a:pt x="3" y="188"/>
                </a:lnTo>
                <a:lnTo>
                  <a:pt x="5" y="192"/>
                </a:lnTo>
                <a:lnTo>
                  <a:pt x="10" y="202"/>
                </a:lnTo>
                <a:lnTo>
                  <a:pt x="16" y="210"/>
                </a:lnTo>
                <a:lnTo>
                  <a:pt x="21" y="219"/>
                </a:lnTo>
                <a:lnTo>
                  <a:pt x="26" y="227"/>
                </a:lnTo>
                <a:lnTo>
                  <a:pt x="28" y="231"/>
                </a:lnTo>
                <a:lnTo>
                  <a:pt x="32" y="239"/>
                </a:lnTo>
                <a:lnTo>
                  <a:pt x="39" y="250"/>
                </a:lnTo>
                <a:lnTo>
                  <a:pt x="50" y="254"/>
                </a:lnTo>
                <a:lnTo>
                  <a:pt x="66" y="256"/>
                </a:lnTo>
                <a:lnTo>
                  <a:pt x="78" y="259"/>
                </a:lnTo>
                <a:lnTo>
                  <a:pt x="82" y="260"/>
                </a:lnTo>
                <a:lnTo>
                  <a:pt x="82" y="262"/>
                </a:lnTo>
                <a:lnTo>
                  <a:pt x="89" y="271"/>
                </a:lnTo>
                <a:lnTo>
                  <a:pt x="89" y="272"/>
                </a:lnTo>
                <a:lnTo>
                  <a:pt x="90" y="282"/>
                </a:lnTo>
                <a:lnTo>
                  <a:pt x="90" y="288"/>
                </a:lnTo>
                <a:lnTo>
                  <a:pt x="101" y="306"/>
                </a:lnTo>
                <a:lnTo>
                  <a:pt x="105" y="310"/>
                </a:lnTo>
                <a:lnTo>
                  <a:pt x="105" y="311"/>
                </a:lnTo>
                <a:lnTo>
                  <a:pt x="105" y="319"/>
                </a:lnTo>
                <a:lnTo>
                  <a:pt x="106" y="330"/>
                </a:lnTo>
                <a:lnTo>
                  <a:pt x="108" y="331"/>
                </a:lnTo>
                <a:lnTo>
                  <a:pt x="119" y="342"/>
                </a:lnTo>
                <a:lnTo>
                  <a:pt x="124" y="346"/>
                </a:lnTo>
                <a:lnTo>
                  <a:pt x="124" y="350"/>
                </a:lnTo>
                <a:lnTo>
                  <a:pt x="126" y="352"/>
                </a:lnTo>
                <a:lnTo>
                  <a:pt x="128" y="356"/>
                </a:lnTo>
                <a:lnTo>
                  <a:pt x="130" y="362"/>
                </a:lnTo>
                <a:lnTo>
                  <a:pt x="130" y="363"/>
                </a:lnTo>
                <a:lnTo>
                  <a:pt x="126" y="371"/>
                </a:lnTo>
                <a:lnTo>
                  <a:pt x="126" y="372"/>
                </a:lnTo>
                <a:lnTo>
                  <a:pt x="121" y="378"/>
                </a:lnTo>
                <a:lnTo>
                  <a:pt x="110" y="391"/>
                </a:lnTo>
                <a:lnTo>
                  <a:pt x="99" y="402"/>
                </a:lnTo>
                <a:lnTo>
                  <a:pt x="98" y="403"/>
                </a:lnTo>
                <a:lnTo>
                  <a:pt x="101" y="412"/>
                </a:lnTo>
                <a:lnTo>
                  <a:pt x="103" y="422"/>
                </a:lnTo>
                <a:lnTo>
                  <a:pt x="101" y="432"/>
                </a:lnTo>
                <a:lnTo>
                  <a:pt x="99" y="458"/>
                </a:lnTo>
                <a:lnTo>
                  <a:pt x="98" y="471"/>
                </a:lnTo>
                <a:lnTo>
                  <a:pt x="96" y="476"/>
                </a:lnTo>
                <a:lnTo>
                  <a:pt x="83" y="486"/>
                </a:lnTo>
                <a:lnTo>
                  <a:pt x="78" y="491"/>
                </a:lnTo>
                <a:lnTo>
                  <a:pt x="78" y="500"/>
                </a:lnTo>
                <a:lnTo>
                  <a:pt x="80" y="508"/>
                </a:lnTo>
                <a:lnTo>
                  <a:pt x="85" y="508"/>
                </a:lnTo>
                <a:lnTo>
                  <a:pt x="92" y="511"/>
                </a:lnTo>
                <a:lnTo>
                  <a:pt x="96" y="516"/>
                </a:lnTo>
                <a:lnTo>
                  <a:pt x="94" y="518"/>
                </a:lnTo>
                <a:lnTo>
                  <a:pt x="92" y="520"/>
                </a:lnTo>
                <a:lnTo>
                  <a:pt x="90" y="520"/>
                </a:lnTo>
                <a:lnTo>
                  <a:pt x="89" y="522"/>
                </a:lnTo>
                <a:lnTo>
                  <a:pt x="87" y="522"/>
                </a:lnTo>
                <a:lnTo>
                  <a:pt x="82" y="520"/>
                </a:lnTo>
                <a:lnTo>
                  <a:pt x="73" y="540"/>
                </a:lnTo>
                <a:lnTo>
                  <a:pt x="73" y="542"/>
                </a:lnTo>
                <a:lnTo>
                  <a:pt x="67" y="555"/>
                </a:lnTo>
                <a:lnTo>
                  <a:pt x="85" y="560"/>
                </a:lnTo>
                <a:lnTo>
                  <a:pt x="101" y="567"/>
                </a:lnTo>
                <a:lnTo>
                  <a:pt x="106" y="568"/>
                </a:lnTo>
                <a:lnTo>
                  <a:pt x="106" y="570"/>
                </a:lnTo>
                <a:lnTo>
                  <a:pt x="108" y="572"/>
                </a:lnTo>
                <a:lnTo>
                  <a:pt x="108" y="579"/>
                </a:lnTo>
                <a:lnTo>
                  <a:pt x="106" y="584"/>
                </a:lnTo>
                <a:lnTo>
                  <a:pt x="101" y="586"/>
                </a:lnTo>
                <a:lnTo>
                  <a:pt x="82" y="594"/>
                </a:lnTo>
                <a:lnTo>
                  <a:pt x="69" y="599"/>
                </a:lnTo>
                <a:lnTo>
                  <a:pt x="64" y="604"/>
                </a:lnTo>
                <a:lnTo>
                  <a:pt x="60" y="616"/>
                </a:lnTo>
                <a:lnTo>
                  <a:pt x="62" y="640"/>
                </a:lnTo>
                <a:lnTo>
                  <a:pt x="64" y="647"/>
                </a:lnTo>
                <a:lnTo>
                  <a:pt x="66" y="650"/>
                </a:lnTo>
                <a:lnTo>
                  <a:pt x="76" y="655"/>
                </a:lnTo>
                <a:lnTo>
                  <a:pt x="78" y="656"/>
                </a:lnTo>
                <a:lnTo>
                  <a:pt x="80" y="662"/>
                </a:lnTo>
                <a:lnTo>
                  <a:pt x="80" y="664"/>
                </a:lnTo>
                <a:lnTo>
                  <a:pt x="80" y="668"/>
                </a:lnTo>
                <a:lnTo>
                  <a:pt x="82" y="671"/>
                </a:lnTo>
                <a:lnTo>
                  <a:pt x="83" y="674"/>
                </a:lnTo>
                <a:lnTo>
                  <a:pt x="85" y="675"/>
                </a:lnTo>
                <a:lnTo>
                  <a:pt x="92" y="675"/>
                </a:lnTo>
                <a:lnTo>
                  <a:pt x="96" y="676"/>
                </a:lnTo>
                <a:lnTo>
                  <a:pt x="96" y="670"/>
                </a:lnTo>
                <a:lnTo>
                  <a:pt x="96" y="668"/>
                </a:lnTo>
                <a:lnTo>
                  <a:pt x="90" y="659"/>
                </a:lnTo>
                <a:lnTo>
                  <a:pt x="90" y="654"/>
                </a:lnTo>
                <a:lnTo>
                  <a:pt x="96" y="639"/>
                </a:lnTo>
                <a:lnTo>
                  <a:pt x="101" y="638"/>
                </a:lnTo>
                <a:lnTo>
                  <a:pt x="114" y="639"/>
                </a:lnTo>
                <a:lnTo>
                  <a:pt x="151" y="652"/>
                </a:lnTo>
                <a:lnTo>
                  <a:pt x="156" y="656"/>
                </a:lnTo>
                <a:lnTo>
                  <a:pt x="176" y="659"/>
                </a:lnTo>
                <a:lnTo>
                  <a:pt x="185" y="658"/>
                </a:lnTo>
                <a:lnTo>
                  <a:pt x="199" y="652"/>
                </a:lnTo>
                <a:lnTo>
                  <a:pt x="204" y="644"/>
                </a:lnTo>
                <a:lnTo>
                  <a:pt x="213" y="634"/>
                </a:lnTo>
                <a:lnTo>
                  <a:pt x="229" y="627"/>
                </a:lnTo>
                <a:lnTo>
                  <a:pt x="236" y="627"/>
                </a:lnTo>
                <a:lnTo>
                  <a:pt x="245" y="628"/>
                </a:lnTo>
                <a:lnTo>
                  <a:pt x="252" y="628"/>
                </a:lnTo>
                <a:lnTo>
                  <a:pt x="270" y="631"/>
                </a:lnTo>
                <a:lnTo>
                  <a:pt x="279" y="632"/>
                </a:lnTo>
                <a:lnTo>
                  <a:pt x="281" y="634"/>
                </a:lnTo>
                <a:lnTo>
                  <a:pt x="293" y="630"/>
                </a:lnTo>
                <a:lnTo>
                  <a:pt x="300" y="628"/>
                </a:lnTo>
                <a:lnTo>
                  <a:pt x="311" y="631"/>
                </a:lnTo>
                <a:lnTo>
                  <a:pt x="316" y="642"/>
                </a:lnTo>
                <a:lnTo>
                  <a:pt x="316" y="648"/>
                </a:lnTo>
                <a:lnTo>
                  <a:pt x="318" y="651"/>
                </a:lnTo>
                <a:lnTo>
                  <a:pt x="318" y="652"/>
                </a:lnTo>
                <a:lnTo>
                  <a:pt x="341" y="666"/>
                </a:lnTo>
                <a:lnTo>
                  <a:pt x="366" y="676"/>
                </a:lnTo>
                <a:lnTo>
                  <a:pt x="377" y="682"/>
                </a:lnTo>
                <a:lnTo>
                  <a:pt x="380" y="682"/>
                </a:lnTo>
                <a:lnTo>
                  <a:pt x="386" y="675"/>
                </a:lnTo>
                <a:lnTo>
                  <a:pt x="371" y="670"/>
                </a:lnTo>
                <a:lnTo>
                  <a:pt x="371" y="666"/>
                </a:lnTo>
                <a:lnTo>
                  <a:pt x="373" y="662"/>
                </a:lnTo>
                <a:lnTo>
                  <a:pt x="393" y="658"/>
                </a:lnTo>
                <a:lnTo>
                  <a:pt x="396" y="655"/>
                </a:lnTo>
                <a:lnTo>
                  <a:pt x="396" y="651"/>
                </a:lnTo>
                <a:lnTo>
                  <a:pt x="389" y="644"/>
                </a:lnTo>
                <a:lnTo>
                  <a:pt x="375" y="640"/>
                </a:lnTo>
                <a:lnTo>
                  <a:pt x="373" y="639"/>
                </a:lnTo>
                <a:lnTo>
                  <a:pt x="373" y="638"/>
                </a:lnTo>
                <a:lnTo>
                  <a:pt x="375" y="632"/>
                </a:lnTo>
                <a:lnTo>
                  <a:pt x="375" y="631"/>
                </a:lnTo>
                <a:lnTo>
                  <a:pt x="380" y="628"/>
                </a:lnTo>
                <a:lnTo>
                  <a:pt x="382" y="630"/>
                </a:lnTo>
                <a:lnTo>
                  <a:pt x="384" y="630"/>
                </a:lnTo>
                <a:lnTo>
                  <a:pt x="398" y="638"/>
                </a:lnTo>
                <a:lnTo>
                  <a:pt x="400" y="639"/>
                </a:lnTo>
                <a:lnTo>
                  <a:pt x="400" y="648"/>
                </a:lnTo>
                <a:lnTo>
                  <a:pt x="402" y="654"/>
                </a:lnTo>
                <a:lnTo>
                  <a:pt x="407" y="656"/>
                </a:lnTo>
                <a:lnTo>
                  <a:pt x="425" y="651"/>
                </a:lnTo>
                <a:lnTo>
                  <a:pt x="437" y="651"/>
                </a:lnTo>
                <a:lnTo>
                  <a:pt x="448" y="652"/>
                </a:lnTo>
                <a:lnTo>
                  <a:pt x="451" y="650"/>
                </a:lnTo>
                <a:lnTo>
                  <a:pt x="455" y="647"/>
                </a:lnTo>
                <a:lnTo>
                  <a:pt x="458" y="648"/>
                </a:lnTo>
                <a:lnTo>
                  <a:pt x="474" y="655"/>
                </a:lnTo>
                <a:lnTo>
                  <a:pt x="492" y="650"/>
                </a:lnTo>
                <a:lnTo>
                  <a:pt x="508" y="636"/>
                </a:lnTo>
                <a:lnTo>
                  <a:pt x="530" y="628"/>
                </a:lnTo>
                <a:lnTo>
                  <a:pt x="533" y="622"/>
                </a:lnTo>
                <a:lnTo>
                  <a:pt x="528" y="619"/>
                </a:lnTo>
                <a:lnTo>
                  <a:pt x="522" y="623"/>
                </a:lnTo>
                <a:lnTo>
                  <a:pt x="510" y="626"/>
                </a:lnTo>
                <a:lnTo>
                  <a:pt x="508" y="624"/>
                </a:lnTo>
                <a:lnTo>
                  <a:pt x="508" y="620"/>
                </a:lnTo>
                <a:lnTo>
                  <a:pt x="508" y="615"/>
                </a:lnTo>
                <a:lnTo>
                  <a:pt x="514" y="610"/>
                </a:lnTo>
                <a:lnTo>
                  <a:pt x="517" y="606"/>
                </a:lnTo>
                <a:lnTo>
                  <a:pt x="519" y="604"/>
                </a:lnTo>
                <a:lnTo>
                  <a:pt x="521" y="603"/>
                </a:lnTo>
                <a:lnTo>
                  <a:pt x="542" y="592"/>
                </a:lnTo>
                <a:lnTo>
                  <a:pt x="549" y="590"/>
                </a:lnTo>
                <a:lnTo>
                  <a:pt x="551" y="590"/>
                </a:lnTo>
                <a:lnTo>
                  <a:pt x="556" y="590"/>
                </a:lnTo>
                <a:lnTo>
                  <a:pt x="562" y="594"/>
                </a:lnTo>
                <a:lnTo>
                  <a:pt x="565" y="595"/>
                </a:lnTo>
                <a:lnTo>
                  <a:pt x="567" y="598"/>
                </a:lnTo>
                <a:lnTo>
                  <a:pt x="569" y="598"/>
                </a:lnTo>
                <a:lnTo>
                  <a:pt x="570" y="602"/>
                </a:lnTo>
                <a:lnTo>
                  <a:pt x="576" y="608"/>
                </a:lnTo>
                <a:lnTo>
                  <a:pt x="588" y="607"/>
                </a:lnTo>
                <a:lnTo>
                  <a:pt x="592" y="606"/>
                </a:lnTo>
                <a:lnTo>
                  <a:pt x="597" y="607"/>
                </a:lnTo>
                <a:lnTo>
                  <a:pt x="608" y="608"/>
                </a:lnTo>
                <a:lnTo>
                  <a:pt x="611" y="611"/>
                </a:lnTo>
                <a:lnTo>
                  <a:pt x="615" y="618"/>
                </a:lnTo>
                <a:lnTo>
                  <a:pt x="627" y="623"/>
                </a:lnTo>
                <a:lnTo>
                  <a:pt x="656" y="635"/>
                </a:lnTo>
                <a:lnTo>
                  <a:pt x="665" y="634"/>
                </a:lnTo>
                <a:lnTo>
                  <a:pt x="666" y="632"/>
                </a:lnTo>
                <a:lnTo>
                  <a:pt x="672" y="626"/>
                </a:lnTo>
                <a:lnTo>
                  <a:pt x="686" y="619"/>
                </a:lnTo>
                <a:lnTo>
                  <a:pt x="695" y="618"/>
                </a:lnTo>
                <a:lnTo>
                  <a:pt x="700" y="616"/>
                </a:lnTo>
                <a:lnTo>
                  <a:pt x="704" y="618"/>
                </a:lnTo>
                <a:lnTo>
                  <a:pt x="707" y="618"/>
                </a:lnTo>
                <a:lnTo>
                  <a:pt x="709" y="619"/>
                </a:lnTo>
                <a:lnTo>
                  <a:pt x="716" y="623"/>
                </a:lnTo>
                <a:lnTo>
                  <a:pt x="723" y="627"/>
                </a:lnTo>
                <a:lnTo>
                  <a:pt x="730" y="632"/>
                </a:lnTo>
                <a:lnTo>
                  <a:pt x="736" y="631"/>
                </a:lnTo>
                <a:lnTo>
                  <a:pt x="738" y="631"/>
                </a:lnTo>
                <a:lnTo>
                  <a:pt x="743" y="631"/>
                </a:lnTo>
                <a:lnTo>
                  <a:pt x="746" y="632"/>
                </a:lnTo>
                <a:lnTo>
                  <a:pt x="748" y="632"/>
                </a:lnTo>
                <a:lnTo>
                  <a:pt x="754" y="642"/>
                </a:lnTo>
                <a:lnTo>
                  <a:pt x="782" y="632"/>
                </a:lnTo>
                <a:lnTo>
                  <a:pt x="784" y="631"/>
                </a:lnTo>
                <a:lnTo>
                  <a:pt x="805" y="624"/>
                </a:lnTo>
                <a:lnTo>
                  <a:pt x="821" y="618"/>
                </a:lnTo>
                <a:lnTo>
                  <a:pt x="828" y="615"/>
                </a:lnTo>
                <a:lnTo>
                  <a:pt x="835" y="614"/>
                </a:lnTo>
                <a:lnTo>
                  <a:pt x="841" y="612"/>
                </a:lnTo>
                <a:lnTo>
                  <a:pt x="855" y="608"/>
                </a:lnTo>
                <a:lnTo>
                  <a:pt x="864" y="608"/>
                </a:lnTo>
                <a:lnTo>
                  <a:pt x="871" y="608"/>
                </a:lnTo>
                <a:lnTo>
                  <a:pt x="889" y="608"/>
                </a:lnTo>
                <a:lnTo>
                  <a:pt x="896" y="612"/>
                </a:lnTo>
                <a:lnTo>
                  <a:pt x="899" y="616"/>
                </a:lnTo>
                <a:lnTo>
                  <a:pt x="906" y="620"/>
                </a:lnTo>
                <a:close/>
              </a:path>
            </a:pathLst>
          </a:custGeom>
          <a:solidFill>
            <a:srgbClr val="99ABCD"/>
          </a:solidFill>
          <a:ln w="6350" cap="flat" cmpd="sng">
            <a:noFill/>
            <a:prstDash val="solid"/>
            <a:round/>
            <a:headEnd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2" name="D14"/>
          <p:cNvSpPr>
            <a:spLocks noChangeAspect="1"/>
          </p:cNvSpPr>
          <p:nvPr/>
        </p:nvSpPr>
        <p:spPr bwMode="auto">
          <a:xfrm>
            <a:off x="6821977" y="6231008"/>
            <a:ext cx="116395" cy="45719"/>
          </a:xfrm>
          <a:custGeom>
            <a:avLst/>
            <a:gdLst>
              <a:gd name="T0" fmla="*/ 150 w 331"/>
              <a:gd name="T1" fmla="*/ 6 h 93"/>
              <a:gd name="T2" fmla="*/ 139 w 331"/>
              <a:gd name="T3" fmla="*/ 12 h 93"/>
              <a:gd name="T4" fmla="*/ 137 w 331"/>
              <a:gd name="T5" fmla="*/ 13 h 93"/>
              <a:gd name="T6" fmla="*/ 132 w 331"/>
              <a:gd name="T7" fmla="*/ 14 h 93"/>
              <a:gd name="T8" fmla="*/ 112 w 331"/>
              <a:gd name="T9" fmla="*/ 24 h 93"/>
              <a:gd name="T10" fmla="*/ 96 w 331"/>
              <a:gd name="T11" fmla="*/ 29 h 93"/>
              <a:gd name="T12" fmla="*/ 87 w 331"/>
              <a:gd name="T13" fmla="*/ 30 h 93"/>
              <a:gd name="T14" fmla="*/ 71 w 331"/>
              <a:gd name="T15" fmla="*/ 33 h 93"/>
              <a:gd name="T16" fmla="*/ 34 w 331"/>
              <a:gd name="T17" fmla="*/ 49 h 93"/>
              <a:gd name="T18" fmla="*/ 0 w 331"/>
              <a:gd name="T19" fmla="*/ 68 h 93"/>
              <a:gd name="T20" fmla="*/ 9 w 331"/>
              <a:gd name="T21" fmla="*/ 81 h 93"/>
              <a:gd name="T22" fmla="*/ 23 w 331"/>
              <a:gd name="T23" fmla="*/ 89 h 93"/>
              <a:gd name="T24" fmla="*/ 57 w 331"/>
              <a:gd name="T25" fmla="*/ 92 h 93"/>
              <a:gd name="T26" fmla="*/ 86 w 331"/>
              <a:gd name="T27" fmla="*/ 78 h 93"/>
              <a:gd name="T28" fmla="*/ 96 w 331"/>
              <a:gd name="T29" fmla="*/ 77 h 93"/>
              <a:gd name="T30" fmla="*/ 112 w 331"/>
              <a:gd name="T31" fmla="*/ 77 h 93"/>
              <a:gd name="T32" fmla="*/ 119 w 331"/>
              <a:gd name="T33" fmla="*/ 80 h 93"/>
              <a:gd name="T34" fmla="*/ 132 w 331"/>
              <a:gd name="T35" fmla="*/ 85 h 93"/>
              <a:gd name="T36" fmla="*/ 139 w 331"/>
              <a:gd name="T37" fmla="*/ 86 h 93"/>
              <a:gd name="T38" fmla="*/ 151 w 331"/>
              <a:gd name="T39" fmla="*/ 82 h 93"/>
              <a:gd name="T40" fmla="*/ 167 w 331"/>
              <a:gd name="T41" fmla="*/ 73 h 93"/>
              <a:gd name="T42" fmla="*/ 194 w 331"/>
              <a:gd name="T43" fmla="*/ 61 h 93"/>
              <a:gd name="T44" fmla="*/ 214 w 331"/>
              <a:gd name="T45" fmla="*/ 53 h 93"/>
              <a:gd name="T46" fmla="*/ 249 w 331"/>
              <a:gd name="T47" fmla="*/ 57 h 93"/>
              <a:gd name="T48" fmla="*/ 262 w 331"/>
              <a:gd name="T49" fmla="*/ 57 h 93"/>
              <a:gd name="T50" fmla="*/ 279 w 331"/>
              <a:gd name="T51" fmla="*/ 40 h 93"/>
              <a:gd name="T52" fmla="*/ 322 w 331"/>
              <a:gd name="T53" fmla="*/ 33 h 93"/>
              <a:gd name="T54" fmla="*/ 331 w 331"/>
              <a:gd name="T55" fmla="*/ 32 h 93"/>
              <a:gd name="T56" fmla="*/ 310 w 331"/>
              <a:gd name="T57" fmla="*/ 21 h 93"/>
              <a:gd name="T58" fmla="*/ 294 w 331"/>
              <a:gd name="T59" fmla="*/ 18 h 93"/>
              <a:gd name="T60" fmla="*/ 267 w 331"/>
              <a:gd name="T61" fmla="*/ 16 h 93"/>
              <a:gd name="T62" fmla="*/ 194 w 331"/>
              <a:gd name="T63" fmla="*/ 0 h 93"/>
              <a:gd name="T64" fmla="*/ 166 w 331"/>
              <a:gd name="T65" fmla="*/ 2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1"/>
              <a:gd name="T100" fmla="*/ 0 h 93"/>
              <a:gd name="T101" fmla="*/ 331 w 331"/>
              <a:gd name="T102" fmla="*/ 93 h 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1" h="93">
                <a:moveTo>
                  <a:pt x="153" y="5"/>
                </a:moveTo>
                <a:lnTo>
                  <a:pt x="150" y="6"/>
                </a:lnTo>
                <a:lnTo>
                  <a:pt x="148" y="6"/>
                </a:lnTo>
                <a:lnTo>
                  <a:pt x="139" y="12"/>
                </a:lnTo>
                <a:lnTo>
                  <a:pt x="137" y="12"/>
                </a:lnTo>
                <a:lnTo>
                  <a:pt x="137" y="13"/>
                </a:lnTo>
                <a:lnTo>
                  <a:pt x="134" y="14"/>
                </a:lnTo>
                <a:lnTo>
                  <a:pt x="132" y="14"/>
                </a:lnTo>
                <a:lnTo>
                  <a:pt x="119" y="21"/>
                </a:lnTo>
                <a:lnTo>
                  <a:pt x="112" y="24"/>
                </a:lnTo>
                <a:lnTo>
                  <a:pt x="100" y="28"/>
                </a:lnTo>
                <a:lnTo>
                  <a:pt x="96" y="29"/>
                </a:lnTo>
                <a:lnTo>
                  <a:pt x="89" y="30"/>
                </a:lnTo>
                <a:lnTo>
                  <a:pt x="87" y="30"/>
                </a:lnTo>
                <a:lnTo>
                  <a:pt x="82" y="32"/>
                </a:lnTo>
                <a:lnTo>
                  <a:pt x="71" y="33"/>
                </a:lnTo>
                <a:lnTo>
                  <a:pt x="43" y="45"/>
                </a:lnTo>
                <a:lnTo>
                  <a:pt x="34" y="49"/>
                </a:lnTo>
                <a:lnTo>
                  <a:pt x="2" y="53"/>
                </a:lnTo>
                <a:lnTo>
                  <a:pt x="0" y="68"/>
                </a:lnTo>
                <a:lnTo>
                  <a:pt x="7" y="74"/>
                </a:lnTo>
                <a:lnTo>
                  <a:pt x="9" y="81"/>
                </a:lnTo>
                <a:lnTo>
                  <a:pt x="20" y="88"/>
                </a:lnTo>
                <a:lnTo>
                  <a:pt x="23" y="89"/>
                </a:lnTo>
                <a:lnTo>
                  <a:pt x="38" y="93"/>
                </a:lnTo>
                <a:lnTo>
                  <a:pt x="57" y="92"/>
                </a:lnTo>
                <a:lnTo>
                  <a:pt x="77" y="81"/>
                </a:lnTo>
                <a:lnTo>
                  <a:pt x="86" y="78"/>
                </a:lnTo>
                <a:lnTo>
                  <a:pt x="87" y="78"/>
                </a:lnTo>
                <a:lnTo>
                  <a:pt x="96" y="77"/>
                </a:lnTo>
                <a:lnTo>
                  <a:pt x="107" y="76"/>
                </a:lnTo>
                <a:lnTo>
                  <a:pt x="112" y="77"/>
                </a:lnTo>
                <a:lnTo>
                  <a:pt x="116" y="78"/>
                </a:lnTo>
                <a:lnTo>
                  <a:pt x="119" y="80"/>
                </a:lnTo>
                <a:lnTo>
                  <a:pt x="121" y="85"/>
                </a:lnTo>
                <a:lnTo>
                  <a:pt x="132" y="85"/>
                </a:lnTo>
                <a:lnTo>
                  <a:pt x="137" y="88"/>
                </a:lnTo>
                <a:lnTo>
                  <a:pt x="139" y="86"/>
                </a:lnTo>
                <a:lnTo>
                  <a:pt x="150" y="84"/>
                </a:lnTo>
                <a:lnTo>
                  <a:pt x="151" y="82"/>
                </a:lnTo>
                <a:lnTo>
                  <a:pt x="166" y="78"/>
                </a:lnTo>
                <a:lnTo>
                  <a:pt x="167" y="73"/>
                </a:lnTo>
                <a:lnTo>
                  <a:pt x="182" y="64"/>
                </a:lnTo>
                <a:lnTo>
                  <a:pt x="194" y="61"/>
                </a:lnTo>
                <a:lnTo>
                  <a:pt x="196" y="58"/>
                </a:lnTo>
                <a:lnTo>
                  <a:pt x="214" y="53"/>
                </a:lnTo>
                <a:lnTo>
                  <a:pt x="233" y="48"/>
                </a:lnTo>
                <a:lnTo>
                  <a:pt x="249" y="57"/>
                </a:lnTo>
                <a:lnTo>
                  <a:pt x="258" y="58"/>
                </a:lnTo>
                <a:lnTo>
                  <a:pt x="262" y="57"/>
                </a:lnTo>
                <a:lnTo>
                  <a:pt x="274" y="44"/>
                </a:lnTo>
                <a:lnTo>
                  <a:pt x="279" y="40"/>
                </a:lnTo>
                <a:lnTo>
                  <a:pt x="308" y="38"/>
                </a:lnTo>
                <a:lnTo>
                  <a:pt x="322" y="33"/>
                </a:lnTo>
                <a:lnTo>
                  <a:pt x="329" y="34"/>
                </a:lnTo>
                <a:lnTo>
                  <a:pt x="331" y="32"/>
                </a:lnTo>
                <a:lnTo>
                  <a:pt x="317" y="16"/>
                </a:lnTo>
                <a:lnTo>
                  <a:pt x="310" y="21"/>
                </a:lnTo>
                <a:lnTo>
                  <a:pt x="301" y="24"/>
                </a:lnTo>
                <a:lnTo>
                  <a:pt x="294" y="18"/>
                </a:lnTo>
                <a:lnTo>
                  <a:pt x="288" y="20"/>
                </a:lnTo>
                <a:lnTo>
                  <a:pt x="267" y="16"/>
                </a:lnTo>
                <a:lnTo>
                  <a:pt x="226" y="5"/>
                </a:lnTo>
                <a:lnTo>
                  <a:pt x="194" y="0"/>
                </a:lnTo>
                <a:lnTo>
                  <a:pt x="169" y="2"/>
                </a:lnTo>
                <a:lnTo>
                  <a:pt x="166" y="2"/>
                </a:lnTo>
                <a:lnTo>
                  <a:pt x="153" y="5"/>
                </a:lnTo>
                <a:close/>
              </a:path>
            </a:pathLst>
          </a:custGeom>
          <a:solidFill>
            <a:srgbClr val="99ABCD"/>
          </a:solidFill>
          <a:ln w="6350" cap="flat" cmpd="sng">
            <a:noFill/>
            <a:prstDash val="solid"/>
            <a:round/>
            <a:headEnd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6303162" y="6106215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14" name="Oval 413"/>
          <p:cNvSpPr>
            <a:spLocks noChangeAspect="1"/>
          </p:cNvSpPr>
          <p:nvPr/>
        </p:nvSpPr>
        <p:spPr>
          <a:xfrm>
            <a:off x="6561280" y="606737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dirty="0">
                <a:latin typeface="Calibri"/>
                <a:ea typeface="+mn-ea"/>
                <a:cs typeface="+mn-cs"/>
              </a:rPr>
              <a:t>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Isosceles Triangle 414"/>
          <p:cNvSpPr>
            <a:spLocks noChangeAspect="1"/>
          </p:cNvSpPr>
          <p:nvPr/>
        </p:nvSpPr>
        <p:spPr>
          <a:xfrm>
            <a:off x="5373475" y="496178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6" name="Isosceles Triangle 415"/>
          <p:cNvSpPr>
            <a:spLocks noChangeAspect="1"/>
          </p:cNvSpPr>
          <p:nvPr/>
        </p:nvSpPr>
        <p:spPr>
          <a:xfrm>
            <a:off x="5327802" y="470155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6" name="Oval 265"/>
          <p:cNvSpPr>
            <a:spLocks noChangeAspect="1"/>
          </p:cNvSpPr>
          <p:nvPr/>
        </p:nvSpPr>
        <p:spPr>
          <a:xfrm>
            <a:off x="5944354" y="3345498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809727" y="5262273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AK</a:t>
            </a:r>
          </a:p>
        </p:txBody>
      </p:sp>
      <p:sp>
        <p:nvSpPr>
          <p:cNvPr id="329" name="Isosceles Triangle 328"/>
          <p:cNvSpPr>
            <a:spLocks noChangeAspect="1"/>
          </p:cNvSpPr>
          <p:nvPr/>
        </p:nvSpPr>
        <p:spPr>
          <a:xfrm>
            <a:off x="6887874" y="528261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2987879" y="6023038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HI</a:t>
            </a:r>
          </a:p>
        </p:txBody>
      </p:sp>
      <p:sp>
        <p:nvSpPr>
          <p:cNvPr id="344" name="Isosceles Triangle 343"/>
          <p:cNvSpPr>
            <a:spLocks noChangeAspect="1"/>
          </p:cNvSpPr>
          <p:nvPr/>
        </p:nvSpPr>
        <p:spPr>
          <a:xfrm>
            <a:off x="5973202" y="426777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28" name="Isosceles Triangle 327"/>
          <p:cNvSpPr>
            <a:spLocks noChangeAspect="1"/>
          </p:cNvSpPr>
          <p:nvPr/>
        </p:nvSpPr>
        <p:spPr>
          <a:xfrm>
            <a:off x="7095126" y="548181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41" name="Straight Connector 140"/>
          <p:cNvCxnSpPr>
            <a:stCxn id="227" idx="5"/>
          </p:cNvCxnSpPr>
          <p:nvPr/>
        </p:nvCxnSpPr>
        <p:spPr>
          <a:xfrm>
            <a:off x="7359754" y="3429237"/>
            <a:ext cx="515060" cy="39016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52" name="Oval 351"/>
          <p:cNvSpPr>
            <a:spLocks noChangeAspect="1"/>
          </p:cNvSpPr>
          <p:nvPr/>
        </p:nvSpPr>
        <p:spPr>
          <a:xfrm>
            <a:off x="3019415" y="3460339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353" name="Oval 352"/>
          <p:cNvSpPr>
            <a:spLocks noChangeAspect="1"/>
          </p:cNvSpPr>
          <p:nvPr/>
        </p:nvSpPr>
        <p:spPr>
          <a:xfrm>
            <a:off x="2546006" y="3591051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Isosceles Triangle 353"/>
          <p:cNvSpPr>
            <a:spLocks noChangeAspect="1"/>
          </p:cNvSpPr>
          <p:nvPr/>
        </p:nvSpPr>
        <p:spPr>
          <a:xfrm>
            <a:off x="4416320" y="322379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55" name="Isosceles Triangle 354"/>
          <p:cNvSpPr>
            <a:spLocks noChangeAspect="1"/>
          </p:cNvSpPr>
          <p:nvPr/>
        </p:nvSpPr>
        <p:spPr>
          <a:xfrm>
            <a:off x="7139810" y="461331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26" name="Oval 325"/>
          <p:cNvSpPr>
            <a:spLocks noChangeAspect="1"/>
          </p:cNvSpPr>
          <p:nvPr/>
        </p:nvSpPr>
        <p:spPr>
          <a:xfrm>
            <a:off x="3041566" y="3777902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7498080" y="5425440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Text Box 5"/>
          <p:cNvSpPr txBox="1">
            <a:spLocks noChangeArrowheads="1"/>
          </p:cNvSpPr>
          <p:nvPr/>
        </p:nvSpPr>
        <p:spPr bwMode="auto">
          <a:xfrm>
            <a:off x="7680960" y="5242560"/>
            <a:ext cx="1463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noProof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FHWA</a:t>
            </a:r>
            <a:r>
              <a:rPr lang="en-US" sz="1000" b="1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State/Local Co-Sponsored</a:t>
            </a:r>
            <a:endParaRPr kumimoji="0" lang="en-US" sz="1000" b="1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TtT Session Conducted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Diamond 348"/>
          <p:cNvSpPr/>
          <p:nvPr/>
        </p:nvSpPr>
        <p:spPr>
          <a:xfrm>
            <a:off x="1030897" y="1892142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Diamond 349"/>
          <p:cNvSpPr/>
          <p:nvPr/>
        </p:nvSpPr>
        <p:spPr>
          <a:xfrm>
            <a:off x="701371" y="2006385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Isosceles Triangle 282"/>
          <p:cNvSpPr>
            <a:spLocks noChangeAspect="1"/>
          </p:cNvSpPr>
          <p:nvPr/>
        </p:nvSpPr>
        <p:spPr>
          <a:xfrm>
            <a:off x="1040041" y="192517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Diamond 358"/>
          <p:cNvSpPr/>
          <p:nvPr/>
        </p:nvSpPr>
        <p:spPr>
          <a:xfrm>
            <a:off x="7312349" y="5910072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Diamond 359"/>
          <p:cNvSpPr/>
          <p:nvPr/>
        </p:nvSpPr>
        <p:spPr>
          <a:xfrm>
            <a:off x="5943680" y="2514784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Diamond 360"/>
          <p:cNvSpPr/>
          <p:nvPr/>
        </p:nvSpPr>
        <p:spPr>
          <a:xfrm>
            <a:off x="6574335" y="5158075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Diamond 361"/>
          <p:cNvSpPr/>
          <p:nvPr/>
        </p:nvSpPr>
        <p:spPr>
          <a:xfrm>
            <a:off x="5142537" y="2653828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3" name="Diamond 362"/>
          <p:cNvSpPr/>
          <p:nvPr/>
        </p:nvSpPr>
        <p:spPr>
          <a:xfrm>
            <a:off x="1402237" y="3971498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Diamond 363"/>
          <p:cNvSpPr/>
          <p:nvPr/>
        </p:nvSpPr>
        <p:spPr>
          <a:xfrm>
            <a:off x="4004280" y="3339943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Diamond 364"/>
          <p:cNvSpPr/>
          <p:nvPr/>
        </p:nvSpPr>
        <p:spPr>
          <a:xfrm>
            <a:off x="4208984" y="2775536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Diamond 365"/>
          <p:cNvSpPr/>
          <p:nvPr/>
        </p:nvSpPr>
        <p:spPr>
          <a:xfrm>
            <a:off x="3406746" y="2655452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Diamond 366"/>
          <p:cNvSpPr/>
          <p:nvPr/>
        </p:nvSpPr>
        <p:spPr>
          <a:xfrm>
            <a:off x="4998162" y="3632789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Diamond 369"/>
          <p:cNvSpPr/>
          <p:nvPr/>
        </p:nvSpPr>
        <p:spPr>
          <a:xfrm>
            <a:off x="877780" y="2210441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Isosceles Triangle 338"/>
          <p:cNvSpPr>
            <a:spLocks noChangeAspect="1"/>
          </p:cNvSpPr>
          <p:nvPr/>
        </p:nvSpPr>
        <p:spPr>
          <a:xfrm>
            <a:off x="494318" y="336648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>
            <a:spLocks noChangeAspect="1"/>
          </p:cNvSpPr>
          <p:nvPr/>
        </p:nvSpPr>
        <p:spPr>
          <a:xfrm>
            <a:off x="5563108" y="5426934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Diamond 345"/>
          <p:cNvSpPr/>
          <p:nvPr/>
        </p:nvSpPr>
        <p:spPr>
          <a:xfrm>
            <a:off x="2531172" y="3853341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Diamond 350"/>
          <p:cNvSpPr/>
          <p:nvPr/>
        </p:nvSpPr>
        <p:spPr>
          <a:xfrm>
            <a:off x="773160" y="4188811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Isosceles Triangle 370"/>
          <p:cNvSpPr>
            <a:spLocks noChangeAspect="1"/>
          </p:cNvSpPr>
          <p:nvPr/>
        </p:nvSpPr>
        <p:spPr>
          <a:xfrm>
            <a:off x="7047452" y="583692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" name="Diamond 326"/>
          <p:cNvSpPr/>
          <p:nvPr/>
        </p:nvSpPr>
        <p:spPr>
          <a:xfrm>
            <a:off x="1522624" y="4180912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Diamond 339"/>
          <p:cNvSpPr/>
          <p:nvPr/>
        </p:nvSpPr>
        <p:spPr>
          <a:xfrm>
            <a:off x="411371" y="3439635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Diamond 346"/>
          <p:cNvSpPr/>
          <p:nvPr/>
        </p:nvSpPr>
        <p:spPr>
          <a:xfrm>
            <a:off x="4376210" y="4933188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4445769" y="493471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val 344"/>
          <p:cNvSpPr>
            <a:spLocks noChangeAspect="1"/>
          </p:cNvSpPr>
          <p:nvPr/>
        </p:nvSpPr>
        <p:spPr>
          <a:xfrm>
            <a:off x="4315736" y="493776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369" name="Diamond 368"/>
          <p:cNvSpPr/>
          <p:nvPr/>
        </p:nvSpPr>
        <p:spPr>
          <a:xfrm>
            <a:off x="6892739" y="3827623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Diamond 342"/>
          <p:cNvSpPr/>
          <p:nvPr/>
        </p:nvSpPr>
        <p:spPr>
          <a:xfrm>
            <a:off x="7406326" y="3725508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Isosceles Triangle 376"/>
          <p:cNvSpPr>
            <a:spLocks noChangeAspect="1"/>
          </p:cNvSpPr>
          <p:nvPr/>
        </p:nvSpPr>
        <p:spPr>
          <a:xfrm>
            <a:off x="6918174" y="512302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8" name="Isosceles Triangle 377"/>
          <p:cNvSpPr>
            <a:spLocks noChangeAspect="1"/>
          </p:cNvSpPr>
          <p:nvPr/>
        </p:nvSpPr>
        <p:spPr>
          <a:xfrm>
            <a:off x="7313743" y="571477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9" name="Isosceles Triangle 378"/>
          <p:cNvSpPr>
            <a:spLocks noChangeAspect="1"/>
          </p:cNvSpPr>
          <p:nvPr/>
        </p:nvSpPr>
        <p:spPr>
          <a:xfrm>
            <a:off x="7329414" y="582777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3" name="Isosceles Triangle 372"/>
          <p:cNvSpPr>
            <a:spLocks noChangeAspect="1"/>
          </p:cNvSpPr>
          <p:nvPr/>
        </p:nvSpPr>
        <p:spPr>
          <a:xfrm>
            <a:off x="6513757" y="460710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27" name="Oval 226"/>
          <p:cNvSpPr>
            <a:spLocks noChangeAspect="1"/>
          </p:cNvSpPr>
          <p:nvPr/>
        </p:nvSpPr>
        <p:spPr>
          <a:xfrm>
            <a:off x="7273900" y="334338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74" name="Isosceles Triangle 373"/>
          <p:cNvSpPr>
            <a:spLocks noChangeAspect="1"/>
          </p:cNvSpPr>
          <p:nvPr/>
        </p:nvSpPr>
        <p:spPr>
          <a:xfrm>
            <a:off x="7319823" y="335617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6" name="Diamond 375"/>
          <p:cNvSpPr/>
          <p:nvPr/>
        </p:nvSpPr>
        <p:spPr>
          <a:xfrm>
            <a:off x="948165" y="1670767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Isosceles Triangle 383"/>
          <p:cNvSpPr>
            <a:spLocks noChangeAspect="1"/>
          </p:cNvSpPr>
          <p:nvPr/>
        </p:nvSpPr>
        <p:spPr>
          <a:xfrm>
            <a:off x="6867882" y="557798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5" name="Isosceles Triangle 384"/>
          <p:cNvSpPr>
            <a:spLocks noChangeAspect="1"/>
          </p:cNvSpPr>
          <p:nvPr/>
        </p:nvSpPr>
        <p:spPr>
          <a:xfrm>
            <a:off x="7305742" y="256490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87" name="Isosceles Triangle 386"/>
          <p:cNvSpPr>
            <a:spLocks noChangeAspect="1"/>
          </p:cNvSpPr>
          <p:nvPr/>
        </p:nvSpPr>
        <p:spPr>
          <a:xfrm>
            <a:off x="1372124" y="401843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>
            <a:spLocks noChangeAspect="1"/>
          </p:cNvSpPr>
          <p:nvPr/>
        </p:nvSpPr>
        <p:spPr>
          <a:xfrm>
            <a:off x="6305802" y="374532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Isosceles Triangle 374"/>
          <p:cNvSpPr>
            <a:spLocks noChangeAspect="1"/>
          </p:cNvSpPr>
          <p:nvPr/>
        </p:nvSpPr>
        <p:spPr>
          <a:xfrm>
            <a:off x="6801510" y="376868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0" name="Isosceles Triangle 379"/>
          <p:cNvSpPr>
            <a:spLocks noChangeAspect="1"/>
          </p:cNvSpPr>
          <p:nvPr/>
        </p:nvSpPr>
        <p:spPr>
          <a:xfrm>
            <a:off x="4851540" y="488856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9" name="Isosceles Triangle 388"/>
          <p:cNvSpPr>
            <a:spLocks noChangeAspect="1"/>
          </p:cNvSpPr>
          <p:nvPr/>
        </p:nvSpPr>
        <p:spPr>
          <a:xfrm>
            <a:off x="5675277" y="525227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7" name="Isosceles Triangle 396"/>
          <p:cNvSpPr>
            <a:spLocks noChangeAspect="1"/>
          </p:cNvSpPr>
          <p:nvPr/>
        </p:nvSpPr>
        <p:spPr>
          <a:xfrm>
            <a:off x="805841" y="422545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Isosceles Triangle 380"/>
          <p:cNvSpPr>
            <a:spLocks noChangeAspect="1"/>
          </p:cNvSpPr>
          <p:nvPr/>
        </p:nvSpPr>
        <p:spPr>
          <a:xfrm>
            <a:off x="7037335" y="414574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8" name="Isosceles Triangle 397"/>
          <p:cNvSpPr>
            <a:spLocks noChangeAspect="1"/>
          </p:cNvSpPr>
          <p:nvPr/>
        </p:nvSpPr>
        <p:spPr>
          <a:xfrm>
            <a:off x="7013676" y="399532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007417" y="4028888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NC</a:t>
            </a:r>
          </a:p>
        </p:txBody>
      </p:sp>
      <p:sp>
        <p:nvSpPr>
          <p:cNvPr id="399" name="Isosceles Triangle 398"/>
          <p:cNvSpPr>
            <a:spLocks noChangeAspect="1"/>
          </p:cNvSpPr>
          <p:nvPr/>
        </p:nvSpPr>
        <p:spPr>
          <a:xfrm>
            <a:off x="7405866" y="428031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0" name="Isosceles Triangle 399"/>
          <p:cNvSpPr>
            <a:spLocks noChangeAspect="1"/>
          </p:cNvSpPr>
          <p:nvPr/>
        </p:nvSpPr>
        <p:spPr>
          <a:xfrm>
            <a:off x="3047349" y="380481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Isosceles Triangle 403"/>
          <p:cNvSpPr>
            <a:spLocks noChangeAspect="1"/>
          </p:cNvSpPr>
          <p:nvPr/>
        </p:nvSpPr>
        <p:spPr>
          <a:xfrm>
            <a:off x="7643462" y="349165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5" name="Diamond 404"/>
          <p:cNvSpPr/>
          <p:nvPr/>
        </p:nvSpPr>
        <p:spPr>
          <a:xfrm>
            <a:off x="7756937" y="2257980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Diamond 408"/>
          <p:cNvSpPr/>
          <p:nvPr/>
        </p:nvSpPr>
        <p:spPr>
          <a:xfrm>
            <a:off x="7378176" y="3748185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Isosceles Triangle 340"/>
          <p:cNvSpPr>
            <a:spLocks noChangeAspect="1"/>
          </p:cNvSpPr>
          <p:nvPr/>
        </p:nvSpPr>
        <p:spPr>
          <a:xfrm>
            <a:off x="4407088" y="439586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Oval 391"/>
          <p:cNvSpPr>
            <a:spLocks noChangeAspect="1"/>
          </p:cNvSpPr>
          <p:nvPr/>
        </p:nvSpPr>
        <p:spPr>
          <a:xfrm>
            <a:off x="7707652" y="320601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Isosceles Triangle 394"/>
          <p:cNvSpPr>
            <a:spLocks noChangeAspect="1"/>
          </p:cNvSpPr>
          <p:nvPr/>
        </p:nvSpPr>
        <p:spPr>
          <a:xfrm>
            <a:off x="4385354" y="498500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2" name="Isosceles Triangle 401"/>
          <p:cNvSpPr>
            <a:spLocks noChangeAspect="1"/>
          </p:cNvSpPr>
          <p:nvPr/>
        </p:nvSpPr>
        <p:spPr>
          <a:xfrm>
            <a:off x="4022289" y="336423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Diamond 421"/>
          <p:cNvSpPr/>
          <p:nvPr/>
        </p:nvSpPr>
        <p:spPr>
          <a:xfrm>
            <a:off x="676580" y="2154418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Isosceles Triangle 392"/>
          <p:cNvSpPr>
            <a:spLocks noChangeAspect="1"/>
          </p:cNvSpPr>
          <p:nvPr/>
        </p:nvSpPr>
        <p:spPr>
          <a:xfrm>
            <a:off x="701015" y="415766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Isosceles Triangle 393"/>
          <p:cNvSpPr>
            <a:spLocks noChangeAspect="1"/>
          </p:cNvSpPr>
          <p:nvPr/>
        </p:nvSpPr>
        <p:spPr>
          <a:xfrm>
            <a:off x="5600673" y="504641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6" name="Diamond 395"/>
          <p:cNvSpPr/>
          <p:nvPr/>
        </p:nvSpPr>
        <p:spPr>
          <a:xfrm>
            <a:off x="6672630" y="3901514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>
            <a:spLocks noChangeAspect="1"/>
          </p:cNvSpPr>
          <p:nvPr/>
        </p:nvSpPr>
        <p:spPr>
          <a:xfrm>
            <a:off x="8218809" y="195880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Isosceles Triangle 423"/>
          <p:cNvSpPr>
            <a:spLocks noChangeAspect="1"/>
          </p:cNvSpPr>
          <p:nvPr/>
        </p:nvSpPr>
        <p:spPr>
          <a:xfrm>
            <a:off x="7233218" y="270700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18" name="Isosceles Triangle 417"/>
          <p:cNvSpPr>
            <a:spLocks noChangeAspect="1"/>
          </p:cNvSpPr>
          <p:nvPr/>
        </p:nvSpPr>
        <p:spPr>
          <a:xfrm>
            <a:off x="8181554" y="262741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9" name="Diamond 418"/>
          <p:cNvSpPr/>
          <p:nvPr/>
        </p:nvSpPr>
        <p:spPr>
          <a:xfrm>
            <a:off x="7468400" y="3767915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Diamond 424"/>
          <p:cNvSpPr/>
          <p:nvPr/>
        </p:nvSpPr>
        <p:spPr>
          <a:xfrm>
            <a:off x="7167220" y="3644338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Diamond 425"/>
          <p:cNvSpPr/>
          <p:nvPr/>
        </p:nvSpPr>
        <p:spPr>
          <a:xfrm>
            <a:off x="6959558" y="3828609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Isosceles Triangle 400"/>
          <p:cNvSpPr>
            <a:spLocks noChangeAspect="1"/>
          </p:cNvSpPr>
          <p:nvPr/>
        </p:nvSpPr>
        <p:spPr>
          <a:xfrm>
            <a:off x="4490485" y="423577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Isosceles Triangle 416"/>
          <p:cNvSpPr>
            <a:spLocks noChangeAspect="1"/>
          </p:cNvSpPr>
          <p:nvPr/>
        </p:nvSpPr>
        <p:spPr>
          <a:xfrm>
            <a:off x="4315670" y="419587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Isosceles Triangle 419"/>
          <p:cNvSpPr>
            <a:spLocks noChangeAspect="1"/>
          </p:cNvSpPr>
          <p:nvPr/>
        </p:nvSpPr>
        <p:spPr>
          <a:xfrm>
            <a:off x="4654874" y="440423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Isosceles Triangle 371"/>
          <p:cNvSpPr>
            <a:spLocks noChangeAspect="1"/>
          </p:cNvSpPr>
          <p:nvPr/>
        </p:nvSpPr>
        <p:spPr>
          <a:xfrm>
            <a:off x="5998375" y="335916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8" name="Diamond 357"/>
          <p:cNvSpPr/>
          <p:nvPr/>
        </p:nvSpPr>
        <p:spPr>
          <a:xfrm>
            <a:off x="5945893" y="3370630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10" name="Isosceles Triangle 409"/>
          <p:cNvSpPr>
            <a:spLocks noChangeAspect="1"/>
          </p:cNvSpPr>
          <p:nvPr/>
        </p:nvSpPr>
        <p:spPr>
          <a:xfrm>
            <a:off x="7389615" y="337120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1" name="Isosceles Triangle 430"/>
          <p:cNvSpPr>
            <a:spLocks noChangeAspect="1"/>
          </p:cNvSpPr>
          <p:nvPr/>
        </p:nvSpPr>
        <p:spPr>
          <a:xfrm>
            <a:off x="4201268" y="437965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9" name="Isosceles Triangle 428"/>
          <p:cNvSpPr>
            <a:spLocks noChangeAspect="1"/>
          </p:cNvSpPr>
          <p:nvPr/>
        </p:nvSpPr>
        <p:spPr>
          <a:xfrm>
            <a:off x="7694823" y="254682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3" name="Isosceles Triangle 382"/>
          <p:cNvSpPr>
            <a:spLocks noChangeAspect="1"/>
          </p:cNvSpPr>
          <p:nvPr/>
        </p:nvSpPr>
        <p:spPr>
          <a:xfrm>
            <a:off x="7654519" y="254104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35" name="Diamond 434"/>
          <p:cNvSpPr/>
          <p:nvPr/>
        </p:nvSpPr>
        <p:spPr>
          <a:xfrm>
            <a:off x="1928752" y="4217767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Diamond 435"/>
          <p:cNvSpPr/>
          <p:nvPr/>
        </p:nvSpPr>
        <p:spPr>
          <a:xfrm>
            <a:off x="1962206" y="4816941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>
            <a:spLocks noChangeAspect="1"/>
          </p:cNvSpPr>
          <p:nvPr/>
        </p:nvSpPr>
        <p:spPr>
          <a:xfrm>
            <a:off x="1845664" y="4569799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Isosceles Triangle 437"/>
          <p:cNvSpPr>
            <a:spLocks noChangeAspect="1"/>
          </p:cNvSpPr>
          <p:nvPr/>
        </p:nvSpPr>
        <p:spPr>
          <a:xfrm>
            <a:off x="6047850" y="319678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9" name="Isosceles Triangle 438"/>
          <p:cNvSpPr>
            <a:spLocks noChangeAspect="1"/>
          </p:cNvSpPr>
          <p:nvPr/>
        </p:nvSpPr>
        <p:spPr>
          <a:xfrm>
            <a:off x="3911362" y="439521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Isosceles Triangle 429"/>
          <p:cNvSpPr>
            <a:spLocks noChangeAspect="1"/>
          </p:cNvSpPr>
          <p:nvPr/>
        </p:nvSpPr>
        <p:spPr>
          <a:xfrm>
            <a:off x="3298671" y="340522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Isosceles Triangle 431"/>
          <p:cNvSpPr>
            <a:spLocks noChangeAspect="1"/>
          </p:cNvSpPr>
          <p:nvPr/>
        </p:nvSpPr>
        <p:spPr>
          <a:xfrm>
            <a:off x="4513378" y="432039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Isosceles Triangle 432"/>
          <p:cNvSpPr>
            <a:spLocks noChangeAspect="1"/>
          </p:cNvSpPr>
          <p:nvPr/>
        </p:nvSpPr>
        <p:spPr>
          <a:xfrm>
            <a:off x="4170381" y="412866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0" name="Oval 439"/>
          <p:cNvSpPr>
            <a:spLocks noChangeAspect="1"/>
          </p:cNvSpPr>
          <p:nvPr/>
        </p:nvSpPr>
        <p:spPr>
          <a:xfrm>
            <a:off x="4150579" y="364246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Isosceles Triangle 427"/>
          <p:cNvSpPr>
            <a:spLocks noChangeAspect="1"/>
          </p:cNvSpPr>
          <p:nvPr/>
        </p:nvSpPr>
        <p:spPr>
          <a:xfrm>
            <a:off x="7542228" y="240332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5" name="Isosceles Triangle 444"/>
          <p:cNvSpPr>
            <a:spLocks noChangeAspect="1"/>
          </p:cNvSpPr>
          <p:nvPr/>
        </p:nvSpPr>
        <p:spPr>
          <a:xfrm>
            <a:off x="4142107" y="454136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Isosceles Triangle 445"/>
          <p:cNvSpPr>
            <a:spLocks noChangeAspect="1"/>
          </p:cNvSpPr>
          <p:nvPr/>
        </p:nvSpPr>
        <p:spPr>
          <a:xfrm>
            <a:off x="4159448" y="445258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Isosceles Triangle 449"/>
          <p:cNvSpPr>
            <a:spLocks noChangeAspect="1"/>
          </p:cNvSpPr>
          <p:nvPr/>
        </p:nvSpPr>
        <p:spPr>
          <a:xfrm>
            <a:off x="4583084" y="434009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Oval 450"/>
          <p:cNvSpPr>
            <a:spLocks noChangeAspect="1"/>
          </p:cNvSpPr>
          <p:nvPr/>
        </p:nvSpPr>
        <p:spPr>
          <a:xfrm>
            <a:off x="4538769" y="3645142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Diamond 451"/>
          <p:cNvSpPr/>
          <p:nvPr/>
        </p:nvSpPr>
        <p:spPr>
          <a:xfrm>
            <a:off x="5997959" y="5172885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Diamond 452"/>
          <p:cNvSpPr/>
          <p:nvPr/>
        </p:nvSpPr>
        <p:spPr>
          <a:xfrm>
            <a:off x="6361362" y="3916171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Isosceles Triangle 454"/>
          <p:cNvSpPr>
            <a:spLocks noChangeAspect="1"/>
          </p:cNvSpPr>
          <p:nvPr/>
        </p:nvSpPr>
        <p:spPr>
          <a:xfrm>
            <a:off x="4576754" y="417516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Isosceles Triangle 455"/>
          <p:cNvSpPr>
            <a:spLocks noChangeAspect="1"/>
          </p:cNvSpPr>
          <p:nvPr/>
        </p:nvSpPr>
        <p:spPr>
          <a:xfrm>
            <a:off x="4475410" y="408559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4" name="Isosceles Triangle 433"/>
          <p:cNvSpPr>
            <a:spLocks noChangeAspect="1"/>
          </p:cNvSpPr>
          <p:nvPr/>
        </p:nvSpPr>
        <p:spPr>
          <a:xfrm>
            <a:off x="7369758" y="306196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2" name="Isosceles Triangle 441"/>
          <p:cNvSpPr>
            <a:spLocks noChangeAspect="1"/>
          </p:cNvSpPr>
          <p:nvPr/>
        </p:nvSpPr>
        <p:spPr>
          <a:xfrm>
            <a:off x="5600659" y="304531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8" name="Oval 447"/>
          <p:cNvSpPr>
            <a:spLocks noChangeAspect="1"/>
          </p:cNvSpPr>
          <p:nvPr/>
        </p:nvSpPr>
        <p:spPr>
          <a:xfrm>
            <a:off x="3820570" y="25410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57" name="Isosceles Triangle 456"/>
          <p:cNvSpPr>
            <a:spLocks noChangeAspect="1"/>
          </p:cNvSpPr>
          <p:nvPr/>
        </p:nvSpPr>
        <p:spPr>
          <a:xfrm>
            <a:off x="4592978" y="440238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Isosceles Triangle 457"/>
          <p:cNvSpPr>
            <a:spLocks noChangeAspect="1"/>
          </p:cNvSpPr>
          <p:nvPr/>
        </p:nvSpPr>
        <p:spPr>
          <a:xfrm>
            <a:off x="4645752" y="408803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Isosceles Triangle 440"/>
          <p:cNvSpPr>
            <a:spLocks noChangeAspect="1"/>
          </p:cNvSpPr>
          <p:nvPr/>
        </p:nvSpPr>
        <p:spPr>
          <a:xfrm>
            <a:off x="4166132" y="609094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0" name="Isosceles Triangle 459"/>
          <p:cNvSpPr>
            <a:spLocks noChangeAspect="1"/>
          </p:cNvSpPr>
          <p:nvPr/>
        </p:nvSpPr>
        <p:spPr>
          <a:xfrm>
            <a:off x="4688771" y="491443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0" name="Diamond 389"/>
          <p:cNvSpPr/>
          <p:nvPr/>
        </p:nvSpPr>
        <p:spPr>
          <a:xfrm>
            <a:off x="7041034" y="5482676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Diamond 461"/>
          <p:cNvSpPr/>
          <p:nvPr/>
        </p:nvSpPr>
        <p:spPr>
          <a:xfrm>
            <a:off x="6979735" y="5450935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>
            <a:spLocks noChangeAspect="1"/>
          </p:cNvSpPr>
          <p:nvPr/>
        </p:nvSpPr>
        <p:spPr>
          <a:xfrm>
            <a:off x="6623641" y="4181272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Isosceles Triangle 420"/>
          <p:cNvSpPr>
            <a:spLocks noChangeAspect="1"/>
          </p:cNvSpPr>
          <p:nvPr/>
        </p:nvSpPr>
        <p:spPr>
          <a:xfrm>
            <a:off x="4233272" y="583851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3" name="Oval 422"/>
          <p:cNvSpPr>
            <a:spLocks noChangeAspect="1"/>
          </p:cNvSpPr>
          <p:nvPr/>
        </p:nvSpPr>
        <p:spPr>
          <a:xfrm>
            <a:off x="1436528" y="4023660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Isosceles Triangle 463"/>
          <p:cNvSpPr>
            <a:spLocks noChangeAspect="1"/>
          </p:cNvSpPr>
          <p:nvPr/>
        </p:nvSpPr>
        <p:spPr>
          <a:xfrm>
            <a:off x="4252170" y="441995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Isosceles Triangle 465"/>
          <p:cNvSpPr>
            <a:spLocks noChangeAspect="1"/>
          </p:cNvSpPr>
          <p:nvPr/>
        </p:nvSpPr>
        <p:spPr>
          <a:xfrm>
            <a:off x="7354289" y="594733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7" name="Isosceles Triangle 466"/>
          <p:cNvSpPr>
            <a:spLocks noChangeAspect="1"/>
          </p:cNvSpPr>
          <p:nvPr/>
        </p:nvSpPr>
        <p:spPr>
          <a:xfrm>
            <a:off x="3592792" y="409566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0" name="Diamond 469"/>
          <p:cNvSpPr/>
          <p:nvPr/>
        </p:nvSpPr>
        <p:spPr>
          <a:xfrm>
            <a:off x="765379" y="1972477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Isosceles Triangle 470"/>
          <p:cNvSpPr>
            <a:spLocks noChangeAspect="1"/>
          </p:cNvSpPr>
          <p:nvPr/>
        </p:nvSpPr>
        <p:spPr>
          <a:xfrm>
            <a:off x="2170385" y="214132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Isosceles Triangle 471"/>
          <p:cNvSpPr>
            <a:spLocks noChangeAspect="1"/>
          </p:cNvSpPr>
          <p:nvPr/>
        </p:nvSpPr>
        <p:spPr>
          <a:xfrm>
            <a:off x="4761545" y="474914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1" name="Isosceles Triangle 460"/>
          <p:cNvSpPr>
            <a:spLocks noChangeAspect="1"/>
          </p:cNvSpPr>
          <p:nvPr/>
        </p:nvSpPr>
        <p:spPr>
          <a:xfrm>
            <a:off x="6946868" y="493060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5" name="Isosceles Triangle 464"/>
          <p:cNvSpPr>
            <a:spLocks noChangeAspect="1"/>
          </p:cNvSpPr>
          <p:nvPr/>
        </p:nvSpPr>
        <p:spPr>
          <a:xfrm>
            <a:off x="4618924" y="424645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4" name="Isosceles Triangle 473"/>
          <p:cNvSpPr>
            <a:spLocks noChangeAspect="1"/>
          </p:cNvSpPr>
          <p:nvPr/>
        </p:nvSpPr>
        <p:spPr>
          <a:xfrm>
            <a:off x="873600" y="326127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75" name="Isosceles Triangle 474"/>
          <p:cNvSpPr>
            <a:spLocks noChangeAspect="1"/>
          </p:cNvSpPr>
          <p:nvPr/>
        </p:nvSpPr>
        <p:spPr>
          <a:xfrm>
            <a:off x="6973868" y="555157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7" name="Isosceles Triangle 426"/>
          <p:cNvSpPr>
            <a:spLocks noChangeAspect="1"/>
          </p:cNvSpPr>
          <p:nvPr/>
        </p:nvSpPr>
        <p:spPr>
          <a:xfrm>
            <a:off x="2539658" y="389362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Isosceles Triangle 443"/>
          <p:cNvSpPr>
            <a:spLocks noChangeAspect="1"/>
          </p:cNvSpPr>
          <p:nvPr/>
        </p:nvSpPr>
        <p:spPr>
          <a:xfrm>
            <a:off x="7217366" y="560932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8" name="Isosceles Triangle 467"/>
          <p:cNvSpPr>
            <a:spLocks noChangeAspect="1"/>
          </p:cNvSpPr>
          <p:nvPr/>
        </p:nvSpPr>
        <p:spPr>
          <a:xfrm>
            <a:off x="4430827" y="418861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69" name="Isosceles Triangle 468"/>
          <p:cNvSpPr>
            <a:spLocks noChangeAspect="1"/>
          </p:cNvSpPr>
          <p:nvPr/>
        </p:nvSpPr>
        <p:spPr>
          <a:xfrm>
            <a:off x="7907493" y="2612050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6" name="Isosceles Triangle 475"/>
          <p:cNvSpPr>
            <a:spLocks noChangeAspect="1"/>
          </p:cNvSpPr>
          <p:nvPr/>
        </p:nvSpPr>
        <p:spPr>
          <a:xfrm>
            <a:off x="8101408" y="257712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7" name="Oval 476"/>
          <p:cNvSpPr>
            <a:spLocks noChangeAspect="1"/>
          </p:cNvSpPr>
          <p:nvPr/>
        </p:nvSpPr>
        <p:spPr>
          <a:xfrm>
            <a:off x="7515291" y="305722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Isosceles Triangle 442"/>
          <p:cNvSpPr>
            <a:spLocks noChangeAspect="1"/>
          </p:cNvSpPr>
          <p:nvPr/>
        </p:nvSpPr>
        <p:spPr>
          <a:xfrm>
            <a:off x="4563011" y="426188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49" name="Isosceles Triangle 448"/>
          <p:cNvSpPr>
            <a:spLocks noChangeAspect="1"/>
          </p:cNvSpPr>
          <p:nvPr/>
        </p:nvSpPr>
        <p:spPr>
          <a:xfrm>
            <a:off x="5022395" y="366226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73" name="Isosceles Triangle 472"/>
          <p:cNvSpPr>
            <a:spLocks noChangeAspect="1"/>
          </p:cNvSpPr>
          <p:nvPr/>
        </p:nvSpPr>
        <p:spPr>
          <a:xfrm>
            <a:off x="6431736" y="4478237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2" name="Isosceles Triangle 481"/>
          <p:cNvSpPr>
            <a:spLocks noChangeAspect="1"/>
          </p:cNvSpPr>
          <p:nvPr/>
        </p:nvSpPr>
        <p:spPr>
          <a:xfrm>
            <a:off x="4795120" y="311895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4" name="Isosceles Triangle 453">
            <a:extLst>
              <a:ext uri="{FF2B5EF4-FFF2-40B4-BE49-F238E27FC236}">
                <a16:creationId xmlns:a16="http://schemas.microsoft.com/office/drawing/2014/main" id="{5F23DAE1-E64D-479B-AE01-EF9B10B7D9AF}"/>
              </a:ext>
            </a:extLst>
          </p:cNvPr>
          <p:cNvSpPr>
            <a:spLocks noChangeAspect="1"/>
          </p:cNvSpPr>
          <p:nvPr/>
        </p:nvSpPr>
        <p:spPr>
          <a:xfrm>
            <a:off x="6373392" y="442453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id="{17E15092-EE8A-40B7-8077-0FA08E6B53F7}"/>
              </a:ext>
            </a:extLst>
          </p:cNvPr>
          <p:cNvSpPr>
            <a:spLocks noChangeAspect="1"/>
          </p:cNvSpPr>
          <p:nvPr/>
        </p:nvSpPr>
        <p:spPr>
          <a:xfrm>
            <a:off x="5828137" y="5208455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Isosceles Triangle 478"/>
          <p:cNvSpPr>
            <a:spLocks noChangeAspect="1"/>
          </p:cNvSpPr>
          <p:nvPr/>
        </p:nvSpPr>
        <p:spPr>
          <a:xfrm>
            <a:off x="806646" y="202441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Isosceles Triangle 479"/>
          <p:cNvSpPr>
            <a:spLocks noChangeAspect="1"/>
          </p:cNvSpPr>
          <p:nvPr/>
        </p:nvSpPr>
        <p:spPr>
          <a:xfrm>
            <a:off x="6784189" y="459317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3" name="Isosceles Triangle 482"/>
          <p:cNvSpPr>
            <a:spLocks noChangeAspect="1"/>
          </p:cNvSpPr>
          <p:nvPr/>
        </p:nvSpPr>
        <p:spPr>
          <a:xfrm>
            <a:off x="6248515" y="3478095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6" name="Isosceles Triangle 485"/>
          <p:cNvSpPr>
            <a:spLocks noChangeAspect="1"/>
          </p:cNvSpPr>
          <p:nvPr/>
        </p:nvSpPr>
        <p:spPr>
          <a:xfrm>
            <a:off x="4581386" y="550976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7" name="Isosceles Triangle 486">
            <a:extLst>
              <a:ext uri="{FF2B5EF4-FFF2-40B4-BE49-F238E27FC236}">
                <a16:creationId xmlns:a16="http://schemas.microsoft.com/office/drawing/2014/main" id="{6AF90ED0-0EF5-4C6D-9F55-FCA7CCDD7D44}"/>
              </a:ext>
            </a:extLst>
          </p:cNvPr>
          <p:cNvSpPr>
            <a:spLocks noChangeAspect="1"/>
          </p:cNvSpPr>
          <p:nvPr/>
        </p:nvSpPr>
        <p:spPr>
          <a:xfrm>
            <a:off x="4301296" y="434827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88" name="Isosceles Triangle 487">
            <a:extLst>
              <a:ext uri="{FF2B5EF4-FFF2-40B4-BE49-F238E27FC236}">
                <a16:creationId xmlns:a16="http://schemas.microsoft.com/office/drawing/2014/main" id="{81A30C46-49C8-4AD4-B539-B3860EAAEE2C}"/>
              </a:ext>
            </a:extLst>
          </p:cNvPr>
          <p:cNvSpPr>
            <a:spLocks noChangeAspect="1"/>
          </p:cNvSpPr>
          <p:nvPr/>
        </p:nvSpPr>
        <p:spPr>
          <a:xfrm>
            <a:off x="7330100" y="326882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9" name="Diamond 488">
            <a:extLst>
              <a:ext uri="{FF2B5EF4-FFF2-40B4-BE49-F238E27FC236}">
                <a16:creationId xmlns:a16="http://schemas.microsoft.com/office/drawing/2014/main" id="{9F01655A-DF44-4A42-AE81-95FDF9E87AA5}"/>
              </a:ext>
            </a:extLst>
          </p:cNvPr>
          <p:cNvSpPr/>
          <p:nvPr/>
        </p:nvSpPr>
        <p:spPr>
          <a:xfrm>
            <a:off x="8113493" y="2311568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7D1889FD-64DD-4773-956E-B356739470D7}"/>
              </a:ext>
            </a:extLst>
          </p:cNvPr>
          <p:cNvSpPr>
            <a:spLocks noChangeAspect="1"/>
          </p:cNvSpPr>
          <p:nvPr/>
        </p:nvSpPr>
        <p:spPr>
          <a:xfrm>
            <a:off x="1152821" y="178115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Isosceles Triangle 489">
            <a:extLst>
              <a:ext uri="{FF2B5EF4-FFF2-40B4-BE49-F238E27FC236}">
                <a16:creationId xmlns:a16="http://schemas.microsoft.com/office/drawing/2014/main" id="{7A236655-7EBE-4AF8-B50E-A29B3DB97781}"/>
              </a:ext>
            </a:extLst>
          </p:cNvPr>
          <p:cNvSpPr>
            <a:spLocks noChangeAspect="1"/>
          </p:cNvSpPr>
          <p:nvPr/>
        </p:nvSpPr>
        <p:spPr>
          <a:xfrm>
            <a:off x="3084799" y="348564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91" name="Isosceles Triangle 490">
            <a:extLst>
              <a:ext uri="{FF2B5EF4-FFF2-40B4-BE49-F238E27FC236}">
                <a16:creationId xmlns:a16="http://schemas.microsoft.com/office/drawing/2014/main" id="{BD9AD4A3-23F0-476F-B50C-60CEB109662F}"/>
              </a:ext>
            </a:extLst>
          </p:cNvPr>
          <p:cNvSpPr>
            <a:spLocks noChangeAspect="1"/>
          </p:cNvSpPr>
          <p:nvPr/>
        </p:nvSpPr>
        <p:spPr>
          <a:xfrm>
            <a:off x="4363364" y="215514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1" name="Isosceles Triangle 480">
            <a:extLst>
              <a:ext uri="{FF2B5EF4-FFF2-40B4-BE49-F238E27FC236}">
                <a16:creationId xmlns:a16="http://schemas.microsoft.com/office/drawing/2014/main" id="{03AB189D-1C05-47EA-8AD8-1400830FB001}"/>
              </a:ext>
            </a:extLst>
          </p:cNvPr>
          <p:cNvSpPr>
            <a:spLocks noChangeAspect="1"/>
          </p:cNvSpPr>
          <p:nvPr/>
        </p:nvSpPr>
        <p:spPr>
          <a:xfrm>
            <a:off x="1470487" y="306866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Isosceles Triangle 484">
            <a:extLst>
              <a:ext uri="{FF2B5EF4-FFF2-40B4-BE49-F238E27FC236}">
                <a16:creationId xmlns:a16="http://schemas.microsoft.com/office/drawing/2014/main" id="{F5500B46-72A4-4CD9-A942-967B8FD26AD7}"/>
              </a:ext>
            </a:extLst>
          </p:cNvPr>
          <p:cNvSpPr>
            <a:spLocks noChangeAspect="1"/>
          </p:cNvSpPr>
          <p:nvPr/>
        </p:nvSpPr>
        <p:spPr>
          <a:xfrm>
            <a:off x="3518885" y="435317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92" name="Diamond 491">
            <a:extLst>
              <a:ext uri="{FF2B5EF4-FFF2-40B4-BE49-F238E27FC236}">
                <a16:creationId xmlns:a16="http://schemas.microsoft.com/office/drawing/2014/main" id="{56DEBE89-6FDA-478E-A255-F976D57EAC24}"/>
              </a:ext>
            </a:extLst>
          </p:cNvPr>
          <p:cNvSpPr/>
          <p:nvPr/>
        </p:nvSpPr>
        <p:spPr>
          <a:xfrm>
            <a:off x="6061203" y="3729832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Isosceles Triangle 493">
            <a:extLst>
              <a:ext uri="{FF2B5EF4-FFF2-40B4-BE49-F238E27FC236}">
                <a16:creationId xmlns:a16="http://schemas.microsoft.com/office/drawing/2014/main" id="{3290A1E5-DB6B-41F0-9F8A-DD36C2B9FBD9}"/>
              </a:ext>
            </a:extLst>
          </p:cNvPr>
          <p:cNvSpPr>
            <a:spLocks noChangeAspect="1"/>
          </p:cNvSpPr>
          <p:nvPr/>
        </p:nvSpPr>
        <p:spPr>
          <a:xfrm>
            <a:off x="7733256" y="299091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5" name="Isosceles Triangle 494">
            <a:extLst>
              <a:ext uri="{FF2B5EF4-FFF2-40B4-BE49-F238E27FC236}">
                <a16:creationId xmlns:a16="http://schemas.microsoft.com/office/drawing/2014/main" id="{EC0E62E1-767C-4673-86A3-DF8CBA3976EC}"/>
              </a:ext>
            </a:extLst>
          </p:cNvPr>
          <p:cNvSpPr>
            <a:spLocks noChangeAspect="1"/>
          </p:cNvSpPr>
          <p:nvPr/>
        </p:nvSpPr>
        <p:spPr>
          <a:xfrm>
            <a:off x="5983205" y="4465271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6" name="Isosceles Triangle 495">
            <a:extLst>
              <a:ext uri="{FF2B5EF4-FFF2-40B4-BE49-F238E27FC236}">
                <a16:creationId xmlns:a16="http://schemas.microsoft.com/office/drawing/2014/main" id="{1C67EE9F-DDE6-490D-917C-353E980207EE}"/>
              </a:ext>
            </a:extLst>
          </p:cNvPr>
          <p:cNvSpPr>
            <a:spLocks noChangeAspect="1"/>
          </p:cNvSpPr>
          <p:nvPr/>
        </p:nvSpPr>
        <p:spPr>
          <a:xfrm>
            <a:off x="7351987" y="338869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7" name="Isosceles Triangle 446">
            <a:extLst>
              <a:ext uri="{FF2B5EF4-FFF2-40B4-BE49-F238E27FC236}">
                <a16:creationId xmlns:a16="http://schemas.microsoft.com/office/drawing/2014/main" id="{349966D4-F047-4BBD-9B45-8E36FADE2227}"/>
              </a:ext>
            </a:extLst>
          </p:cNvPr>
          <p:cNvSpPr>
            <a:spLocks noChangeAspect="1"/>
          </p:cNvSpPr>
          <p:nvPr/>
        </p:nvSpPr>
        <p:spPr>
          <a:xfrm>
            <a:off x="7396320" y="307966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789D86D3-6847-4A85-8A79-EBCAFA768174}"/>
              </a:ext>
            </a:extLst>
          </p:cNvPr>
          <p:cNvSpPr>
            <a:spLocks noChangeAspect="1"/>
          </p:cNvSpPr>
          <p:nvPr/>
        </p:nvSpPr>
        <p:spPr>
          <a:xfrm>
            <a:off x="2831481" y="4235776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6BB95843-7075-4124-8784-6DAC0DB96083}"/>
              </a:ext>
            </a:extLst>
          </p:cNvPr>
          <p:cNvSpPr>
            <a:spLocks noChangeAspect="1"/>
          </p:cNvSpPr>
          <p:nvPr/>
        </p:nvSpPr>
        <p:spPr>
          <a:xfrm>
            <a:off x="5210696" y="2683570"/>
            <a:ext cx="100584" cy="10058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id="{C5AC398B-B835-445E-8D33-5761A363853E}"/>
              </a:ext>
            </a:extLst>
          </p:cNvPr>
          <p:cNvSpPr>
            <a:spLocks noChangeAspect="1"/>
          </p:cNvSpPr>
          <p:nvPr/>
        </p:nvSpPr>
        <p:spPr>
          <a:xfrm>
            <a:off x="8061510" y="2706847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Isosceles Triangle 492">
            <a:extLst>
              <a:ext uri="{FF2B5EF4-FFF2-40B4-BE49-F238E27FC236}">
                <a16:creationId xmlns:a16="http://schemas.microsoft.com/office/drawing/2014/main" id="{41D78F1F-AD0A-4C02-A053-C32BBDA80606}"/>
              </a:ext>
            </a:extLst>
          </p:cNvPr>
          <p:cNvSpPr>
            <a:spLocks noChangeAspect="1"/>
          </p:cNvSpPr>
          <p:nvPr/>
        </p:nvSpPr>
        <p:spPr>
          <a:xfrm>
            <a:off x="5864222" y="467285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04" name="Isosceles Triangle 503">
            <a:extLst>
              <a:ext uri="{FF2B5EF4-FFF2-40B4-BE49-F238E27FC236}">
                <a16:creationId xmlns:a16="http://schemas.microsoft.com/office/drawing/2014/main" id="{7B625E03-1640-464A-B976-3EF78C66C1A3}"/>
              </a:ext>
            </a:extLst>
          </p:cNvPr>
          <p:cNvSpPr>
            <a:spLocks noChangeAspect="1"/>
          </p:cNvSpPr>
          <p:nvPr/>
        </p:nvSpPr>
        <p:spPr>
          <a:xfrm>
            <a:off x="7786520" y="286539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05" name="Isosceles Triangle 504">
            <a:extLst>
              <a:ext uri="{FF2B5EF4-FFF2-40B4-BE49-F238E27FC236}">
                <a16:creationId xmlns:a16="http://schemas.microsoft.com/office/drawing/2014/main" id="{2D31608C-92D4-4155-B7BF-CC2846A63766}"/>
              </a:ext>
            </a:extLst>
          </p:cNvPr>
          <p:cNvSpPr>
            <a:spLocks noChangeAspect="1"/>
          </p:cNvSpPr>
          <p:nvPr/>
        </p:nvSpPr>
        <p:spPr>
          <a:xfrm>
            <a:off x="7509254" y="260875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06" name="Isosceles Triangle 505">
            <a:extLst>
              <a:ext uri="{FF2B5EF4-FFF2-40B4-BE49-F238E27FC236}">
                <a16:creationId xmlns:a16="http://schemas.microsoft.com/office/drawing/2014/main" id="{1264C653-397F-467D-A527-CCDBDAEC649C}"/>
              </a:ext>
            </a:extLst>
          </p:cNvPr>
          <p:cNvSpPr>
            <a:spLocks noChangeAspect="1"/>
          </p:cNvSpPr>
          <p:nvPr/>
        </p:nvSpPr>
        <p:spPr>
          <a:xfrm>
            <a:off x="7673355" y="238805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id="{09C95972-B39E-4899-9E73-D947C329A494}"/>
              </a:ext>
            </a:extLst>
          </p:cNvPr>
          <p:cNvSpPr>
            <a:spLocks noChangeAspect="1"/>
          </p:cNvSpPr>
          <p:nvPr/>
        </p:nvSpPr>
        <p:spPr>
          <a:xfrm>
            <a:off x="6519143" y="3412389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Isosceles Triangle 507">
            <a:extLst>
              <a:ext uri="{FF2B5EF4-FFF2-40B4-BE49-F238E27FC236}">
                <a16:creationId xmlns:a16="http://schemas.microsoft.com/office/drawing/2014/main" id="{0B1EF55C-D504-4E0F-9114-FD644BA32326}"/>
              </a:ext>
            </a:extLst>
          </p:cNvPr>
          <p:cNvSpPr>
            <a:spLocks noChangeAspect="1"/>
          </p:cNvSpPr>
          <p:nvPr/>
        </p:nvSpPr>
        <p:spPr>
          <a:xfrm>
            <a:off x="7339616" y="369443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09" name="Isosceles Triangle 508">
            <a:extLst>
              <a:ext uri="{FF2B5EF4-FFF2-40B4-BE49-F238E27FC236}">
                <a16:creationId xmlns:a16="http://schemas.microsoft.com/office/drawing/2014/main" id="{406EF99C-83FE-41B1-BDBB-24D4AAC1E335}"/>
              </a:ext>
            </a:extLst>
          </p:cNvPr>
          <p:cNvSpPr>
            <a:spLocks noChangeAspect="1"/>
          </p:cNvSpPr>
          <p:nvPr/>
        </p:nvSpPr>
        <p:spPr>
          <a:xfrm>
            <a:off x="3297124" y="360314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10" name="Isosceles Triangle 509">
            <a:extLst>
              <a:ext uri="{FF2B5EF4-FFF2-40B4-BE49-F238E27FC236}">
                <a16:creationId xmlns:a16="http://schemas.microsoft.com/office/drawing/2014/main" id="{1A3E168D-ED3D-4FB3-8AE7-B91D3190FCCE}"/>
              </a:ext>
            </a:extLst>
          </p:cNvPr>
          <p:cNvSpPr>
            <a:spLocks noChangeAspect="1"/>
          </p:cNvSpPr>
          <p:nvPr/>
        </p:nvSpPr>
        <p:spPr>
          <a:xfrm>
            <a:off x="2629256" y="573132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Isosceles Triangle 510">
            <a:extLst>
              <a:ext uri="{FF2B5EF4-FFF2-40B4-BE49-F238E27FC236}">
                <a16:creationId xmlns:a16="http://schemas.microsoft.com/office/drawing/2014/main" id="{5EE5D4DA-0B42-4BF4-B666-7338CAFA4FA4}"/>
              </a:ext>
            </a:extLst>
          </p:cNvPr>
          <p:cNvSpPr>
            <a:spLocks noChangeAspect="1"/>
          </p:cNvSpPr>
          <p:nvPr/>
        </p:nvSpPr>
        <p:spPr>
          <a:xfrm>
            <a:off x="872195" y="4150012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Isosceles Triangle 511">
            <a:extLst>
              <a:ext uri="{FF2B5EF4-FFF2-40B4-BE49-F238E27FC236}">
                <a16:creationId xmlns:a16="http://schemas.microsoft.com/office/drawing/2014/main" id="{2F44F814-E6CB-4120-997C-ACEE65A34564}"/>
              </a:ext>
            </a:extLst>
          </p:cNvPr>
          <p:cNvSpPr>
            <a:spLocks noChangeAspect="1"/>
          </p:cNvSpPr>
          <p:nvPr/>
        </p:nvSpPr>
        <p:spPr>
          <a:xfrm>
            <a:off x="5929709" y="3038446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01" name="Diamond 500">
            <a:extLst>
              <a:ext uri="{FF2B5EF4-FFF2-40B4-BE49-F238E27FC236}">
                <a16:creationId xmlns:a16="http://schemas.microsoft.com/office/drawing/2014/main" id="{370F5BB9-A0F7-4DB1-A62C-71374B65A1F3}"/>
              </a:ext>
            </a:extLst>
          </p:cNvPr>
          <p:cNvSpPr/>
          <p:nvPr/>
        </p:nvSpPr>
        <p:spPr>
          <a:xfrm>
            <a:off x="6089750" y="2872531"/>
            <a:ext cx="109728" cy="109728"/>
          </a:xfrm>
          <a:prstGeom prst="diamond">
            <a:avLst/>
          </a:prstGeom>
          <a:solidFill>
            <a:srgbClr val="92D050"/>
          </a:solidFill>
          <a:ln w="63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03" name="Isosceles Triangle 502">
            <a:extLst>
              <a:ext uri="{FF2B5EF4-FFF2-40B4-BE49-F238E27FC236}">
                <a16:creationId xmlns:a16="http://schemas.microsoft.com/office/drawing/2014/main" id="{4294BBD6-FB94-426A-9826-A2AF1DBDF7E8}"/>
              </a:ext>
            </a:extLst>
          </p:cNvPr>
          <p:cNvSpPr>
            <a:spLocks noChangeAspect="1"/>
          </p:cNvSpPr>
          <p:nvPr/>
        </p:nvSpPr>
        <p:spPr>
          <a:xfrm>
            <a:off x="7440274" y="3351699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A9763DE-DD6C-4F8C-B095-85A36BF486C4}"/>
              </a:ext>
            </a:extLst>
          </p:cNvPr>
          <p:cNvSpPr>
            <a:spLocks noChangeAspect="1"/>
          </p:cNvSpPr>
          <p:nvPr/>
        </p:nvSpPr>
        <p:spPr>
          <a:xfrm>
            <a:off x="724667" y="2145751"/>
            <a:ext cx="100584" cy="10058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Isosceles Triangle 458">
            <a:extLst>
              <a:ext uri="{FF2B5EF4-FFF2-40B4-BE49-F238E27FC236}">
                <a16:creationId xmlns:a16="http://schemas.microsoft.com/office/drawing/2014/main" id="{9C67F019-067E-4FA5-A8F1-2A78AFB930F4}"/>
              </a:ext>
            </a:extLst>
          </p:cNvPr>
          <p:cNvSpPr>
            <a:spLocks noChangeAspect="1"/>
          </p:cNvSpPr>
          <p:nvPr/>
        </p:nvSpPr>
        <p:spPr>
          <a:xfrm>
            <a:off x="6638194" y="6121434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6453174" y="6138176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PR</a:t>
            </a:r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id="{701B9217-CCFA-4FA0-BB1B-4782877338C5}"/>
              </a:ext>
            </a:extLst>
          </p:cNvPr>
          <p:cNvSpPr>
            <a:spLocks noChangeAspect="1"/>
          </p:cNvSpPr>
          <p:nvPr/>
        </p:nvSpPr>
        <p:spPr>
          <a:xfrm>
            <a:off x="4254233" y="5371523"/>
            <a:ext cx="100584" cy="10058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Isosceles Triangle 513">
            <a:extLst>
              <a:ext uri="{FF2B5EF4-FFF2-40B4-BE49-F238E27FC236}">
                <a16:creationId xmlns:a16="http://schemas.microsoft.com/office/drawing/2014/main" id="{499FF655-BD85-40FD-B31A-23D3C8F8118E}"/>
              </a:ext>
            </a:extLst>
          </p:cNvPr>
          <p:cNvSpPr>
            <a:spLocks noChangeAspect="1"/>
          </p:cNvSpPr>
          <p:nvPr/>
        </p:nvSpPr>
        <p:spPr>
          <a:xfrm>
            <a:off x="7077535" y="3118773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 anchorCtr="0"/>
          <a:lstStyle/>
          <a:p>
            <a:pPr algn="r"/>
            <a:endParaRPr lang="en-US" sz="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5" name="Isosceles Triangle 514">
            <a:extLst>
              <a:ext uri="{FF2B5EF4-FFF2-40B4-BE49-F238E27FC236}">
                <a16:creationId xmlns:a16="http://schemas.microsoft.com/office/drawing/2014/main" id="{77C634FC-7CE0-4324-A36D-F866B7086B86}"/>
              </a:ext>
            </a:extLst>
          </p:cNvPr>
          <p:cNvSpPr>
            <a:spLocks noChangeAspect="1"/>
          </p:cNvSpPr>
          <p:nvPr/>
        </p:nvSpPr>
        <p:spPr>
          <a:xfrm>
            <a:off x="627326" y="3348978"/>
            <a:ext cx="100584" cy="100584"/>
          </a:xfrm>
          <a:prstGeom prst="triangle">
            <a:avLst/>
          </a:prstGeom>
          <a:solidFill>
            <a:srgbClr val="17308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39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328F1D3-60DF-46AD-B667-B8E429D7B7C8}"/>
              </a:ext>
            </a:extLst>
          </p:cNvPr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D3"/>
          <p:cNvSpPr>
            <a:spLocks noChangeAspect="1"/>
          </p:cNvSpPr>
          <p:nvPr/>
        </p:nvSpPr>
        <p:spPr bwMode="auto">
          <a:xfrm>
            <a:off x="6392785" y="6087006"/>
            <a:ext cx="381046" cy="204987"/>
          </a:xfrm>
          <a:custGeom>
            <a:avLst/>
            <a:gdLst>
              <a:gd name="T0" fmla="*/ 972 w 1845"/>
              <a:gd name="T1" fmla="*/ 667 h 682"/>
              <a:gd name="T2" fmla="*/ 1040 w 1845"/>
              <a:gd name="T3" fmla="*/ 622 h 682"/>
              <a:gd name="T4" fmla="*/ 1097 w 1845"/>
              <a:gd name="T5" fmla="*/ 658 h 682"/>
              <a:gd name="T6" fmla="*/ 1155 w 1845"/>
              <a:gd name="T7" fmla="*/ 646 h 682"/>
              <a:gd name="T8" fmla="*/ 1171 w 1845"/>
              <a:gd name="T9" fmla="*/ 660 h 682"/>
              <a:gd name="T10" fmla="*/ 1219 w 1845"/>
              <a:gd name="T11" fmla="*/ 678 h 682"/>
              <a:gd name="T12" fmla="*/ 1319 w 1845"/>
              <a:gd name="T13" fmla="*/ 635 h 682"/>
              <a:gd name="T14" fmla="*/ 1369 w 1845"/>
              <a:gd name="T15" fmla="*/ 624 h 682"/>
              <a:gd name="T16" fmla="*/ 1433 w 1845"/>
              <a:gd name="T17" fmla="*/ 632 h 682"/>
              <a:gd name="T18" fmla="*/ 1557 w 1845"/>
              <a:gd name="T19" fmla="*/ 583 h 682"/>
              <a:gd name="T20" fmla="*/ 1586 w 1845"/>
              <a:gd name="T21" fmla="*/ 531 h 682"/>
              <a:gd name="T22" fmla="*/ 1625 w 1845"/>
              <a:gd name="T23" fmla="*/ 483 h 682"/>
              <a:gd name="T24" fmla="*/ 1682 w 1845"/>
              <a:gd name="T25" fmla="*/ 396 h 682"/>
              <a:gd name="T26" fmla="*/ 1731 w 1845"/>
              <a:gd name="T27" fmla="*/ 384 h 682"/>
              <a:gd name="T28" fmla="*/ 1802 w 1845"/>
              <a:gd name="T29" fmla="*/ 359 h 682"/>
              <a:gd name="T30" fmla="*/ 1840 w 1845"/>
              <a:gd name="T31" fmla="*/ 338 h 682"/>
              <a:gd name="T32" fmla="*/ 1801 w 1845"/>
              <a:gd name="T33" fmla="*/ 255 h 682"/>
              <a:gd name="T34" fmla="*/ 1799 w 1845"/>
              <a:gd name="T35" fmla="*/ 196 h 682"/>
              <a:gd name="T36" fmla="*/ 1810 w 1845"/>
              <a:gd name="T37" fmla="*/ 148 h 682"/>
              <a:gd name="T38" fmla="*/ 1724 w 1845"/>
              <a:gd name="T39" fmla="*/ 171 h 682"/>
              <a:gd name="T40" fmla="*/ 1678 w 1845"/>
              <a:gd name="T41" fmla="*/ 156 h 682"/>
              <a:gd name="T42" fmla="*/ 1596 w 1845"/>
              <a:gd name="T43" fmla="*/ 122 h 682"/>
              <a:gd name="T44" fmla="*/ 1527 w 1845"/>
              <a:gd name="T45" fmla="*/ 90 h 682"/>
              <a:gd name="T46" fmla="*/ 1402 w 1845"/>
              <a:gd name="T47" fmla="*/ 68 h 682"/>
              <a:gd name="T48" fmla="*/ 1333 w 1845"/>
              <a:gd name="T49" fmla="*/ 71 h 682"/>
              <a:gd name="T50" fmla="*/ 1271 w 1845"/>
              <a:gd name="T51" fmla="*/ 55 h 682"/>
              <a:gd name="T52" fmla="*/ 1257 w 1845"/>
              <a:gd name="T53" fmla="*/ 75 h 682"/>
              <a:gd name="T54" fmla="*/ 1205 w 1845"/>
              <a:gd name="T55" fmla="*/ 75 h 682"/>
              <a:gd name="T56" fmla="*/ 1113 w 1845"/>
              <a:gd name="T57" fmla="*/ 47 h 682"/>
              <a:gd name="T58" fmla="*/ 1024 w 1845"/>
              <a:gd name="T59" fmla="*/ 35 h 682"/>
              <a:gd name="T60" fmla="*/ 933 w 1845"/>
              <a:gd name="T61" fmla="*/ 32 h 682"/>
              <a:gd name="T62" fmla="*/ 814 w 1845"/>
              <a:gd name="T63" fmla="*/ 39 h 682"/>
              <a:gd name="T64" fmla="*/ 709 w 1845"/>
              <a:gd name="T65" fmla="*/ 26 h 682"/>
              <a:gd name="T66" fmla="*/ 643 w 1845"/>
              <a:gd name="T67" fmla="*/ 40 h 682"/>
              <a:gd name="T68" fmla="*/ 597 w 1845"/>
              <a:gd name="T69" fmla="*/ 50 h 682"/>
              <a:gd name="T70" fmla="*/ 535 w 1845"/>
              <a:gd name="T71" fmla="*/ 28 h 682"/>
              <a:gd name="T72" fmla="*/ 437 w 1845"/>
              <a:gd name="T73" fmla="*/ 30 h 682"/>
              <a:gd name="T74" fmla="*/ 272 w 1845"/>
              <a:gd name="T75" fmla="*/ 7 h 682"/>
              <a:gd name="T76" fmla="*/ 135 w 1845"/>
              <a:gd name="T77" fmla="*/ 16 h 682"/>
              <a:gd name="T78" fmla="*/ 126 w 1845"/>
              <a:gd name="T79" fmla="*/ 98 h 682"/>
              <a:gd name="T80" fmla="*/ 87 w 1845"/>
              <a:gd name="T81" fmla="*/ 138 h 682"/>
              <a:gd name="T82" fmla="*/ 0 w 1845"/>
              <a:gd name="T83" fmla="*/ 178 h 682"/>
              <a:gd name="T84" fmla="*/ 66 w 1845"/>
              <a:gd name="T85" fmla="*/ 256 h 682"/>
              <a:gd name="T86" fmla="*/ 105 w 1845"/>
              <a:gd name="T87" fmla="*/ 319 h 682"/>
              <a:gd name="T88" fmla="*/ 126 w 1845"/>
              <a:gd name="T89" fmla="*/ 372 h 682"/>
              <a:gd name="T90" fmla="*/ 83 w 1845"/>
              <a:gd name="T91" fmla="*/ 486 h 682"/>
              <a:gd name="T92" fmla="*/ 87 w 1845"/>
              <a:gd name="T93" fmla="*/ 522 h 682"/>
              <a:gd name="T94" fmla="*/ 106 w 1845"/>
              <a:gd name="T95" fmla="*/ 584 h 682"/>
              <a:gd name="T96" fmla="*/ 80 w 1845"/>
              <a:gd name="T97" fmla="*/ 662 h 682"/>
              <a:gd name="T98" fmla="*/ 90 w 1845"/>
              <a:gd name="T99" fmla="*/ 654 h 682"/>
              <a:gd name="T100" fmla="*/ 229 w 1845"/>
              <a:gd name="T101" fmla="*/ 627 h 682"/>
              <a:gd name="T102" fmla="*/ 316 w 1845"/>
              <a:gd name="T103" fmla="*/ 648 h 682"/>
              <a:gd name="T104" fmla="*/ 393 w 1845"/>
              <a:gd name="T105" fmla="*/ 658 h 682"/>
              <a:gd name="T106" fmla="*/ 384 w 1845"/>
              <a:gd name="T107" fmla="*/ 630 h 682"/>
              <a:gd name="T108" fmla="*/ 458 w 1845"/>
              <a:gd name="T109" fmla="*/ 648 h 682"/>
              <a:gd name="T110" fmla="*/ 508 w 1845"/>
              <a:gd name="T111" fmla="*/ 615 h 682"/>
              <a:gd name="T112" fmla="*/ 567 w 1845"/>
              <a:gd name="T113" fmla="*/ 598 h 682"/>
              <a:gd name="T114" fmla="*/ 656 w 1845"/>
              <a:gd name="T115" fmla="*/ 635 h 682"/>
              <a:gd name="T116" fmla="*/ 723 w 1845"/>
              <a:gd name="T117" fmla="*/ 627 h 682"/>
              <a:gd name="T118" fmla="*/ 821 w 1845"/>
              <a:gd name="T119" fmla="*/ 618 h 6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45"/>
              <a:gd name="T181" fmla="*/ 0 h 682"/>
              <a:gd name="T182" fmla="*/ 1845 w 1845"/>
              <a:gd name="T183" fmla="*/ 682 h 6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45" h="682">
                <a:moveTo>
                  <a:pt x="906" y="620"/>
                </a:moveTo>
                <a:lnTo>
                  <a:pt x="908" y="623"/>
                </a:lnTo>
                <a:lnTo>
                  <a:pt x="914" y="626"/>
                </a:lnTo>
                <a:lnTo>
                  <a:pt x="926" y="635"/>
                </a:lnTo>
                <a:lnTo>
                  <a:pt x="937" y="642"/>
                </a:lnTo>
                <a:lnTo>
                  <a:pt x="942" y="646"/>
                </a:lnTo>
                <a:lnTo>
                  <a:pt x="947" y="648"/>
                </a:lnTo>
                <a:lnTo>
                  <a:pt x="956" y="652"/>
                </a:lnTo>
                <a:lnTo>
                  <a:pt x="956" y="654"/>
                </a:lnTo>
                <a:lnTo>
                  <a:pt x="965" y="659"/>
                </a:lnTo>
                <a:lnTo>
                  <a:pt x="972" y="667"/>
                </a:lnTo>
                <a:lnTo>
                  <a:pt x="978" y="662"/>
                </a:lnTo>
                <a:lnTo>
                  <a:pt x="986" y="652"/>
                </a:lnTo>
                <a:lnTo>
                  <a:pt x="990" y="646"/>
                </a:lnTo>
                <a:lnTo>
                  <a:pt x="990" y="644"/>
                </a:lnTo>
                <a:lnTo>
                  <a:pt x="994" y="638"/>
                </a:lnTo>
                <a:lnTo>
                  <a:pt x="994" y="636"/>
                </a:lnTo>
                <a:lnTo>
                  <a:pt x="997" y="634"/>
                </a:lnTo>
                <a:lnTo>
                  <a:pt x="1006" y="630"/>
                </a:lnTo>
                <a:lnTo>
                  <a:pt x="1024" y="624"/>
                </a:lnTo>
                <a:lnTo>
                  <a:pt x="1034" y="622"/>
                </a:lnTo>
                <a:lnTo>
                  <a:pt x="1040" y="622"/>
                </a:lnTo>
                <a:lnTo>
                  <a:pt x="1043" y="623"/>
                </a:lnTo>
                <a:lnTo>
                  <a:pt x="1047" y="623"/>
                </a:lnTo>
                <a:lnTo>
                  <a:pt x="1049" y="626"/>
                </a:lnTo>
                <a:lnTo>
                  <a:pt x="1050" y="627"/>
                </a:lnTo>
                <a:lnTo>
                  <a:pt x="1059" y="636"/>
                </a:lnTo>
                <a:lnTo>
                  <a:pt x="1068" y="644"/>
                </a:lnTo>
                <a:lnTo>
                  <a:pt x="1068" y="646"/>
                </a:lnTo>
                <a:lnTo>
                  <a:pt x="1075" y="659"/>
                </a:lnTo>
                <a:lnTo>
                  <a:pt x="1091" y="656"/>
                </a:lnTo>
                <a:lnTo>
                  <a:pt x="1093" y="656"/>
                </a:lnTo>
                <a:lnTo>
                  <a:pt x="1097" y="658"/>
                </a:lnTo>
                <a:lnTo>
                  <a:pt x="1098" y="658"/>
                </a:lnTo>
                <a:lnTo>
                  <a:pt x="1109" y="671"/>
                </a:lnTo>
                <a:lnTo>
                  <a:pt x="1118" y="672"/>
                </a:lnTo>
                <a:lnTo>
                  <a:pt x="1139" y="676"/>
                </a:lnTo>
                <a:lnTo>
                  <a:pt x="1143" y="672"/>
                </a:lnTo>
                <a:lnTo>
                  <a:pt x="1141" y="662"/>
                </a:lnTo>
                <a:lnTo>
                  <a:pt x="1146" y="655"/>
                </a:lnTo>
                <a:lnTo>
                  <a:pt x="1148" y="652"/>
                </a:lnTo>
                <a:lnTo>
                  <a:pt x="1152" y="650"/>
                </a:lnTo>
                <a:lnTo>
                  <a:pt x="1152" y="648"/>
                </a:lnTo>
                <a:lnTo>
                  <a:pt x="1155" y="646"/>
                </a:lnTo>
                <a:lnTo>
                  <a:pt x="1159" y="643"/>
                </a:lnTo>
                <a:lnTo>
                  <a:pt x="1162" y="642"/>
                </a:lnTo>
                <a:lnTo>
                  <a:pt x="1168" y="639"/>
                </a:lnTo>
                <a:lnTo>
                  <a:pt x="1173" y="642"/>
                </a:lnTo>
                <a:lnTo>
                  <a:pt x="1177" y="643"/>
                </a:lnTo>
                <a:lnTo>
                  <a:pt x="1187" y="648"/>
                </a:lnTo>
                <a:lnTo>
                  <a:pt x="1200" y="654"/>
                </a:lnTo>
                <a:lnTo>
                  <a:pt x="1203" y="656"/>
                </a:lnTo>
                <a:lnTo>
                  <a:pt x="1198" y="662"/>
                </a:lnTo>
                <a:lnTo>
                  <a:pt x="1191" y="664"/>
                </a:lnTo>
                <a:lnTo>
                  <a:pt x="1171" y="660"/>
                </a:lnTo>
                <a:lnTo>
                  <a:pt x="1161" y="660"/>
                </a:lnTo>
                <a:lnTo>
                  <a:pt x="1168" y="675"/>
                </a:lnTo>
                <a:lnTo>
                  <a:pt x="1175" y="678"/>
                </a:lnTo>
                <a:lnTo>
                  <a:pt x="1180" y="676"/>
                </a:lnTo>
                <a:lnTo>
                  <a:pt x="1186" y="672"/>
                </a:lnTo>
                <a:lnTo>
                  <a:pt x="1189" y="671"/>
                </a:lnTo>
                <a:lnTo>
                  <a:pt x="1200" y="672"/>
                </a:lnTo>
                <a:lnTo>
                  <a:pt x="1202" y="674"/>
                </a:lnTo>
                <a:lnTo>
                  <a:pt x="1205" y="674"/>
                </a:lnTo>
                <a:lnTo>
                  <a:pt x="1218" y="675"/>
                </a:lnTo>
                <a:lnTo>
                  <a:pt x="1219" y="678"/>
                </a:lnTo>
                <a:lnTo>
                  <a:pt x="1219" y="679"/>
                </a:lnTo>
                <a:lnTo>
                  <a:pt x="1225" y="678"/>
                </a:lnTo>
                <a:lnTo>
                  <a:pt x="1232" y="672"/>
                </a:lnTo>
                <a:lnTo>
                  <a:pt x="1237" y="668"/>
                </a:lnTo>
                <a:lnTo>
                  <a:pt x="1241" y="664"/>
                </a:lnTo>
                <a:lnTo>
                  <a:pt x="1255" y="658"/>
                </a:lnTo>
                <a:lnTo>
                  <a:pt x="1267" y="655"/>
                </a:lnTo>
                <a:lnTo>
                  <a:pt x="1287" y="644"/>
                </a:lnTo>
                <a:lnTo>
                  <a:pt x="1305" y="635"/>
                </a:lnTo>
                <a:lnTo>
                  <a:pt x="1317" y="635"/>
                </a:lnTo>
                <a:lnTo>
                  <a:pt x="1319" y="635"/>
                </a:lnTo>
                <a:lnTo>
                  <a:pt x="1321" y="636"/>
                </a:lnTo>
                <a:lnTo>
                  <a:pt x="1324" y="639"/>
                </a:lnTo>
                <a:lnTo>
                  <a:pt x="1330" y="643"/>
                </a:lnTo>
                <a:lnTo>
                  <a:pt x="1331" y="644"/>
                </a:lnTo>
                <a:lnTo>
                  <a:pt x="1333" y="646"/>
                </a:lnTo>
                <a:lnTo>
                  <a:pt x="1340" y="648"/>
                </a:lnTo>
                <a:lnTo>
                  <a:pt x="1340" y="650"/>
                </a:lnTo>
                <a:lnTo>
                  <a:pt x="1344" y="648"/>
                </a:lnTo>
                <a:lnTo>
                  <a:pt x="1346" y="647"/>
                </a:lnTo>
                <a:lnTo>
                  <a:pt x="1346" y="646"/>
                </a:lnTo>
                <a:lnTo>
                  <a:pt x="1369" y="624"/>
                </a:lnTo>
                <a:lnTo>
                  <a:pt x="1374" y="622"/>
                </a:lnTo>
                <a:lnTo>
                  <a:pt x="1374" y="620"/>
                </a:lnTo>
                <a:lnTo>
                  <a:pt x="1376" y="620"/>
                </a:lnTo>
                <a:lnTo>
                  <a:pt x="1378" y="620"/>
                </a:lnTo>
                <a:lnTo>
                  <a:pt x="1386" y="619"/>
                </a:lnTo>
                <a:lnTo>
                  <a:pt x="1392" y="620"/>
                </a:lnTo>
                <a:lnTo>
                  <a:pt x="1401" y="620"/>
                </a:lnTo>
                <a:lnTo>
                  <a:pt x="1411" y="630"/>
                </a:lnTo>
                <a:lnTo>
                  <a:pt x="1411" y="632"/>
                </a:lnTo>
                <a:lnTo>
                  <a:pt x="1420" y="634"/>
                </a:lnTo>
                <a:lnTo>
                  <a:pt x="1433" y="632"/>
                </a:lnTo>
                <a:lnTo>
                  <a:pt x="1438" y="631"/>
                </a:lnTo>
                <a:lnTo>
                  <a:pt x="1458" y="627"/>
                </a:lnTo>
                <a:lnTo>
                  <a:pt x="1461" y="627"/>
                </a:lnTo>
                <a:lnTo>
                  <a:pt x="1477" y="624"/>
                </a:lnTo>
                <a:lnTo>
                  <a:pt x="1493" y="618"/>
                </a:lnTo>
                <a:lnTo>
                  <a:pt x="1498" y="615"/>
                </a:lnTo>
                <a:lnTo>
                  <a:pt x="1509" y="608"/>
                </a:lnTo>
                <a:lnTo>
                  <a:pt x="1522" y="610"/>
                </a:lnTo>
                <a:lnTo>
                  <a:pt x="1532" y="594"/>
                </a:lnTo>
                <a:lnTo>
                  <a:pt x="1538" y="588"/>
                </a:lnTo>
                <a:lnTo>
                  <a:pt x="1557" y="583"/>
                </a:lnTo>
                <a:lnTo>
                  <a:pt x="1561" y="582"/>
                </a:lnTo>
                <a:lnTo>
                  <a:pt x="1571" y="579"/>
                </a:lnTo>
                <a:lnTo>
                  <a:pt x="1578" y="579"/>
                </a:lnTo>
                <a:lnTo>
                  <a:pt x="1578" y="570"/>
                </a:lnTo>
                <a:lnTo>
                  <a:pt x="1577" y="555"/>
                </a:lnTo>
                <a:lnTo>
                  <a:pt x="1577" y="552"/>
                </a:lnTo>
                <a:lnTo>
                  <a:pt x="1577" y="551"/>
                </a:lnTo>
                <a:lnTo>
                  <a:pt x="1577" y="550"/>
                </a:lnTo>
                <a:lnTo>
                  <a:pt x="1580" y="538"/>
                </a:lnTo>
                <a:lnTo>
                  <a:pt x="1584" y="532"/>
                </a:lnTo>
                <a:lnTo>
                  <a:pt x="1586" y="531"/>
                </a:lnTo>
                <a:lnTo>
                  <a:pt x="1586" y="530"/>
                </a:lnTo>
                <a:lnTo>
                  <a:pt x="1596" y="523"/>
                </a:lnTo>
                <a:lnTo>
                  <a:pt x="1603" y="531"/>
                </a:lnTo>
                <a:lnTo>
                  <a:pt x="1612" y="530"/>
                </a:lnTo>
                <a:lnTo>
                  <a:pt x="1612" y="528"/>
                </a:lnTo>
                <a:lnTo>
                  <a:pt x="1618" y="516"/>
                </a:lnTo>
                <a:lnTo>
                  <a:pt x="1619" y="511"/>
                </a:lnTo>
                <a:lnTo>
                  <a:pt x="1619" y="506"/>
                </a:lnTo>
                <a:lnTo>
                  <a:pt x="1618" y="504"/>
                </a:lnTo>
                <a:lnTo>
                  <a:pt x="1618" y="500"/>
                </a:lnTo>
                <a:lnTo>
                  <a:pt x="1625" y="483"/>
                </a:lnTo>
                <a:lnTo>
                  <a:pt x="1635" y="458"/>
                </a:lnTo>
                <a:lnTo>
                  <a:pt x="1639" y="447"/>
                </a:lnTo>
                <a:lnTo>
                  <a:pt x="1650" y="427"/>
                </a:lnTo>
                <a:lnTo>
                  <a:pt x="1650" y="426"/>
                </a:lnTo>
                <a:lnTo>
                  <a:pt x="1653" y="423"/>
                </a:lnTo>
                <a:lnTo>
                  <a:pt x="1660" y="415"/>
                </a:lnTo>
                <a:lnTo>
                  <a:pt x="1669" y="411"/>
                </a:lnTo>
                <a:lnTo>
                  <a:pt x="1676" y="407"/>
                </a:lnTo>
                <a:lnTo>
                  <a:pt x="1678" y="402"/>
                </a:lnTo>
                <a:lnTo>
                  <a:pt x="1680" y="398"/>
                </a:lnTo>
                <a:lnTo>
                  <a:pt x="1682" y="396"/>
                </a:lnTo>
                <a:lnTo>
                  <a:pt x="1682" y="395"/>
                </a:lnTo>
                <a:lnTo>
                  <a:pt x="1685" y="388"/>
                </a:lnTo>
                <a:lnTo>
                  <a:pt x="1692" y="382"/>
                </a:lnTo>
                <a:lnTo>
                  <a:pt x="1698" y="380"/>
                </a:lnTo>
                <a:lnTo>
                  <a:pt x="1705" y="376"/>
                </a:lnTo>
                <a:lnTo>
                  <a:pt x="1710" y="378"/>
                </a:lnTo>
                <a:lnTo>
                  <a:pt x="1712" y="380"/>
                </a:lnTo>
                <a:lnTo>
                  <a:pt x="1715" y="383"/>
                </a:lnTo>
                <a:lnTo>
                  <a:pt x="1728" y="390"/>
                </a:lnTo>
                <a:lnTo>
                  <a:pt x="1733" y="390"/>
                </a:lnTo>
                <a:lnTo>
                  <a:pt x="1731" y="384"/>
                </a:lnTo>
                <a:lnTo>
                  <a:pt x="1730" y="380"/>
                </a:lnTo>
                <a:lnTo>
                  <a:pt x="1735" y="371"/>
                </a:lnTo>
                <a:lnTo>
                  <a:pt x="1740" y="368"/>
                </a:lnTo>
                <a:lnTo>
                  <a:pt x="1760" y="359"/>
                </a:lnTo>
                <a:lnTo>
                  <a:pt x="1763" y="358"/>
                </a:lnTo>
                <a:lnTo>
                  <a:pt x="1765" y="358"/>
                </a:lnTo>
                <a:lnTo>
                  <a:pt x="1767" y="358"/>
                </a:lnTo>
                <a:lnTo>
                  <a:pt x="1770" y="358"/>
                </a:lnTo>
                <a:lnTo>
                  <a:pt x="1790" y="359"/>
                </a:lnTo>
                <a:lnTo>
                  <a:pt x="1795" y="366"/>
                </a:lnTo>
                <a:lnTo>
                  <a:pt x="1802" y="359"/>
                </a:lnTo>
                <a:lnTo>
                  <a:pt x="1801" y="355"/>
                </a:lnTo>
                <a:lnTo>
                  <a:pt x="1799" y="351"/>
                </a:lnTo>
                <a:lnTo>
                  <a:pt x="1795" y="344"/>
                </a:lnTo>
                <a:lnTo>
                  <a:pt x="1794" y="339"/>
                </a:lnTo>
                <a:lnTo>
                  <a:pt x="1792" y="338"/>
                </a:lnTo>
                <a:lnTo>
                  <a:pt x="1792" y="332"/>
                </a:lnTo>
                <a:lnTo>
                  <a:pt x="1804" y="324"/>
                </a:lnTo>
                <a:lnTo>
                  <a:pt x="1810" y="328"/>
                </a:lnTo>
                <a:lnTo>
                  <a:pt x="1817" y="334"/>
                </a:lnTo>
                <a:lnTo>
                  <a:pt x="1822" y="335"/>
                </a:lnTo>
                <a:lnTo>
                  <a:pt x="1840" y="338"/>
                </a:lnTo>
                <a:lnTo>
                  <a:pt x="1845" y="332"/>
                </a:lnTo>
                <a:lnTo>
                  <a:pt x="1836" y="326"/>
                </a:lnTo>
                <a:lnTo>
                  <a:pt x="1808" y="310"/>
                </a:lnTo>
                <a:lnTo>
                  <a:pt x="1801" y="291"/>
                </a:lnTo>
                <a:lnTo>
                  <a:pt x="1795" y="268"/>
                </a:lnTo>
                <a:lnTo>
                  <a:pt x="1794" y="263"/>
                </a:lnTo>
                <a:lnTo>
                  <a:pt x="1795" y="262"/>
                </a:lnTo>
                <a:lnTo>
                  <a:pt x="1795" y="260"/>
                </a:lnTo>
                <a:lnTo>
                  <a:pt x="1795" y="259"/>
                </a:lnTo>
                <a:lnTo>
                  <a:pt x="1797" y="258"/>
                </a:lnTo>
                <a:lnTo>
                  <a:pt x="1801" y="255"/>
                </a:lnTo>
                <a:lnTo>
                  <a:pt x="1804" y="251"/>
                </a:lnTo>
                <a:lnTo>
                  <a:pt x="1804" y="246"/>
                </a:lnTo>
                <a:lnTo>
                  <a:pt x="1804" y="239"/>
                </a:lnTo>
                <a:lnTo>
                  <a:pt x="1802" y="219"/>
                </a:lnTo>
                <a:lnTo>
                  <a:pt x="1802" y="218"/>
                </a:lnTo>
                <a:lnTo>
                  <a:pt x="1799" y="210"/>
                </a:lnTo>
                <a:lnTo>
                  <a:pt x="1797" y="206"/>
                </a:lnTo>
                <a:lnTo>
                  <a:pt x="1795" y="204"/>
                </a:lnTo>
                <a:lnTo>
                  <a:pt x="1797" y="203"/>
                </a:lnTo>
                <a:lnTo>
                  <a:pt x="1799" y="199"/>
                </a:lnTo>
                <a:lnTo>
                  <a:pt x="1799" y="196"/>
                </a:lnTo>
                <a:lnTo>
                  <a:pt x="1802" y="188"/>
                </a:lnTo>
                <a:lnTo>
                  <a:pt x="1806" y="182"/>
                </a:lnTo>
                <a:lnTo>
                  <a:pt x="1811" y="174"/>
                </a:lnTo>
                <a:lnTo>
                  <a:pt x="1811" y="172"/>
                </a:lnTo>
                <a:lnTo>
                  <a:pt x="1813" y="171"/>
                </a:lnTo>
                <a:lnTo>
                  <a:pt x="1815" y="166"/>
                </a:lnTo>
                <a:lnTo>
                  <a:pt x="1815" y="163"/>
                </a:lnTo>
                <a:lnTo>
                  <a:pt x="1817" y="155"/>
                </a:lnTo>
                <a:lnTo>
                  <a:pt x="1813" y="151"/>
                </a:lnTo>
                <a:lnTo>
                  <a:pt x="1813" y="150"/>
                </a:lnTo>
                <a:lnTo>
                  <a:pt x="1810" y="148"/>
                </a:lnTo>
                <a:lnTo>
                  <a:pt x="1806" y="150"/>
                </a:lnTo>
                <a:lnTo>
                  <a:pt x="1804" y="155"/>
                </a:lnTo>
                <a:lnTo>
                  <a:pt x="1804" y="162"/>
                </a:lnTo>
                <a:lnTo>
                  <a:pt x="1795" y="170"/>
                </a:lnTo>
                <a:lnTo>
                  <a:pt x="1781" y="172"/>
                </a:lnTo>
                <a:lnTo>
                  <a:pt x="1772" y="175"/>
                </a:lnTo>
                <a:lnTo>
                  <a:pt x="1758" y="178"/>
                </a:lnTo>
                <a:lnTo>
                  <a:pt x="1758" y="179"/>
                </a:lnTo>
                <a:lnTo>
                  <a:pt x="1758" y="178"/>
                </a:lnTo>
                <a:lnTo>
                  <a:pt x="1733" y="172"/>
                </a:lnTo>
                <a:lnTo>
                  <a:pt x="1724" y="171"/>
                </a:lnTo>
                <a:lnTo>
                  <a:pt x="1712" y="166"/>
                </a:lnTo>
                <a:lnTo>
                  <a:pt x="1710" y="164"/>
                </a:lnTo>
                <a:lnTo>
                  <a:pt x="1706" y="163"/>
                </a:lnTo>
                <a:lnTo>
                  <a:pt x="1705" y="163"/>
                </a:lnTo>
                <a:lnTo>
                  <a:pt x="1703" y="162"/>
                </a:lnTo>
                <a:lnTo>
                  <a:pt x="1701" y="160"/>
                </a:lnTo>
                <a:lnTo>
                  <a:pt x="1699" y="160"/>
                </a:lnTo>
                <a:lnTo>
                  <a:pt x="1698" y="159"/>
                </a:lnTo>
                <a:lnTo>
                  <a:pt x="1689" y="156"/>
                </a:lnTo>
                <a:lnTo>
                  <a:pt x="1687" y="155"/>
                </a:lnTo>
                <a:lnTo>
                  <a:pt x="1678" y="156"/>
                </a:lnTo>
                <a:lnTo>
                  <a:pt x="1669" y="151"/>
                </a:lnTo>
                <a:lnTo>
                  <a:pt x="1657" y="139"/>
                </a:lnTo>
                <a:lnTo>
                  <a:pt x="1646" y="127"/>
                </a:lnTo>
                <a:lnTo>
                  <a:pt x="1648" y="123"/>
                </a:lnTo>
                <a:lnTo>
                  <a:pt x="1646" y="119"/>
                </a:lnTo>
                <a:lnTo>
                  <a:pt x="1642" y="118"/>
                </a:lnTo>
                <a:lnTo>
                  <a:pt x="1628" y="131"/>
                </a:lnTo>
                <a:lnTo>
                  <a:pt x="1619" y="131"/>
                </a:lnTo>
                <a:lnTo>
                  <a:pt x="1614" y="128"/>
                </a:lnTo>
                <a:lnTo>
                  <a:pt x="1607" y="126"/>
                </a:lnTo>
                <a:lnTo>
                  <a:pt x="1596" y="122"/>
                </a:lnTo>
                <a:lnTo>
                  <a:pt x="1582" y="107"/>
                </a:lnTo>
                <a:lnTo>
                  <a:pt x="1580" y="104"/>
                </a:lnTo>
                <a:lnTo>
                  <a:pt x="1580" y="103"/>
                </a:lnTo>
                <a:lnTo>
                  <a:pt x="1571" y="98"/>
                </a:lnTo>
                <a:lnTo>
                  <a:pt x="1564" y="96"/>
                </a:lnTo>
                <a:lnTo>
                  <a:pt x="1561" y="96"/>
                </a:lnTo>
                <a:lnTo>
                  <a:pt x="1555" y="95"/>
                </a:lnTo>
                <a:lnTo>
                  <a:pt x="1548" y="94"/>
                </a:lnTo>
                <a:lnTo>
                  <a:pt x="1534" y="91"/>
                </a:lnTo>
                <a:lnTo>
                  <a:pt x="1529" y="90"/>
                </a:lnTo>
                <a:lnTo>
                  <a:pt x="1527" y="90"/>
                </a:lnTo>
                <a:lnTo>
                  <a:pt x="1511" y="82"/>
                </a:lnTo>
                <a:lnTo>
                  <a:pt x="1502" y="78"/>
                </a:lnTo>
                <a:lnTo>
                  <a:pt x="1498" y="75"/>
                </a:lnTo>
                <a:lnTo>
                  <a:pt x="1497" y="80"/>
                </a:lnTo>
                <a:lnTo>
                  <a:pt x="1486" y="83"/>
                </a:lnTo>
                <a:lnTo>
                  <a:pt x="1475" y="83"/>
                </a:lnTo>
                <a:lnTo>
                  <a:pt x="1440" y="75"/>
                </a:lnTo>
                <a:lnTo>
                  <a:pt x="1404" y="64"/>
                </a:lnTo>
                <a:lnTo>
                  <a:pt x="1402" y="66"/>
                </a:lnTo>
                <a:lnTo>
                  <a:pt x="1402" y="67"/>
                </a:lnTo>
                <a:lnTo>
                  <a:pt x="1402" y="68"/>
                </a:lnTo>
                <a:lnTo>
                  <a:pt x="1397" y="76"/>
                </a:lnTo>
                <a:lnTo>
                  <a:pt x="1388" y="83"/>
                </a:lnTo>
                <a:lnTo>
                  <a:pt x="1378" y="83"/>
                </a:lnTo>
                <a:lnTo>
                  <a:pt x="1369" y="84"/>
                </a:lnTo>
                <a:lnTo>
                  <a:pt x="1365" y="82"/>
                </a:lnTo>
                <a:lnTo>
                  <a:pt x="1354" y="76"/>
                </a:lnTo>
                <a:lnTo>
                  <a:pt x="1354" y="75"/>
                </a:lnTo>
                <a:lnTo>
                  <a:pt x="1351" y="71"/>
                </a:lnTo>
                <a:lnTo>
                  <a:pt x="1347" y="72"/>
                </a:lnTo>
                <a:lnTo>
                  <a:pt x="1338" y="71"/>
                </a:lnTo>
                <a:lnTo>
                  <a:pt x="1333" y="71"/>
                </a:lnTo>
                <a:lnTo>
                  <a:pt x="1330" y="70"/>
                </a:lnTo>
                <a:lnTo>
                  <a:pt x="1326" y="70"/>
                </a:lnTo>
                <a:lnTo>
                  <a:pt x="1324" y="70"/>
                </a:lnTo>
                <a:lnTo>
                  <a:pt x="1319" y="68"/>
                </a:lnTo>
                <a:lnTo>
                  <a:pt x="1317" y="68"/>
                </a:lnTo>
                <a:lnTo>
                  <a:pt x="1314" y="67"/>
                </a:lnTo>
                <a:lnTo>
                  <a:pt x="1303" y="63"/>
                </a:lnTo>
                <a:lnTo>
                  <a:pt x="1294" y="58"/>
                </a:lnTo>
                <a:lnTo>
                  <a:pt x="1290" y="58"/>
                </a:lnTo>
                <a:lnTo>
                  <a:pt x="1278" y="55"/>
                </a:lnTo>
                <a:lnTo>
                  <a:pt x="1271" y="55"/>
                </a:lnTo>
                <a:lnTo>
                  <a:pt x="1267" y="54"/>
                </a:lnTo>
                <a:lnTo>
                  <a:pt x="1266" y="54"/>
                </a:lnTo>
                <a:lnTo>
                  <a:pt x="1264" y="54"/>
                </a:lnTo>
                <a:lnTo>
                  <a:pt x="1257" y="52"/>
                </a:lnTo>
                <a:lnTo>
                  <a:pt x="1258" y="62"/>
                </a:lnTo>
                <a:lnTo>
                  <a:pt x="1258" y="63"/>
                </a:lnTo>
                <a:lnTo>
                  <a:pt x="1258" y="64"/>
                </a:lnTo>
                <a:lnTo>
                  <a:pt x="1260" y="66"/>
                </a:lnTo>
                <a:lnTo>
                  <a:pt x="1258" y="68"/>
                </a:lnTo>
                <a:lnTo>
                  <a:pt x="1258" y="70"/>
                </a:lnTo>
                <a:lnTo>
                  <a:pt x="1257" y="75"/>
                </a:lnTo>
                <a:lnTo>
                  <a:pt x="1255" y="83"/>
                </a:lnTo>
                <a:lnTo>
                  <a:pt x="1248" y="82"/>
                </a:lnTo>
                <a:lnTo>
                  <a:pt x="1242" y="72"/>
                </a:lnTo>
                <a:lnTo>
                  <a:pt x="1241" y="62"/>
                </a:lnTo>
                <a:lnTo>
                  <a:pt x="1237" y="66"/>
                </a:lnTo>
                <a:lnTo>
                  <a:pt x="1226" y="71"/>
                </a:lnTo>
                <a:lnTo>
                  <a:pt x="1226" y="72"/>
                </a:lnTo>
                <a:lnTo>
                  <a:pt x="1219" y="75"/>
                </a:lnTo>
                <a:lnTo>
                  <a:pt x="1218" y="75"/>
                </a:lnTo>
                <a:lnTo>
                  <a:pt x="1207" y="75"/>
                </a:lnTo>
                <a:lnTo>
                  <a:pt x="1205" y="75"/>
                </a:lnTo>
                <a:lnTo>
                  <a:pt x="1203" y="74"/>
                </a:lnTo>
                <a:lnTo>
                  <a:pt x="1198" y="71"/>
                </a:lnTo>
                <a:lnTo>
                  <a:pt x="1196" y="68"/>
                </a:lnTo>
                <a:lnTo>
                  <a:pt x="1193" y="64"/>
                </a:lnTo>
                <a:lnTo>
                  <a:pt x="1184" y="58"/>
                </a:lnTo>
                <a:lnTo>
                  <a:pt x="1177" y="58"/>
                </a:lnTo>
                <a:lnTo>
                  <a:pt x="1154" y="58"/>
                </a:lnTo>
                <a:lnTo>
                  <a:pt x="1129" y="55"/>
                </a:lnTo>
                <a:lnTo>
                  <a:pt x="1118" y="51"/>
                </a:lnTo>
                <a:lnTo>
                  <a:pt x="1116" y="48"/>
                </a:lnTo>
                <a:lnTo>
                  <a:pt x="1113" y="47"/>
                </a:lnTo>
                <a:lnTo>
                  <a:pt x="1113" y="46"/>
                </a:lnTo>
                <a:lnTo>
                  <a:pt x="1111" y="46"/>
                </a:lnTo>
                <a:lnTo>
                  <a:pt x="1106" y="44"/>
                </a:lnTo>
                <a:lnTo>
                  <a:pt x="1102" y="43"/>
                </a:lnTo>
                <a:lnTo>
                  <a:pt x="1098" y="42"/>
                </a:lnTo>
                <a:lnTo>
                  <a:pt x="1091" y="44"/>
                </a:lnTo>
                <a:lnTo>
                  <a:pt x="1090" y="46"/>
                </a:lnTo>
                <a:lnTo>
                  <a:pt x="1082" y="51"/>
                </a:lnTo>
                <a:lnTo>
                  <a:pt x="1075" y="51"/>
                </a:lnTo>
                <a:lnTo>
                  <a:pt x="1049" y="48"/>
                </a:lnTo>
                <a:lnTo>
                  <a:pt x="1024" y="35"/>
                </a:lnTo>
                <a:lnTo>
                  <a:pt x="1020" y="35"/>
                </a:lnTo>
                <a:lnTo>
                  <a:pt x="1011" y="35"/>
                </a:lnTo>
                <a:lnTo>
                  <a:pt x="985" y="34"/>
                </a:lnTo>
                <a:lnTo>
                  <a:pt x="981" y="32"/>
                </a:lnTo>
                <a:lnTo>
                  <a:pt x="979" y="32"/>
                </a:lnTo>
                <a:lnTo>
                  <a:pt x="962" y="31"/>
                </a:lnTo>
                <a:lnTo>
                  <a:pt x="956" y="31"/>
                </a:lnTo>
                <a:lnTo>
                  <a:pt x="944" y="31"/>
                </a:lnTo>
                <a:lnTo>
                  <a:pt x="942" y="31"/>
                </a:lnTo>
                <a:lnTo>
                  <a:pt x="937" y="31"/>
                </a:lnTo>
                <a:lnTo>
                  <a:pt x="933" y="32"/>
                </a:lnTo>
                <a:lnTo>
                  <a:pt x="914" y="35"/>
                </a:lnTo>
                <a:lnTo>
                  <a:pt x="912" y="35"/>
                </a:lnTo>
                <a:lnTo>
                  <a:pt x="910" y="42"/>
                </a:lnTo>
                <a:lnTo>
                  <a:pt x="901" y="52"/>
                </a:lnTo>
                <a:lnTo>
                  <a:pt x="894" y="55"/>
                </a:lnTo>
                <a:lnTo>
                  <a:pt x="878" y="55"/>
                </a:lnTo>
                <a:lnTo>
                  <a:pt x="862" y="51"/>
                </a:lnTo>
                <a:lnTo>
                  <a:pt x="855" y="50"/>
                </a:lnTo>
                <a:lnTo>
                  <a:pt x="835" y="46"/>
                </a:lnTo>
                <a:lnTo>
                  <a:pt x="834" y="46"/>
                </a:lnTo>
                <a:lnTo>
                  <a:pt x="814" y="39"/>
                </a:lnTo>
                <a:lnTo>
                  <a:pt x="809" y="40"/>
                </a:lnTo>
                <a:lnTo>
                  <a:pt x="807" y="40"/>
                </a:lnTo>
                <a:lnTo>
                  <a:pt x="784" y="31"/>
                </a:lnTo>
                <a:lnTo>
                  <a:pt x="782" y="31"/>
                </a:lnTo>
                <a:lnTo>
                  <a:pt x="777" y="30"/>
                </a:lnTo>
                <a:lnTo>
                  <a:pt x="777" y="32"/>
                </a:lnTo>
                <a:lnTo>
                  <a:pt x="775" y="35"/>
                </a:lnTo>
                <a:lnTo>
                  <a:pt x="754" y="36"/>
                </a:lnTo>
                <a:lnTo>
                  <a:pt x="750" y="36"/>
                </a:lnTo>
                <a:lnTo>
                  <a:pt x="714" y="27"/>
                </a:lnTo>
                <a:lnTo>
                  <a:pt x="709" y="26"/>
                </a:lnTo>
                <a:lnTo>
                  <a:pt x="698" y="28"/>
                </a:lnTo>
                <a:lnTo>
                  <a:pt x="688" y="31"/>
                </a:lnTo>
                <a:lnTo>
                  <a:pt x="686" y="32"/>
                </a:lnTo>
                <a:lnTo>
                  <a:pt x="675" y="32"/>
                </a:lnTo>
                <a:lnTo>
                  <a:pt x="665" y="32"/>
                </a:lnTo>
                <a:lnTo>
                  <a:pt x="663" y="34"/>
                </a:lnTo>
                <a:lnTo>
                  <a:pt x="654" y="35"/>
                </a:lnTo>
                <a:lnTo>
                  <a:pt x="649" y="36"/>
                </a:lnTo>
                <a:lnTo>
                  <a:pt x="647" y="38"/>
                </a:lnTo>
                <a:lnTo>
                  <a:pt x="645" y="40"/>
                </a:lnTo>
                <a:lnTo>
                  <a:pt x="643" y="40"/>
                </a:lnTo>
                <a:lnTo>
                  <a:pt x="636" y="43"/>
                </a:lnTo>
                <a:lnTo>
                  <a:pt x="633" y="44"/>
                </a:lnTo>
                <a:lnTo>
                  <a:pt x="629" y="46"/>
                </a:lnTo>
                <a:lnTo>
                  <a:pt x="615" y="50"/>
                </a:lnTo>
                <a:lnTo>
                  <a:pt x="615" y="51"/>
                </a:lnTo>
                <a:lnTo>
                  <a:pt x="613" y="51"/>
                </a:lnTo>
                <a:lnTo>
                  <a:pt x="611" y="51"/>
                </a:lnTo>
                <a:lnTo>
                  <a:pt x="610" y="50"/>
                </a:lnTo>
                <a:lnTo>
                  <a:pt x="604" y="50"/>
                </a:lnTo>
                <a:lnTo>
                  <a:pt x="599" y="50"/>
                </a:lnTo>
                <a:lnTo>
                  <a:pt x="597" y="50"/>
                </a:lnTo>
                <a:lnTo>
                  <a:pt x="595" y="50"/>
                </a:lnTo>
                <a:lnTo>
                  <a:pt x="594" y="50"/>
                </a:lnTo>
                <a:lnTo>
                  <a:pt x="588" y="50"/>
                </a:lnTo>
                <a:lnTo>
                  <a:pt x="579" y="48"/>
                </a:lnTo>
                <a:lnTo>
                  <a:pt x="578" y="47"/>
                </a:lnTo>
                <a:lnTo>
                  <a:pt x="572" y="46"/>
                </a:lnTo>
                <a:lnTo>
                  <a:pt x="569" y="44"/>
                </a:lnTo>
                <a:lnTo>
                  <a:pt x="562" y="40"/>
                </a:lnTo>
                <a:lnTo>
                  <a:pt x="554" y="38"/>
                </a:lnTo>
                <a:lnTo>
                  <a:pt x="538" y="28"/>
                </a:lnTo>
                <a:lnTo>
                  <a:pt x="535" y="28"/>
                </a:lnTo>
                <a:lnTo>
                  <a:pt x="524" y="28"/>
                </a:lnTo>
                <a:lnTo>
                  <a:pt x="517" y="27"/>
                </a:lnTo>
                <a:lnTo>
                  <a:pt x="505" y="30"/>
                </a:lnTo>
                <a:lnTo>
                  <a:pt x="496" y="30"/>
                </a:lnTo>
                <a:lnTo>
                  <a:pt x="476" y="34"/>
                </a:lnTo>
                <a:lnTo>
                  <a:pt x="464" y="30"/>
                </a:lnTo>
                <a:lnTo>
                  <a:pt x="462" y="30"/>
                </a:lnTo>
                <a:lnTo>
                  <a:pt x="457" y="30"/>
                </a:lnTo>
                <a:lnTo>
                  <a:pt x="453" y="30"/>
                </a:lnTo>
                <a:lnTo>
                  <a:pt x="442" y="30"/>
                </a:lnTo>
                <a:lnTo>
                  <a:pt x="437" y="30"/>
                </a:lnTo>
                <a:lnTo>
                  <a:pt x="426" y="32"/>
                </a:lnTo>
                <a:lnTo>
                  <a:pt x="405" y="36"/>
                </a:lnTo>
                <a:lnTo>
                  <a:pt x="400" y="38"/>
                </a:lnTo>
                <a:lnTo>
                  <a:pt x="380" y="34"/>
                </a:lnTo>
                <a:lnTo>
                  <a:pt x="357" y="28"/>
                </a:lnTo>
                <a:lnTo>
                  <a:pt x="343" y="31"/>
                </a:lnTo>
                <a:lnTo>
                  <a:pt x="341" y="31"/>
                </a:lnTo>
                <a:lnTo>
                  <a:pt x="318" y="24"/>
                </a:lnTo>
                <a:lnTo>
                  <a:pt x="309" y="22"/>
                </a:lnTo>
                <a:lnTo>
                  <a:pt x="275" y="7"/>
                </a:lnTo>
                <a:lnTo>
                  <a:pt x="272" y="7"/>
                </a:lnTo>
                <a:lnTo>
                  <a:pt x="256" y="6"/>
                </a:lnTo>
                <a:lnTo>
                  <a:pt x="238" y="4"/>
                </a:lnTo>
                <a:lnTo>
                  <a:pt x="210" y="3"/>
                </a:lnTo>
                <a:lnTo>
                  <a:pt x="194" y="0"/>
                </a:lnTo>
                <a:lnTo>
                  <a:pt x="183" y="2"/>
                </a:lnTo>
                <a:lnTo>
                  <a:pt x="174" y="3"/>
                </a:lnTo>
                <a:lnTo>
                  <a:pt x="160" y="6"/>
                </a:lnTo>
                <a:lnTo>
                  <a:pt x="154" y="7"/>
                </a:lnTo>
                <a:lnTo>
                  <a:pt x="146" y="10"/>
                </a:lnTo>
                <a:lnTo>
                  <a:pt x="140" y="12"/>
                </a:lnTo>
                <a:lnTo>
                  <a:pt x="135" y="16"/>
                </a:lnTo>
                <a:lnTo>
                  <a:pt x="117" y="34"/>
                </a:lnTo>
                <a:lnTo>
                  <a:pt x="114" y="40"/>
                </a:lnTo>
                <a:lnTo>
                  <a:pt x="112" y="44"/>
                </a:lnTo>
                <a:lnTo>
                  <a:pt x="112" y="51"/>
                </a:lnTo>
                <a:lnTo>
                  <a:pt x="112" y="58"/>
                </a:lnTo>
                <a:lnTo>
                  <a:pt x="117" y="68"/>
                </a:lnTo>
                <a:lnTo>
                  <a:pt x="119" y="72"/>
                </a:lnTo>
                <a:lnTo>
                  <a:pt x="124" y="86"/>
                </a:lnTo>
                <a:lnTo>
                  <a:pt x="124" y="88"/>
                </a:lnTo>
                <a:lnTo>
                  <a:pt x="124" y="90"/>
                </a:lnTo>
                <a:lnTo>
                  <a:pt x="126" y="98"/>
                </a:lnTo>
                <a:lnTo>
                  <a:pt x="126" y="99"/>
                </a:lnTo>
                <a:lnTo>
                  <a:pt x="126" y="100"/>
                </a:lnTo>
                <a:lnTo>
                  <a:pt x="126" y="102"/>
                </a:lnTo>
                <a:lnTo>
                  <a:pt x="126" y="106"/>
                </a:lnTo>
                <a:lnTo>
                  <a:pt x="126" y="107"/>
                </a:lnTo>
                <a:lnTo>
                  <a:pt x="124" y="112"/>
                </a:lnTo>
                <a:lnTo>
                  <a:pt x="122" y="115"/>
                </a:lnTo>
                <a:lnTo>
                  <a:pt x="122" y="116"/>
                </a:lnTo>
                <a:lnTo>
                  <a:pt x="121" y="116"/>
                </a:lnTo>
                <a:lnTo>
                  <a:pt x="103" y="128"/>
                </a:lnTo>
                <a:lnTo>
                  <a:pt x="87" y="138"/>
                </a:lnTo>
                <a:lnTo>
                  <a:pt x="78" y="143"/>
                </a:lnTo>
                <a:lnTo>
                  <a:pt x="74" y="146"/>
                </a:lnTo>
                <a:lnTo>
                  <a:pt x="62" y="152"/>
                </a:lnTo>
                <a:lnTo>
                  <a:pt x="58" y="155"/>
                </a:lnTo>
                <a:lnTo>
                  <a:pt x="51" y="158"/>
                </a:lnTo>
                <a:lnTo>
                  <a:pt x="48" y="159"/>
                </a:lnTo>
                <a:lnTo>
                  <a:pt x="34" y="163"/>
                </a:lnTo>
                <a:lnTo>
                  <a:pt x="28" y="164"/>
                </a:lnTo>
                <a:lnTo>
                  <a:pt x="10" y="168"/>
                </a:lnTo>
                <a:lnTo>
                  <a:pt x="2" y="172"/>
                </a:lnTo>
                <a:lnTo>
                  <a:pt x="0" y="178"/>
                </a:lnTo>
                <a:lnTo>
                  <a:pt x="3" y="188"/>
                </a:lnTo>
                <a:lnTo>
                  <a:pt x="5" y="192"/>
                </a:lnTo>
                <a:lnTo>
                  <a:pt x="10" y="202"/>
                </a:lnTo>
                <a:lnTo>
                  <a:pt x="16" y="210"/>
                </a:lnTo>
                <a:lnTo>
                  <a:pt x="21" y="219"/>
                </a:lnTo>
                <a:lnTo>
                  <a:pt x="26" y="227"/>
                </a:lnTo>
                <a:lnTo>
                  <a:pt x="28" y="231"/>
                </a:lnTo>
                <a:lnTo>
                  <a:pt x="32" y="239"/>
                </a:lnTo>
                <a:lnTo>
                  <a:pt x="39" y="250"/>
                </a:lnTo>
                <a:lnTo>
                  <a:pt x="50" y="254"/>
                </a:lnTo>
                <a:lnTo>
                  <a:pt x="66" y="256"/>
                </a:lnTo>
                <a:lnTo>
                  <a:pt x="78" y="259"/>
                </a:lnTo>
                <a:lnTo>
                  <a:pt x="82" y="260"/>
                </a:lnTo>
                <a:lnTo>
                  <a:pt x="82" y="262"/>
                </a:lnTo>
                <a:lnTo>
                  <a:pt x="89" y="271"/>
                </a:lnTo>
                <a:lnTo>
                  <a:pt x="89" y="272"/>
                </a:lnTo>
                <a:lnTo>
                  <a:pt x="90" y="282"/>
                </a:lnTo>
                <a:lnTo>
                  <a:pt x="90" y="288"/>
                </a:lnTo>
                <a:lnTo>
                  <a:pt x="101" y="306"/>
                </a:lnTo>
                <a:lnTo>
                  <a:pt x="105" y="310"/>
                </a:lnTo>
                <a:lnTo>
                  <a:pt x="105" y="311"/>
                </a:lnTo>
                <a:lnTo>
                  <a:pt x="105" y="319"/>
                </a:lnTo>
                <a:lnTo>
                  <a:pt x="106" y="330"/>
                </a:lnTo>
                <a:lnTo>
                  <a:pt x="108" y="331"/>
                </a:lnTo>
                <a:lnTo>
                  <a:pt x="119" y="342"/>
                </a:lnTo>
                <a:lnTo>
                  <a:pt x="124" y="346"/>
                </a:lnTo>
                <a:lnTo>
                  <a:pt x="124" y="350"/>
                </a:lnTo>
                <a:lnTo>
                  <a:pt x="126" y="352"/>
                </a:lnTo>
                <a:lnTo>
                  <a:pt x="128" y="356"/>
                </a:lnTo>
                <a:lnTo>
                  <a:pt x="130" y="362"/>
                </a:lnTo>
                <a:lnTo>
                  <a:pt x="130" y="363"/>
                </a:lnTo>
                <a:lnTo>
                  <a:pt x="126" y="371"/>
                </a:lnTo>
                <a:lnTo>
                  <a:pt x="126" y="372"/>
                </a:lnTo>
                <a:lnTo>
                  <a:pt x="121" y="378"/>
                </a:lnTo>
                <a:lnTo>
                  <a:pt x="110" y="391"/>
                </a:lnTo>
                <a:lnTo>
                  <a:pt x="99" y="402"/>
                </a:lnTo>
                <a:lnTo>
                  <a:pt x="98" y="403"/>
                </a:lnTo>
                <a:lnTo>
                  <a:pt x="101" y="412"/>
                </a:lnTo>
                <a:lnTo>
                  <a:pt x="103" y="422"/>
                </a:lnTo>
                <a:lnTo>
                  <a:pt x="101" y="432"/>
                </a:lnTo>
                <a:lnTo>
                  <a:pt x="99" y="458"/>
                </a:lnTo>
                <a:lnTo>
                  <a:pt x="98" y="471"/>
                </a:lnTo>
                <a:lnTo>
                  <a:pt x="96" y="476"/>
                </a:lnTo>
                <a:lnTo>
                  <a:pt x="83" y="486"/>
                </a:lnTo>
                <a:lnTo>
                  <a:pt x="78" y="491"/>
                </a:lnTo>
                <a:lnTo>
                  <a:pt x="78" y="500"/>
                </a:lnTo>
                <a:lnTo>
                  <a:pt x="80" y="508"/>
                </a:lnTo>
                <a:lnTo>
                  <a:pt x="85" y="508"/>
                </a:lnTo>
                <a:lnTo>
                  <a:pt x="92" y="511"/>
                </a:lnTo>
                <a:lnTo>
                  <a:pt x="96" y="516"/>
                </a:lnTo>
                <a:lnTo>
                  <a:pt x="94" y="518"/>
                </a:lnTo>
                <a:lnTo>
                  <a:pt x="92" y="520"/>
                </a:lnTo>
                <a:lnTo>
                  <a:pt x="90" y="520"/>
                </a:lnTo>
                <a:lnTo>
                  <a:pt x="89" y="522"/>
                </a:lnTo>
                <a:lnTo>
                  <a:pt x="87" y="522"/>
                </a:lnTo>
                <a:lnTo>
                  <a:pt x="82" y="520"/>
                </a:lnTo>
                <a:lnTo>
                  <a:pt x="73" y="540"/>
                </a:lnTo>
                <a:lnTo>
                  <a:pt x="73" y="542"/>
                </a:lnTo>
                <a:lnTo>
                  <a:pt x="67" y="555"/>
                </a:lnTo>
                <a:lnTo>
                  <a:pt x="85" y="560"/>
                </a:lnTo>
                <a:lnTo>
                  <a:pt x="101" y="567"/>
                </a:lnTo>
                <a:lnTo>
                  <a:pt x="106" y="568"/>
                </a:lnTo>
                <a:lnTo>
                  <a:pt x="106" y="570"/>
                </a:lnTo>
                <a:lnTo>
                  <a:pt x="108" y="572"/>
                </a:lnTo>
                <a:lnTo>
                  <a:pt x="108" y="579"/>
                </a:lnTo>
                <a:lnTo>
                  <a:pt x="106" y="584"/>
                </a:lnTo>
                <a:lnTo>
                  <a:pt x="101" y="586"/>
                </a:lnTo>
                <a:lnTo>
                  <a:pt x="82" y="594"/>
                </a:lnTo>
                <a:lnTo>
                  <a:pt x="69" y="599"/>
                </a:lnTo>
                <a:lnTo>
                  <a:pt x="64" y="604"/>
                </a:lnTo>
                <a:lnTo>
                  <a:pt x="60" y="616"/>
                </a:lnTo>
                <a:lnTo>
                  <a:pt x="62" y="640"/>
                </a:lnTo>
                <a:lnTo>
                  <a:pt x="64" y="647"/>
                </a:lnTo>
                <a:lnTo>
                  <a:pt x="66" y="650"/>
                </a:lnTo>
                <a:lnTo>
                  <a:pt x="76" y="655"/>
                </a:lnTo>
                <a:lnTo>
                  <a:pt x="78" y="656"/>
                </a:lnTo>
                <a:lnTo>
                  <a:pt x="80" y="662"/>
                </a:lnTo>
                <a:lnTo>
                  <a:pt x="80" y="664"/>
                </a:lnTo>
                <a:lnTo>
                  <a:pt x="80" y="668"/>
                </a:lnTo>
                <a:lnTo>
                  <a:pt x="82" y="671"/>
                </a:lnTo>
                <a:lnTo>
                  <a:pt x="83" y="674"/>
                </a:lnTo>
                <a:lnTo>
                  <a:pt x="85" y="675"/>
                </a:lnTo>
                <a:lnTo>
                  <a:pt x="92" y="675"/>
                </a:lnTo>
                <a:lnTo>
                  <a:pt x="96" y="676"/>
                </a:lnTo>
                <a:lnTo>
                  <a:pt x="96" y="670"/>
                </a:lnTo>
                <a:lnTo>
                  <a:pt x="96" y="668"/>
                </a:lnTo>
                <a:lnTo>
                  <a:pt x="90" y="659"/>
                </a:lnTo>
                <a:lnTo>
                  <a:pt x="90" y="654"/>
                </a:lnTo>
                <a:lnTo>
                  <a:pt x="96" y="639"/>
                </a:lnTo>
                <a:lnTo>
                  <a:pt x="101" y="638"/>
                </a:lnTo>
                <a:lnTo>
                  <a:pt x="114" y="639"/>
                </a:lnTo>
                <a:lnTo>
                  <a:pt x="151" y="652"/>
                </a:lnTo>
                <a:lnTo>
                  <a:pt x="156" y="656"/>
                </a:lnTo>
                <a:lnTo>
                  <a:pt x="176" y="659"/>
                </a:lnTo>
                <a:lnTo>
                  <a:pt x="185" y="658"/>
                </a:lnTo>
                <a:lnTo>
                  <a:pt x="199" y="652"/>
                </a:lnTo>
                <a:lnTo>
                  <a:pt x="204" y="644"/>
                </a:lnTo>
                <a:lnTo>
                  <a:pt x="213" y="634"/>
                </a:lnTo>
                <a:lnTo>
                  <a:pt x="229" y="627"/>
                </a:lnTo>
                <a:lnTo>
                  <a:pt x="236" y="627"/>
                </a:lnTo>
                <a:lnTo>
                  <a:pt x="245" y="628"/>
                </a:lnTo>
                <a:lnTo>
                  <a:pt x="252" y="628"/>
                </a:lnTo>
                <a:lnTo>
                  <a:pt x="270" y="631"/>
                </a:lnTo>
                <a:lnTo>
                  <a:pt x="279" y="632"/>
                </a:lnTo>
                <a:lnTo>
                  <a:pt x="281" y="634"/>
                </a:lnTo>
                <a:lnTo>
                  <a:pt x="293" y="630"/>
                </a:lnTo>
                <a:lnTo>
                  <a:pt x="300" y="628"/>
                </a:lnTo>
                <a:lnTo>
                  <a:pt x="311" y="631"/>
                </a:lnTo>
                <a:lnTo>
                  <a:pt x="316" y="642"/>
                </a:lnTo>
                <a:lnTo>
                  <a:pt x="316" y="648"/>
                </a:lnTo>
                <a:lnTo>
                  <a:pt x="318" y="651"/>
                </a:lnTo>
                <a:lnTo>
                  <a:pt x="318" y="652"/>
                </a:lnTo>
                <a:lnTo>
                  <a:pt x="341" y="666"/>
                </a:lnTo>
                <a:lnTo>
                  <a:pt x="366" y="676"/>
                </a:lnTo>
                <a:lnTo>
                  <a:pt x="377" y="682"/>
                </a:lnTo>
                <a:lnTo>
                  <a:pt x="380" y="682"/>
                </a:lnTo>
                <a:lnTo>
                  <a:pt x="386" y="675"/>
                </a:lnTo>
                <a:lnTo>
                  <a:pt x="371" y="670"/>
                </a:lnTo>
                <a:lnTo>
                  <a:pt x="371" y="666"/>
                </a:lnTo>
                <a:lnTo>
                  <a:pt x="373" y="662"/>
                </a:lnTo>
                <a:lnTo>
                  <a:pt x="393" y="658"/>
                </a:lnTo>
                <a:lnTo>
                  <a:pt x="396" y="655"/>
                </a:lnTo>
                <a:lnTo>
                  <a:pt x="396" y="651"/>
                </a:lnTo>
                <a:lnTo>
                  <a:pt x="389" y="644"/>
                </a:lnTo>
                <a:lnTo>
                  <a:pt x="375" y="640"/>
                </a:lnTo>
                <a:lnTo>
                  <a:pt x="373" y="639"/>
                </a:lnTo>
                <a:lnTo>
                  <a:pt x="373" y="638"/>
                </a:lnTo>
                <a:lnTo>
                  <a:pt x="375" y="632"/>
                </a:lnTo>
                <a:lnTo>
                  <a:pt x="375" y="631"/>
                </a:lnTo>
                <a:lnTo>
                  <a:pt x="380" y="628"/>
                </a:lnTo>
                <a:lnTo>
                  <a:pt x="382" y="630"/>
                </a:lnTo>
                <a:lnTo>
                  <a:pt x="384" y="630"/>
                </a:lnTo>
                <a:lnTo>
                  <a:pt x="398" y="638"/>
                </a:lnTo>
                <a:lnTo>
                  <a:pt x="400" y="639"/>
                </a:lnTo>
                <a:lnTo>
                  <a:pt x="400" y="648"/>
                </a:lnTo>
                <a:lnTo>
                  <a:pt x="402" y="654"/>
                </a:lnTo>
                <a:lnTo>
                  <a:pt x="407" y="656"/>
                </a:lnTo>
                <a:lnTo>
                  <a:pt x="425" y="651"/>
                </a:lnTo>
                <a:lnTo>
                  <a:pt x="437" y="651"/>
                </a:lnTo>
                <a:lnTo>
                  <a:pt x="448" y="652"/>
                </a:lnTo>
                <a:lnTo>
                  <a:pt x="451" y="650"/>
                </a:lnTo>
                <a:lnTo>
                  <a:pt x="455" y="647"/>
                </a:lnTo>
                <a:lnTo>
                  <a:pt x="458" y="648"/>
                </a:lnTo>
                <a:lnTo>
                  <a:pt x="474" y="655"/>
                </a:lnTo>
                <a:lnTo>
                  <a:pt x="492" y="650"/>
                </a:lnTo>
                <a:lnTo>
                  <a:pt x="508" y="636"/>
                </a:lnTo>
                <a:lnTo>
                  <a:pt x="530" y="628"/>
                </a:lnTo>
                <a:lnTo>
                  <a:pt x="533" y="622"/>
                </a:lnTo>
                <a:lnTo>
                  <a:pt x="528" y="619"/>
                </a:lnTo>
                <a:lnTo>
                  <a:pt x="522" y="623"/>
                </a:lnTo>
                <a:lnTo>
                  <a:pt x="510" y="626"/>
                </a:lnTo>
                <a:lnTo>
                  <a:pt x="508" y="624"/>
                </a:lnTo>
                <a:lnTo>
                  <a:pt x="508" y="620"/>
                </a:lnTo>
                <a:lnTo>
                  <a:pt x="508" y="615"/>
                </a:lnTo>
                <a:lnTo>
                  <a:pt x="514" y="610"/>
                </a:lnTo>
                <a:lnTo>
                  <a:pt x="517" y="606"/>
                </a:lnTo>
                <a:lnTo>
                  <a:pt x="519" y="604"/>
                </a:lnTo>
                <a:lnTo>
                  <a:pt x="521" y="603"/>
                </a:lnTo>
                <a:lnTo>
                  <a:pt x="542" y="592"/>
                </a:lnTo>
                <a:lnTo>
                  <a:pt x="549" y="590"/>
                </a:lnTo>
                <a:lnTo>
                  <a:pt x="551" y="590"/>
                </a:lnTo>
                <a:lnTo>
                  <a:pt x="556" y="590"/>
                </a:lnTo>
                <a:lnTo>
                  <a:pt x="562" y="594"/>
                </a:lnTo>
                <a:lnTo>
                  <a:pt x="565" y="595"/>
                </a:lnTo>
                <a:lnTo>
                  <a:pt x="567" y="598"/>
                </a:lnTo>
                <a:lnTo>
                  <a:pt x="569" y="598"/>
                </a:lnTo>
                <a:lnTo>
                  <a:pt x="570" y="602"/>
                </a:lnTo>
                <a:lnTo>
                  <a:pt x="576" y="608"/>
                </a:lnTo>
                <a:lnTo>
                  <a:pt x="588" y="607"/>
                </a:lnTo>
                <a:lnTo>
                  <a:pt x="592" y="606"/>
                </a:lnTo>
                <a:lnTo>
                  <a:pt x="597" y="607"/>
                </a:lnTo>
                <a:lnTo>
                  <a:pt x="608" y="608"/>
                </a:lnTo>
                <a:lnTo>
                  <a:pt x="611" y="611"/>
                </a:lnTo>
                <a:lnTo>
                  <a:pt x="615" y="618"/>
                </a:lnTo>
                <a:lnTo>
                  <a:pt x="627" y="623"/>
                </a:lnTo>
                <a:lnTo>
                  <a:pt x="656" y="635"/>
                </a:lnTo>
                <a:lnTo>
                  <a:pt x="665" y="634"/>
                </a:lnTo>
                <a:lnTo>
                  <a:pt x="666" y="632"/>
                </a:lnTo>
                <a:lnTo>
                  <a:pt x="672" y="626"/>
                </a:lnTo>
                <a:lnTo>
                  <a:pt x="686" y="619"/>
                </a:lnTo>
                <a:lnTo>
                  <a:pt x="695" y="618"/>
                </a:lnTo>
                <a:lnTo>
                  <a:pt x="700" y="616"/>
                </a:lnTo>
                <a:lnTo>
                  <a:pt x="704" y="618"/>
                </a:lnTo>
                <a:lnTo>
                  <a:pt x="707" y="618"/>
                </a:lnTo>
                <a:lnTo>
                  <a:pt x="709" y="619"/>
                </a:lnTo>
                <a:lnTo>
                  <a:pt x="716" y="623"/>
                </a:lnTo>
                <a:lnTo>
                  <a:pt x="723" y="627"/>
                </a:lnTo>
                <a:lnTo>
                  <a:pt x="730" y="632"/>
                </a:lnTo>
                <a:lnTo>
                  <a:pt x="736" y="631"/>
                </a:lnTo>
                <a:lnTo>
                  <a:pt x="738" y="631"/>
                </a:lnTo>
                <a:lnTo>
                  <a:pt x="743" y="631"/>
                </a:lnTo>
                <a:lnTo>
                  <a:pt x="746" y="632"/>
                </a:lnTo>
                <a:lnTo>
                  <a:pt x="748" y="632"/>
                </a:lnTo>
                <a:lnTo>
                  <a:pt x="754" y="642"/>
                </a:lnTo>
                <a:lnTo>
                  <a:pt x="782" y="632"/>
                </a:lnTo>
                <a:lnTo>
                  <a:pt x="784" y="631"/>
                </a:lnTo>
                <a:lnTo>
                  <a:pt x="805" y="624"/>
                </a:lnTo>
                <a:lnTo>
                  <a:pt x="821" y="618"/>
                </a:lnTo>
                <a:lnTo>
                  <a:pt x="828" y="615"/>
                </a:lnTo>
                <a:lnTo>
                  <a:pt x="835" y="614"/>
                </a:lnTo>
                <a:lnTo>
                  <a:pt x="841" y="612"/>
                </a:lnTo>
                <a:lnTo>
                  <a:pt x="855" y="608"/>
                </a:lnTo>
                <a:lnTo>
                  <a:pt x="864" y="608"/>
                </a:lnTo>
                <a:lnTo>
                  <a:pt x="871" y="608"/>
                </a:lnTo>
                <a:lnTo>
                  <a:pt x="889" y="608"/>
                </a:lnTo>
                <a:lnTo>
                  <a:pt x="896" y="612"/>
                </a:lnTo>
                <a:lnTo>
                  <a:pt x="899" y="616"/>
                </a:lnTo>
                <a:lnTo>
                  <a:pt x="906" y="620"/>
                </a:lnTo>
                <a:close/>
              </a:path>
            </a:pathLst>
          </a:custGeom>
          <a:solidFill>
            <a:srgbClr val="99ABCD"/>
          </a:solidFill>
          <a:ln w="63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1" name="D14"/>
          <p:cNvSpPr>
            <a:spLocks noChangeAspect="1"/>
          </p:cNvSpPr>
          <p:nvPr/>
        </p:nvSpPr>
        <p:spPr bwMode="auto">
          <a:xfrm>
            <a:off x="6821977" y="6231008"/>
            <a:ext cx="116395" cy="45719"/>
          </a:xfrm>
          <a:custGeom>
            <a:avLst/>
            <a:gdLst>
              <a:gd name="T0" fmla="*/ 150 w 331"/>
              <a:gd name="T1" fmla="*/ 6 h 93"/>
              <a:gd name="T2" fmla="*/ 139 w 331"/>
              <a:gd name="T3" fmla="*/ 12 h 93"/>
              <a:gd name="T4" fmla="*/ 137 w 331"/>
              <a:gd name="T5" fmla="*/ 13 h 93"/>
              <a:gd name="T6" fmla="*/ 132 w 331"/>
              <a:gd name="T7" fmla="*/ 14 h 93"/>
              <a:gd name="T8" fmla="*/ 112 w 331"/>
              <a:gd name="T9" fmla="*/ 24 h 93"/>
              <a:gd name="T10" fmla="*/ 96 w 331"/>
              <a:gd name="T11" fmla="*/ 29 h 93"/>
              <a:gd name="T12" fmla="*/ 87 w 331"/>
              <a:gd name="T13" fmla="*/ 30 h 93"/>
              <a:gd name="T14" fmla="*/ 71 w 331"/>
              <a:gd name="T15" fmla="*/ 33 h 93"/>
              <a:gd name="T16" fmla="*/ 34 w 331"/>
              <a:gd name="T17" fmla="*/ 49 h 93"/>
              <a:gd name="T18" fmla="*/ 0 w 331"/>
              <a:gd name="T19" fmla="*/ 68 h 93"/>
              <a:gd name="T20" fmla="*/ 9 w 331"/>
              <a:gd name="T21" fmla="*/ 81 h 93"/>
              <a:gd name="T22" fmla="*/ 23 w 331"/>
              <a:gd name="T23" fmla="*/ 89 h 93"/>
              <a:gd name="T24" fmla="*/ 57 w 331"/>
              <a:gd name="T25" fmla="*/ 92 h 93"/>
              <a:gd name="T26" fmla="*/ 86 w 331"/>
              <a:gd name="T27" fmla="*/ 78 h 93"/>
              <a:gd name="T28" fmla="*/ 96 w 331"/>
              <a:gd name="T29" fmla="*/ 77 h 93"/>
              <a:gd name="T30" fmla="*/ 112 w 331"/>
              <a:gd name="T31" fmla="*/ 77 h 93"/>
              <a:gd name="T32" fmla="*/ 119 w 331"/>
              <a:gd name="T33" fmla="*/ 80 h 93"/>
              <a:gd name="T34" fmla="*/ 132 w 331"/>
              <a:gd name="T35" fmla="*/ 85 h 93"/>
              <a:gd name="T36" fmla="*/ 139 w 331"/>
              <a:gd name="T37" fmla="*/ 86 h 93"/>
              <a:gd name="T38" fmla="*/ 151 w 331"/>
              <a:gd name="T39" fmla="*/ 82 h 93"/>
              <a:gd name="T40" fmla="*/ 167 w 331"/>
              <a:gd name="T41" fmla="*/ 73 h 93"/>
              <a:gd name="T42" fmla="*/ 194 w 331"/>
              <a:gd name="T43" fmla="*/ 61 h 93"/>
              <a:gd name="T44" fmla="*/ 214 w 331"/>
              <a:gd name="T45" fmla="*/ 53 h 93"/>
              <a:gd name="T46" fmla="*/ 249 w 331"/>
              <a:gd name="T47" fmla="*/ 57 h 93"/>
              <a:gd name="T48" fmla="*/ 262 w 331"/>
              <a:gd name="T49" fmla="*/ 57 h 93"/>
              <a:gd name="T50" fmla="*/ 279 w 331"/>
              <a:gd name="T51" fmla="*/ 40 h 93"/>
              <a:gd name="T52" fmla="*/ 322 w 331"/>
              <a:gd name="T53" fmla="*/ 33 h 93"/>
              <a:gd name="T54" fmla="*/ 331 w 331"/>
              <a:gd name="T55" fmla="*/ 32 h 93"/>
              <a:gd name="T56" fmla="*/ 310 w 331"/>
              <a:gd name="T57" fmla="*/ 21 h 93"/>
              <a:gd name="T58" fmla="*/ 294 w 331"/>
              <a:gd name="T59" fmla="*/ 18 h 93"/>
              <a:gd name="T60" fmla="*/ 267 w 331"/>
              <a:gd name="T61" fmla="*/ 16 h 93"/>
              <a:gd name="T62" fmla="*/ 194 w 331"/>
              <a:gd name="T63" fmla="*/ 0 h 93"/>
              <a:gd name="T64" fmla="*/ 166 w 331"/>
              <a:gd name="T65" fmla="*/ 2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1"/>
              <a:gd name="T100" fmla="*/ 0 h 93"/>
              <a:gd name="T101" fmla="*/ 331 w 331"/>
              <a:gd name="T102" fmla="*/ 93 h 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1" h="93">
                <a:moveTo>
                  <a:pt x="153" y="5"/>
                </a:moveTo>
                <a:lnTo>
                  <a:pt x="150" y="6"/>
                </a:lnTo>
                <a:lnTo>
                  <a:pt x="148" y="6"/>
                </a:lnTo>
                <a:lnTo>
                  <a:pt x="139" y="12"/>
                </a:lnTo>
                <a:lnTo>
                  <a:pt x="137" y="12"/>
                </a:lnTo>
                <a:lnTo>
                  <a:pt x="137" y="13"/>
                </a:lnTo>
                <a:lnTo>
                  <a:pt x="134" y="14"/>
                </a:lnTo>
                <a:lnTo>
                  <a:pt x="132" y="14"/>
                </a:lnTo>
                <a:lnTo>
                  <a:pt x="119" y="21"/>
                </a:lnTo>
                <a:lnTo>
                  <a:pt x="112" y="24"/>
                </a:lnTo>
                <a:lnTo>
                  <a:pt x="100" y="28"/>
                </a:lnTo>
                <a:lnTo>
                  <a:pt x="96" y="29"/>
                </a:lnTo>
                <a:lnTo>
                  <a:pt x="89" y="30"/>
                </a:lnTo>
                <a:lnTo>
                  <a:pt x="87" y="30"/>
                </a:lnTo>
                <a:lnTo>
                  <a:pt x="82" y="32"/>
                </a:lnTo>
                <a:lnTo>
                  <a:pt x="71" y="33"/>
                </a:lnTo>
                <a:lnTo>
                  <a:pt x="43" y="45"/>
                </a:lnTo>
                <a:lnTo>
                  <a:pt x="34" y="49"/>
                </a:lnTo>
                <a:lnTo>
                  <a:pt x="2" y="53"/>
                </a:lnTo>
                <a:lnTo>
                  <a:pt x="0" y="68"/>
                </a:lnTo>
                <a:lnTo>
                  <a:pt x="7" y="74"/>
                </a:lnTo>
                <a:lnTo>
                  <a:pt x="9" y="81"/>
                </a:lnTo>
                <a:lnTo>
                  <a:pt x="20" y="88"/>
                </a:lnTo>
                <a:lnTo>
                  <a:pt x="23" y="89"/>
                </a:lnTo>
                <a:lnTo>
                  <a:pt x="38" y="93"/>
                </a:lnTo>
                <a:lnTo>
                  <a:pt x="57" y="92"/>
                </a:lnTo>
                <a:lnTo>
                  <a:pt x="77" y="81"/>
                </a:lnTo>
                <a:lnTo>
                  <a:pt x="86" y="78"/>
                </a:lnTo>
                <a:lnTo>
                  <a:pt x="87" y="78"/>
                </a:lnTo>
                <a:lnTo>
                  <a:pt x="96" y="77"/>
                </a:lnTo>
                <a:lnTo>
                  <a:pt x="107" y="76"/>
                </a:lnTo>
                <a:lnTo>
                  <a:pt x="112" y="77"/>
                </a:lnTo>
                <a:lnTo>
                  <a:pt x="116" y="78"/>
                </a:lnTo>
                <a:lnTo>
                  <a:pt x="119" y="80"/>
                </a:lnTo>
                <a:lnTo>
                  <a:pt x="121" y="85"/>
                </a:lnTo>
                <a:lnTo>
                  <a:pt x="132" y="85"/>
                </a:lnTo>
                <a:lnTo>
                  <a:pt x="137" y="88"/>
                </a:lnTo>
                <a:lnTo>
                  <a:pt x="139" y="86"/>
                </a:lnTo>
                <a:lnTo>
                  <a:pt x="150" y="84"/>
                </a:lnTo>
                <a:lnTo>
                  <a:pt x="151" y="82"/>
                </a:lnTo>
                <a:lnTo>
                  <a:pt x="166" y="78"/>
                </a:lnTo>
                <a:lnTo>
                  <a:pt x="167" y="73"/>
                </a:lnTo>
                <a:lnTo>
                  <a:pt x="182" y="64"/>
                </a:lnTo>
                <a:lnTo>
                  <a:pt x="194" y="61"/>
                </a:lnTo>
                <a:lnTo>
                  <a:pt x="196" y="58"/>
                </a:lnTo>
                <a:lnTo>
                  <a:pt x="214" y="53"/>
                </a:lnTo>
                <a:lnTo>
                  <a:pt x="233" y="48"/>
                </a:lnTo>
                <a:lnTo>
                  <a:pt x="249" y="57"/>
                </a:lnTo>
                <a:lnTo>
                  <a:pt x="258" y="58"/>
                </a:lnTo>
                <a:lnTo>
                  <a:pt x="262" y="57"/>
                </a:lnTo>
                <a:lnTo>
                  <a:pt x="274" y="44"/>
                </a:lnTo>
                <a:lnTo>
                  <a:pt x="279" y="40"/>
                </a:lnTo>
                <a:lnTo>
                  <a:pt x="308" y="38"/>
                </a:lnTo>
                <a:lnTo>
                  <a:pt x="322" y="33"/>
                </a:lnTo>
                <a:lnTo>
                  <a:pt x="329" y="34"/>
                </a:lnTo>
                <a:lnTo>
                  <a:pt x="331" y="32"/>
                </a:lnTo>
                <a:lnTo>
                  <a:pt x="317" y="16"/>
                </a:lnTo>
                <a:lnTo>
                  <a:pt x="310" y="21"/>
                </a:lnTo>
                <a:lnTo>
                  <a:pt x="301" y="24"/>
                </a:lnTo>
                <a:lnTo>
                  <a:pt x="294" y="18"/>
                </a:lnTo>
                <a:lnTo>
                  <a:pt x="288" y="20"/>
                </a:lnTo>
                <a:lnTo>
                  <a:pt x="267" y="16"/>
                </a:lnTo>
                <a:lnTo>
                  <a:pt x="226" y="5"/>
                </a:lnTo>
                <a:lnTo>
                  <a:pt x="194" y="0"/>
                </a:lnTo>
                <a:lnTo>
                  <a:pt x="169" y="2"/>
                </a:lnTo>
                <a:lnTo>
                  <a:pt x="166" y="2"/>
                </a:lnTo>
                <a:lnTo>
                  <a:pt x="153" y="5"/>
                </a:lnTo>
                <a:close/>
              </a:path>
            </a:pathLst>
          </a:custGeom>
          <a:solidFill>
            <a:srgbClr val="99ABCD"/>
          </a:solidFill>
          <a:ln w="63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5813022" y="6098059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rgbClr val="595959"/>
                </a:solidFill>
                <a:latin typeface="+mj-lt"/>
              </a:rPr>
              <a:t>PR: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rgbClr val="595959"/>
                </a:solidFill>
                <a:latin typeface="+mj-lt"/>
              </a:rPr>
              <a:t>4,077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60" name="Group 259"/>
          <p:cNvGrpSpPr>
            <a:grpSpLocks noChangeAspect="1"/>
          </p:cNvGrpSpPr>
          <p:nvPr/>
        </p:nvGrpSpPr>
        <p:grpSpPr>
          <a:xfrm>
            <a:off x="256032" y="1371600"/>
            <a:ext cx="8339328" cy="4899081"/>
            <a:chOff x="3938" y="0"/>
            <a:chExt cx="5147229" cy="3156015"/>
          </a:xfrm>
          <a:solidFill>
            <a:srgbClr val="99ABCD"/>
          </a:solidFill>
        </p:grpSpPr>
        <p:sp>
          <p:nvSpPr>
            <p:cNvPr id="261" name="Freeform 260"/>
            <p:cNvSpPr>
              <a:spLocks noChangeAspect="1"/>
            </p:cNvSpPr>
            <p:nvPr/>
          </p:nvSpPr>
          <p:spPr bwMode="auto">
            <a:xfrm>
              <a:off x="3938" y="801124"/>
              <a:ext cx="799912" cy="1336712"/>
            </a:xfrm>
            <a:custGeom>
              <a:avLst/>
              <a:gdLst>
                <a:gd name="T0" fmla="*/ 589 w 608"/>
                <a:gd name="T1" fmla="*/ 845 h 1017"/>
                <a:gd name="T2" fmla="*/ 580 w 608"/>
                <a:gd name="T3" fmla="*/ 812 h 1017"/>
                <a:gd name="T4" fmla="*/ 285 w 608"/>
                <a:gd name="T5" fmla="*/ 287 h 1017"/>
                <a:gd name="T6" fmla="*/ 55 w 608"/>
                <a:gd name="T7" fmla="*/ 0 h 1017"/>
                <a:gd name="T8" fmla="*/ 51 w 608"/>
                <a:gd name="T9" fmla="*/ 31 h 1017"/>
                <a:gd name="T10" fmla="*/ 35 w 608"/>
                <a:gd name="T11" fmla="*/ 82 h 1017"/>
                <a:gd name="T12" fmla="*/ 26 w 608"/>
                <a:gd name="T13" fmla="*/ 107 h 1017"/>
                <a:gd name="T14" fmla="*/ 13 w 608"/>
                <a:gd name="T15" fmla="*/ 121 h 1017"/>
                <a:gd name="T16" fmla="*/ 0 w 608"/>
                <a:gd name="T17" fmla="*/ 155 h 1017"/>
                <a:gd name="T18" fmla="*/ 22 w 608"/>
                <a:gd name="T19" fmla="*/ 203 h 1017"/>
                <a:gd name="T20" fmla="*/ 22 w 608"/>
                <a:gd name="T21" fmla="*/ 230 h 1017"/>
                <a:gd name="T22" fmla="*/ 13 w 608"/>
                <a:gd name="T23" fmla="*/ 280 h 1017"/>
                <a:gd name="T24" fmla="*/ 26 w 608"/>
                <a:gd name="T25" fmla="*/ 329 h 1017"/>
                <a:gd name="T26" fmla="*/ 39 w 608"/>
                <a:gd name="T27" fmla="*/ 352 h 1017"/>
                <a:gd name="T28" fmla="*/ 45 w 608"/>
                <a:gd name="T29" fmla="*/ 369 h 1017"/>
                <a:gd name="T30" fmla="*/ 38 w 608"/>
                <a:gd name="T31" fmla="*/ 381 h 1017"/>
                <a:gd name="T32" fmla="*/ 51 w 608"/>
                <a:gd name="T33" fmla="*/ 397 h 1017"/>
                <a:gd name="T34" fmla="*/ 72 w 608"/>
                <a:gd name="T35" fmla="*/ 410 h 1017"/>
                <a:gd name="T36" fmla="*/ 74 w 608"/>
                <a:gd name="T37" fmla="*/ 386 h 1017"/>
                <a:gd name="T38" fmla="*/ 98 w 608"/>
                <a:gd name="T39" fmla="*/ 399 h 1017"/>
                <a:gd name="T40" fmla="*/ 125 w 608"/>
                <a:gd name="T41" fmla="*/ 403 h 1017"/>
                <a:gd name="T42" fmla="*/ 129 w 608"/>
                <a:gd name="T43" fmla="*/ 406 h 1017"/>
                <a:gd name="T44" fmla="*/ 106 w 608"/>
                <a:gd name="T45" fmla="*/ 401 h 1017"/>
                <a:gd name="T46" fmla="*/ 79 w 608"/>
                <a:gd name="T47" fmla="*/ 398 h 1017"/>
                <a:gd name="T48" fmla="*/ 81 w 608"/>
                <a:gd name="T49" fmla="*/ 423 h 1017"/>
                <a:gd name="T50" fmla="*/ 91 w 608"/>
                <a:gd name="T51" fmla="*/ 454 h 1017"/>
                <a:gd name="T52" fmla="*/ 70 w 608"/>
                <a:gd name="T53" fmla="*/ 436 h 1017"/>
                <a:gd name="T54" fmla="*/ 72 w 608"/>
                <a:gd name="T55" fmla="*/ 416 h 1017"/>
                <a:gd name="T56" fmla="*/ 57 w 608"/>
                <a:gd name="T57" fmla="*/ 439 h 1017"/>
                <a:gd name="T58" fmla="*/ 57 w 608"/>
                <a:gd name="T59" fmla="*/ 467 h 1017"/>
                <a:gd name="T60" fmla="*/ 77 w 608"/>
                <a:gd name="T61" fmla="*/ 501 h 1017"/>
                <a:gd name="T62" fmla="*/ 89 w 608"/>
                <a:gd name="T63" fmla="*/ 526 h 1017"/>
                <a:gd name="T64" fmla="*/ 72 w 608"/>
                <a:gd name="T65" fmla="*/ 563 h 1017"/>
                <a:gd name="T66" fmla="*/ 92 w 608"/>
                <a:gd name="T67" fmla="*/ 598 h 1017"/>
                <a:gd name="T68" fmla="*/ 103 w 608"/>
                <a:gd name="T69" fmla="*/ 635 h 1017"/>
                <a:gd name="T70" fmla="*/ 126 w 608"/>
                <a:gd name="T71" fmla="*/ 671 h 1017"/>
                <a:gd name="T72" fmla="*/ 132 w 608"/>
                <a:gd name="T73" fmla="*/ 691 h 1017"/>
                <a:gd name="T74" fmla="*/ 130 w 608"/>
                <a:gd name="T75" fmla="*/ 723 h 1017"/>
                <a:gd name="T76" fmla="*/ 124 w 608"/>
                <a:gd name="T77" fmla="*/ 748 h 1017"/>
                <a:gd name="T78" fmla="*/ 155 w 608"/>
                <a:gd name="T79" fmla="*/ 764 h 1017"/>
                <a:gd name="T80" fmla="*/ 185 w 608"/>
                <a:gd name="T81" fmla="*/ 778 h 1017"/>
                <a:gd name="T82" fmla="*/ 217 w 608"/>
                <a:gd name="T83" fmla="*/ 798 h 1017"/>
                <a:gd name="T84" fmla="*/ 269 w 608"/>
                <a:gd name="T85" fmla="*/ 833 h 1017"/>
                <a:gd name="T86" fmla="*/ 273 w 608"/>
                <a:gd name="T87" fmla="*/ 858 h 1017"/>
                <a:gd name="T88" fmla="*/ 289 w 608"/>
                <a:gd name="T89" fmla="*/ 864 h 1017"/>
                <a:gd name="T90" fmla="*/ 312 w 608"/>
                <a:gd name="T91" fmla="*/ 888 h 1017"/>
                <a:gd name="T92" fmla="*/ 342 w 608"/>
                <a:gd name="T93" fmla="*/ 952 h 1017"/>
                <a:gd name="T94" fmla="*/ 341 w 608"/>
                <a:gd name="T95" fmla="*/ 978 h 1017"/>
                <a:gd name="T96" fmla="*/ 344 w 608"/>
                <a:gd name="T97" fmla="*/ 987 h 1017"/>
                <a:gd name="T98" fmla="*/ 537 w 608"/>
                <a:gd name="T99" fmla="*/ 1016 h 1017"/>
                <a:gd name="T100" fmla="*/ 550 w 608"/>
                <a:gd name="T101" fmla="*/ 1012 h 1017"/>
                <a:gd name="T102" fmla="*/ 550 w 608"/>
                <a:gd name="T103" fmla="*/ 989 h 1017"/>
                <a:gd name="T104" fmla="*/ 546 w 608"/>
                <a:gd name="T105" fmla="*/ 969 h 1017"/>
                <a:gd name="T106" fmla="*/ 563 w 608"/>
                <a:gd name="T107" fmla="*/ 939 h 1017"/>
                <a:gd name="T108" fmla="*/ 574 w 608"/>
                <a:gd name="T109" fmla="*/ 902 h 1017"/>
                <a:gd name="T110" fmla="*/ 608 w 608"/>
                <a:gd name="T111" fmla="*/ 87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8" h="1017">
                  <a:moveTo>
                    <a:pt x="604" y="871"/>
                  </a:moveTo>
                  <a:lnTo>
                    <a:pt x="592" y="858"/>
                  </a:lnTo>
                  <a:lnTo>
                    <a:pt x="592" y="851"/>
                  </a:lnTo>
                  <a:lnTo>
                    <a:pt x="589" y="845"/>
                  </a:lnTo>
                  <a:lnTo>
                    <a:pt x="589" y="840"/>
                  </a:lnTo>
                  <a:lnTo>
                    <a:pt x="587" y="831"/>
                  </a:lnTo>
                  <a:lnTo>
                    <a:pt x="580" y="819"/>
                  </a:lnTo>
                  <a:lnTo>
                    <a:pt x="580" y="812"/>
                  </a:lnTo>
                  <a:lnTo>
                    <a:pt x="582" y="806"/>
                  </a:lnTo>
                  <a:lnTo>
                    <a:pt x="489" y="670"/>
                  </a:lnTo>
                  <a:lnTo>
                    <a:pt x="269" y="350"/>
                  </a:lnTo>
                  <a:lnTo>
                    <a:pt x="285" y="287"/>
                  </a:lnTo>
                  <a:lnTo>
                    <a:pt x="336" y="74"/>
                  </a:lnTo>
                  <a:lnTo>
                    <a:pt x="209" y="4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1" y="13"/>
                  </a:lnTo>
                  <a:lnTo>
                    <a:pt x="47" y="18"/>
                  </a:lnTo>
                  <a:lnTo>
                    <a:pt x="51" y="24"/>
                  </a:lnTo>
                  <a:lnTo>
                    <a:pt x="51" y="31"/>
                  </a:lnTo>
                  <a:lnTo>
                    <a:pt x="52" y="43"/>
                  </a:lnTo>
                  <a:lnTo>
                    <a:pt x="51" y="44"/>
                  </a:lnTo>
                  <a:lnTo>
                    <a:pt x="49" y="56"/>
                  </a:lnTo>
                  <a:lnTo>
                    <a:pt x="35" y="82"/>
                  </a:lnTo>
                  <a:lnTo>
                    <a:pt x="36" y="87"/>
                  </a:lnTo>
                  <a:lnTo>
                    <a:pt x="34" y="94"/>
                  </a:lnTo>
                  <a:lnTo>
                    <a:pt x="30" y="100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22" y="112"/>
                  </a:lnTo>
                  <a:lnTo>
                    <a:pt x="15" y="115"/>
                  </a:lnTo>
                  <a:lnTo>
                    <a:pt x="13" y="121"/>
                  </a:lnTo>
                  <a:lnTo>
                    <a:pt x="6" y="128"/>
                  </a:lnTo>
                  <a:lnTo>
                    <a:pt x="1" y="139"/>
                  </a:lnTo>
                  <a:lnTo>
                    <a:pt x="1" y="149"/>
                  </a:lnTo>
                  <a:lnTo>
                    <a:pt x="0" y="155"/>
                  </a:lnTo>
                  <a:lnTo>
                    <a:pt x="13" y="173"/>
                  </a:lnTo>
                  <a:lnTo>
                    <a:pt x="13" y="179"/>
                  </a:lnTo>
                  <a:lnTo>
                    <a:pt x="17" y="185"/>
                  </a:lnTo>
                  <a:lnTo>
                    <a:pt x="22" y="203"/>
                  </a:lnTo>
                  <a:lnTo>
                    <a:pt x="22" y="210"/>
                  </a:lnTo>
                  <a:lnTo>
                    <a:pt x="23" y="215"/>
                  </a:lnTo>
                  <a:lnTo>
                    <a:pt x="22" y="222"/>
                  </a:lnTo>
                  <a:lnTo>
                    <a:pt x="22" y="230"/>
                  </a:lnTo>
                  <a:lnTo>
                    <a:pt x="18" y="235"/>
                  </a:lnTo>
                  <a:lnTo>
                    <a:pt x="13" y="246"/>
                  </a:lnTo>
                  <a:lnTo>
                    <a:pt x="14" y="271"/>
                  </a:lnTo>
                  <a:lnTo>
                    <a:pt x="13" y="280"/>
                  </a:lnTo>
                  <a:lnTo>
                    <a:pt x="7" y="286"/>
                  </a:lnTo>
                  <a:lnTo>
                    <a:pt x="13" y="297"/>
                  </a:lnTo>
                  <a:lnTo>
                    <a:pt x="19" y="311"/>
                  </a:lnTo>
                  <a:lnTo>
                    <a:pt x="26" y="329"/>
                  </a:lnTo>
                  <a:lnTo>
                    <a:pt x="30" y="334"/>
                  </a:lnTo>
                  <a:lnTo>
                    <a:pt x="35" y="341"/>
                  </a:lnTo>
                  <a:lnTo>
                    <a:pt x="38" y="346"/>
                  </a:lnTo>
                  <a:lnTo>
                    <a:pt x="39" y="352"/>
                  </a:lnTo>
                  <a:lnTo>
                    <a:pt x="39" y="359"/>
                  </a:lnTo>
                  <a:lnTo>
                    <a:pt x="40" y="356"/>
                  </a:lnTo>
                  <a:lnTo>
                    <a:pt x="40" y="356"/>
                  </a:lnTo>
                  <a:lnTo>
                    <a:pt x="45" y="369"/>
                  </a:lnTo>
                  <a:lnTo>
                    <a:pt x="47" y="381"/>
                  </a:lnTo>
                  <a:lnTo>
                    <a:pt x="43" y="369"/>
                  </a:lnTo>
                  <a:lnTo>
                    <a:pt x="41" y="376"/>
                  </a:lnTo>
                  <a:lnTo>
                    <a:pt x="38" y="381"/>
                  </a:lnTo>
                  <a:lnTo>
                    <a:pt x="36" y="388"/>
                  </a:lnTo>
                  <a:lnTo>
                    <a:pt x="41" y="384"/>
                  </a:lnTo>
                  <a:lnTo>
                    <a:pt x="48" y="390"/>
                  </a:lnTo>
                  <a:lnTo>
                    <a:pt x="51" y="397"/>
                  </a:lnTo>
                  <a:lnTo>
                    <a:pt x="56" y="401"/>
                  </a:lnTo>
                  <a:lnTo>
                    <a:pt x="60" y="407"/>
                  </a:lnTo>
                  <a:lnTo>
                    <a:pt x="66" y="412"/>
                  </a:lnTo>
                  <a:lnTo>
                    <a:pt x="72" y="410"/>
                  </a:lnTo>
                  <a:lnTo>
                    <a:pt x="68" y="403"/>
                  </a:lnTo>
                  <a:lnTo>
                    <a:pt x="73" y="399"/>
                  </a:lnTo>
                  <a:lnTo>
                    <a:pt x="72" y="393"/>
                  </a:lnTo>
                  <a:lnTo>
                    <a:pt x="74" y="386"/>
                  </a:lnTo>
                  <a:lnTo>
                    <a:pt x="81" y="384"/>
                  </a:lnTo>
                  <a:lnTo>
                    <a:pt x="87" y="389"/>
                  </a:lnTo>
                  <a:lnTo>
                    <a:pt x="91" y="395"/>
                  </a:lnTo>
                  <a:lnTo>
                    <a:pt x="98" y="399"/>
                  </a:lnTo>
                  <a:lnTo>
                    <a:pt x="103" y="395"/>
                  </a:lnTo>
                  <a:lnTo>
                    <a:pt x="108" y="397"/>
                  </a:lnTo>
                  <a:lnTo>
                    <a:pt x="113" y="402"/>
                  </a:lnTo>
                  <a:lnTo>
                    <a:pt x="125" y="403"/>
                  </a:lnTo>
                  <a:lnTo>
                    <a:pt x="130" y="398"/>
                  </a:lnTo>
                  <a:lnTo>
                    <a:pt x="129" y="402"/>
                  </a:lnTo>
                  <a:lnTo>
                    <a:pt x="124" y="406"/>
                  </a:lnTo>
                  <a:lnTo>
                    <a:pt x="129" y="406"/>
                  </a:lnTo>
                  <a:lnTo>
                    <a:pt x="136" y="403"/>
                  </a:lnTo>
                  <a:lnTo>
                    <a:pt x="136" y="405"/>
                  </a:lnTo>
                  <a:lnTo>
                    <a:pt x="124" y="409"/>
                  </a:lnTo>
                  <a:lnTo>
                    <a:pt x="106" y="401"/>
                  </a:lnTo>
                  <a:lnTo>
                    <a:pt x="96" y="401"/>
                  </a:lnTo>
                  <a:lnTo>
                    <a:pt x="91" y="395"/>
                  </a:lnTo>
                  <a:lnTo>
                    <a:pt x="86" y="398"/>
                  </a:lnTo>
                  <a:lnTo>
                    <a:pt x="79" y="398"/>
                  </a:lnTo>
                  <a:lnTo>
                    <a:pt x="77" y="405"/>
                  </a:lnTo>
                  <a:lnTo>
                    <a:pt x="81" y="411"/>
                  </a:lnTo>
                  <a:lnTo>
                    <a:pt x="78" y="416"/>
                  </a:lnTo>
                  <a:lnTo>
                    <a:pt x="81" y="423"/>
                  </a:lnTo>
                  <a:lnTo>
                    <a:pt x="85" y="425"/>
                  </a:lnTo>
                  <a:lnTo>
                    <a:pt x="86" y="437"/>
                  </a:lnTo>
                  <a:lnTo>
                    <a:pt x="86" y="448"/>
                  </a:lnTo>
                  <a:lnTo>
                    <a:pt x="91" y="454"/>
                  </a:lnTo>
                  <a:lnTo>
                    <a:pt x="85" y="453"/>
                  </a:lnTo>
                  <a:lnTo>
                    <a:pt x="79" y="446"/>
                  </a:lnTo>
                  <a:lnTo>
                    <a:pt x="75" y="440"/>
                  </a:lnTo>
                  <a:lnTo>
                    <a:pt x="70" y="436"/>
                  </a:lnTo>
                  <a:lnTo>
                    <a:pt x="70" y="431"/>
                  </a:lnTo>
                  <a:lnTo>
                    <a:pt x="74" y="424"/>
                  </a:lnTo>
                  <a:lnTo>
                    <a:pt x="73" y="418"/>
                  </a:lnTo>
                  <a:lnTo>
                    <a:pt x="72" y="416"/>
                  </a:lnTo>
                  <a:lnTo>
                    <a:pt x="66" y="416"/>
                  </a:lnTo>
                  <a:lnTo>
                    <a:pt x="62" y="422"/>
                  </a:lnTo>
                  <a:lnTo>
                    <a:pt x="62" y="427"/>
                  </a:lnTo>
                  <a:lnTo>
                    <a:pt x="57" y="439"/>
                  </a:lnTo>
                  <a:lnTo>
                    <a:pt x="61" y="445"/>
                  </a:lnTo>
                  <a:lnTo>
                    <a:pt x="61" y="457"/>
                  </a:lnTo>
                  <a:lnTo>
                    <a:pt x="60" y="463"/>
                  </a:lnTo>
                  <a:lnTo>
                    <a:pt x="57" y="467"/>
                  </a:lnTo>
                  <a:lnTo>
                    <a:pt x="57" y="473"/>
                  </a:lnTo>
                  <a:lnTo>
                    <a:pt x="60" y="479"/>
                  </a:lnTo>
                  <a:lnTo>
                    <a:pt x="70" y="496"/>
                  </a:lnTo>
                  <a:lnTo>
                    <a:pt x="77" y="501"/>
                  </a:lnTo>
                  <a:lnTo>
                    <a:pt x="87" y="503"/>
                  </a:lnTo>
                  <a:lnTo>
                    <a:pt x="91" y="514"/>
                  </a:lnTo>
                  <a:lnTo>
                    <a:pt x="91" y="527"/>
                  </a:lnTo>
                  <a:lnTo>
                    <a:pt x="89" y="526"/>
                  </a:lnTo>
                  <a:lnTo>
                    <a:pt x="86" y="533"/>
                  </a:lnTo>
                  <a:lnTo>
                    <a:pt x="74" y="538"/>
                  </a:lnTo>
                  <a:lnTo>
                    <a:pt x="74" y="551"/>
                  </a:lnTo>
                  <a:lnTo>
                    <a:pt x="72" y="563"/>
                  </a:lnTo>
                  <a:lnTo>
                    <a:pt x="75" y="569"/>
                  </a:lnTo>
                  <a:lnTo>
                    <a:pt x="85" y="582"/>
                  </a:lnTo>
                  <a:lnTo>
                    <a:pt x="87" y="594"/>
                  </a:lnTo>
                  <a:lnTo>
                    <a:pt x="92" y="598"/>
                  </a:lnTo>
                  <a:lnTo>
                    <a:pt x="94" y="611"/>
                  </a:lnTo>
                  <a:lnTo>
                    <a:pt x="100" y="623"/>
                  </a:lnTo>
                  <a:lnTo>
                    <a:pt x="102" y="629"/>
                  </a:lnTo>
                  <a:lnTo>
                    <a:pt x="103" y="635"/>
                  </a:lnTo>
                  <a:lnTo>
                    <a:pt x="111" y="641"/>
                  </a:lnTo>
                  <a:lnTo>
                    <a:pt x="115" y="654"/>
                  </a:lnTo>
                  <a:lnTo>
                    <a:pt x="125" y="665"/>
                  </a:lnTo>
                  <a:lnTo>
                    <a:pt x="126" y="671"/>
                  </a:lnTo>
                  <a:lnTo>
                    <a:pt x="123" y="675"/>
                  </a:lnTo>
                  <a:lnTo>
                    <a:pt x="121" y="682"/>
                  </a:lnTo>
                  <a:lnTo>
                    <a:pt x="125" y="688"/>
                  </a:lnTo>
                  <a:lnTo>
                    <a:pt x="132" y="691"/>
                  </a:lnTo>
                  <a:lnTo>
                    <a:pt x="137" y="696"/>
                  </a:lnTo>
                  <a:lnTo>
                    <a:pt x="136" y="702"/>
                  </a:lnTo>
                  <a:lnTo>
                    <a:pt x="130" y="712"/>
                  </a:lnTo>
                  <a:lnTo>
                    <a:pt x="130" y="723"/>
                  </a:lnTo>
                  <a:lnTo>
                    <a:pt x="128" y="729"/>
                  </a:lnTo>
                  <a:lnTo>
                    <a:pt x="129" y="735"/>
                  </a:lnTo>
                  <a:lnTo>
                    <a:pt x="124" y="742"/>
                  </a:lnTo>
                  <a:lnTo>
                    <a:pt x="124" y="748"/>
                  </a:lnTo>
                  <a:lnTo>
                    <a:pt x="128" y="750"/>
                  </a:lnTo>
                  <a:lnTo>
                    <a:pt x="132" y="756"/>
                  </a:lnTo>
                  <a:lnTo>
                    <a:pt x="137" y="761"/>
                  </a:lnTo>
                  <a:lnTo>
                    <a:pt x="155" y="764"/>
                  </a:lnTo>
                  <a:lnTo>
                    <a:pt x="160" y="767"/>
                  </a:lnTo>
                  <a:lnTo>
                    <a:pt x="167" y="768"/>
                  </a:lnTo>
                  <a:lnTo>
                    <a:pt x="179" y="776"/>
                  </a:lnTo>
                  <a:lnTo>
                    <a:pt x="185" y="778"/>
                  </a:lnTo>
                  <a:lnTo>
                    <a:pt x="197" y="780"/>
                  </a:lnTo>
                  <a:lnTo>
                    <a:pt x="206" y="787"/>
                  </a:lnTo>
                  <a:lnTo>
                    <a:pt x="211" y="793"/>
                  </a:lnTo>
                  <a:lnTo>
                    <a:pt x="217" y="798"/>
                  </a:lnTo>
                  <a:lnTo>
                    <a:pt x="219" y="810"/>
                  </a:lnTo>
                  <a:lnTo>
                    <a:pt x="232" y="821"/>
                  </a:lnTo>
                  <a:lnTo>
                    <a:pt x="244" y="829"/>
                  </a:lnTo>
                  <a:lnTo>
                    <a:pt x="269" y="833"/>
                  </a:lnTo>
                  <a:lnTo>
                    <a:pt x="269" y="834"/>
                  </a:lnTo>
                  <a:lnTo>
                    <a:pt x="274" y="846"/>
                  </a:lnTo>
                  <a:lnTo>
                    <a:pt x="274" y="851"/>
                  </a:lnTo>
                  <a:lnTo>
                    <a:pt x="273" y="858"/>
                  </a:lnTo>
                  <a:lnTo>
                    <a:pt x="274" y="863"/>
                  </a:lnTo>
                  <a:lnTo>
                    <a:pt x="279" y="867"/>
                  </a:lnTo>
                  <a:lnTo>
                    <a:pt x="283" y="863"/>
                  </a:lnTo>
                  <a:lnTo>
                    <a:pt x="289" y="864"/>
                  </a:lnTo>
                  <a:lnTo>
                    <a:pt x="295" y="867"/>
                  </a:lnTo>
                  <a:lnTo>
                    <a:pt x="300" y="878"/>
                  </a:lnTo>
                  <a:lnTo>
                    <a:pt x="306" y="883"/>
                  </a:lnTo>
                  <a:lnTo>
                    <a:pt x="312" y="888"/>
                  </a:lnTo>
                  <a:lnTo>
                    <a:pt x="332" y="914"/>
                  </a:lnTo>
                  <a:lnTo>
                    <a:pt x="337" y="926"/>
                  </a:lnTo>
                  <a:lnTo>
                    <a:pt x="341" y="940"/>
                  </a:lnTo>
                  <a:lnTo>
                    <a:pt x="342" y="952"/>
                  </a:lnTo>
                  <a:lnTo>
                    <a:pt x="341" y="964"/>
                  </a:lnTo>
                  <a:lnTo>
                    <a:pt x="338" y="976"/>
                  </a:lnTo>
                  <a:lnTo>
                    <a:pt x="338" y="982"/>
                  </a:lnTo>
                  <a:lnTo>
                    <a:pt x="341" y="978"/>
                  </a:lnTo>
                  <a:lnTo>
                    <a:pt x="346" y="982"/>
                  </a:lnTo>
                  <a:lnTo>
                    <a:pt x="345" y="987"/>
                  </a:lnTo>
                  <a:lnTo>
                    <a:pt x="341" y="981"/>
                  </a:lnTo>
                  <a:lnTo>
                    <a:pt x="344" y="987"/>
                  </a:lnTo>
                  <a:lnTo>
                    <a:pt x="346" y="996"/>
                  </a:lnTo>
                  <a:lnTo>
                    <a:pt x="349" y="996"/>
                  </a:lnTo>
                  <a:lnTo>
                    <a:pt x="534" y="1016"/>
                  </a:lnTo>
                  <a:lnTo>
                    <a:pt x="537" y="1016"/>
                  </a:lnTo>
                  <a:lnTo>
                    <a:pt x="541" y="1015"/>
                  </a:lnTo>
                  <a:lnTo>
                    <a:pt x="542" y="1016"/>
                  </a:lnTo>
                  <a:lnTo>
                    <a:pt x="549" y="1017"/>
                  </a:lnTo>
                  <a:lnTo>
                    <a:pt x="550" y="1012"/>
                  </a:lnTo>
                  <a:lnTo>
                    <a:pt x="557" y="1008"/>
                  </a:lnTo>
                  <a:lnTo>
                    <a:pt x="558" y="998"/>
                  </a:lnTo>
                  <a:lnTo>
                    <a:pt x="557" y="993"/>
                  </a:lnTo>
                  <a:lnTo>
                    <a:pt x="550" y="989"/>
                  </a:lnTo>
                  <a:lnTo>
                    <a:pt x="544" y="986"/>
                  </a:lnTo>
                  <a:lnTo>
                    <a:pt x="542" y="981"/>
                  </a:lnTo>
                  <a:lnTo>
                    <a:pt x="546" y="974"/>
                  </a:lnTo>
                  <a:lnTo>
                    <a:pt x="546" y="969"/>
                  </a:lnTo>
                  <a:lnTo>
                    <a:pt x="544" y="961"/>
                  </a:lnTo>
                  <a:lnTo>
                    <a:pt x="548" y="956"/>
                  </a:lnTo>
                  <a:lnTo>
                    <a:pt x="553" y="952"/>
                  </a:lnTo>
                  <a:lnTo>
                    <a:pt x="563" y="939"/>
                  </a:lnTo>
                  <a:lnTo>
                    <a:pt x="566" y="931"/>
                  </a:lnTo>
                  <a:lnTo>
                    <a:pt x="570" y="925"/>
                  </a:lnTo>
                  <a:lnTo>
                    <a:pt x="570" y="913"/>
                  </a:lnTo>
                  <a:lnTo>
                    <a:pt x="574" y="902"/>
                  </a:lnTo>
                  <a:lnTo>
                    <a:pt x="579" y="898"/>
                  </a:lnTo>
                  <a:lnTo>
                    <a:pt x="582" y="893"/>
                  </a:lnTo>
                  <a:lnTo>
                    <a:pt x="602" y="881"/>
                  </a:lnTo>
                  <a:lnTo>
                    <a:pt x="608" y="876"/>
                  </a:lnTo>
                  <a:lnTo>
                    <a:pt x="604" y="871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1230938" y="686205"/>
              <a:ext cx="683561" cy="561921"/>
            </a:xfrm>
            <a:custGeom>
              <a:avLst/>
              <a:gdLst>
                <a:gd name="T0" fmla="*/ 310 w 538"/>
                <a:gd name="T1" fmla="*/ 32 h 442"/>
                <a:gd name="T2" fmla="*/ 189 w 538"/>
                <a:gd name="T3" fmla="*/ 17 h 442"/>
                <a:gd name="T4" fmla="*/ 63 w 538"/>
                <a:gd name="T5" fmla="*/ 0 h 442"/>
                <a:gd name="T6" fmla="*/ 57 w 538"/>
                <a:gd name="T7" fmla="*/ 4 h 442"/>
                <a:gd name="T8" fmla="*/ 51 w 538"/>
                <a:gd name="T9" fmla="*/ 47 h 442"/>
                <a:gd name="T10" fmla="*/ 15 w 538"/>
                <a:gd name="T11" fmla="*/ 289 h 442"/>
                <a:gd name="T12" fmla="*/ 0 w 538"/>
                <a:gd name="T13" fmla="*/ 387 h 442"/>
                <a:gd name="T14" fmla="*/ 147 w 538"/>
                <a:gd name="T15" fmla="*/ 407 h 442"/>
                <a:gd name="T16" fmla="*/ 216 w 538"/>
                <a:gd name="T17" fmla="*/ 415 h 442"/>
                <a:gd name="T18" fmla="*/ 335 w 538"/>
                <a:gd name="T19" fmla="*/ 427 h 442"/>
                <a:gd name="T20" fmla="*/ 397 w 538"/>
                <a:gd name="T21" fmla="*/ 434 h 442"/>
                <a:gd name="T22" fmla="*/ 512 w 538"/>
                <a:gd name="T23" fmla="*/ 442 h 442"/>
                <a:gd name="T24" fmla="*/ 524 w 538"/>
                <a:gd name="T25" fmla="*/ 247 h 442"/>
                <a:gd name="T26" fmla="*/ 538 w 538"/>
                <a:gd name="T27" fmla="*/ 52 h 442"/>
                <a:gd name="T28" fmla="*/ 446 w 538"/>
                <a:gd name="T29" fmla="*/ 44 h 442"/>
                <a:gd name="T30" fmla="*/ 310 w 538"/>
                <a:gd name="T31" fmla="*/ 3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442">
                  <a:moveTo>
                    <a:pt x="310" y="32"/>
                  </a:moveTo>
                  <a:lnTo>
                    <a:pt x="189" y="17"/>
                  </a:lnTo>
                  <a:lnTo>
                    <a:pt x="63" y="0"/>
                  </a:lnTo>
                  <a:lnTo>
                    <a:pt x="57" y="4"/>
                  </a:lnTo>
                  <a:lnTo>
                    <a:pt x="51" y="47"/>
                  </a:lnTo>
                  <a:lnTo>
                    <a:pt x="15" y="289"/>
                  </a:lnTo>
                  <a:lnTo>
                    <a:pt x="0" y="387"/>
                  </a:lnTo>
                  <a:lnTo>
                    <a:pt x="147" y="407"/>
                  </a:lnTo>
                  <a:lnTo>
                    <a:pt x="216" y="415"/>
                  </a:lnTo>
                  <a:lnTo>
                    <a:pt x="335" y="427"/>
                  </a:lnTo>
                  <a:lnTo>
                    <a:pt x="397" y="434"/>
                  </a:lnTo>
                  <a:lnTo>
                    <a:pt x="512" y="442"/>
                  </a:lnTo>
                  <a:lnTo>
                    <a:pt x="524" y="247"/>
                  </a:lnTo>
                  <a:lnTo>
                    <a:pt x="538" y="52"/>
                  </a:lnTo>
                  <a:lnTo>
                    <a:pt x="446" y="44"/>
                  </a:lnTo>
                  <a:lnTo>
                    <a:pt x="310" y="32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3" name="Freeform 262"/>
            <p:cNvSpPr>
              <a:spLocks noEditPoints="1"/>
            </p:cNvSpPr>
            <p:nvPr/>
          </p:nvSpPr>
          <p:spPr bwMode="auto">
            <a:xfrm>
              <a:off x="2887615" y="501102"/>
              <a:ext cx="515646" cy="563243"/>
            </a:xfrm>
            <a:custGeom>
              <a:avLst/>
              <a:gdLst>
                <a:gd name="T0" fmla="*/ 153 w 406"/>
                <a:gd name="T1" fmla="*/ 12 h 443"/>
                <a:gd name="T2" fmla="*/ 157 w 406"/>
                <a:gd name="T3" fmla="*/ 0 h 443"/>
                <a:gd name="T4" fmla="*/ 379 w 406"/>
                <a:gd name="T5" fmla="*/ 194 h 443"/>
                <a:gd name="T6" fmla="*/ 363 w 406"/>
                <a:gd name="T7" fmla="*/ 207 h 443"/>
                <a:gd name="T8" fmla="*/ 352 w 406"/>
                <a:gd name="T9" fmla="*/ 224 h 443"/>
                <a:gd name="T10" fmla="*/ 341 w 406"/>
                <a:gd name="T11" fmla="*/ 224 h 443"/>
                <a:gd name="T12" fmla="*/ 352 w 406"/>
                <a:gd name="T13" fmla="*/ 197 h 443"/>
                <a:gd name="T14" fmla="*/ 364 w 406"/>
                <a:gd name="T15" fmla="*/ 185 h 443"/>
                <a:gd name="T16" fmla="*/ 364 w 406"/>
                <a:gd name="T17" fmla="*/ 173 h 443"/>
                <a:gd name="T18" fmla="*/ 356 w 406"/>
                <a:gd name="T19" fmla="*/ 162 h 443"/>
                <a:gd name="T20" fmla="*/ 348 w 406"/>
                <a:gd name="T21" fmla="*/ 151 h 443"/>
                <a:gd name="T22" fmla="*/ 348 w 406"/>
                <a:gd name="T23" fmla="*/ 127 h 443"/>
                <a:gd name="T24" fmla="*/ 341 w 406"/>
                <a:gd name="T25" fmla="*/ 113 h 443"/>
                <a:gd name="T26" fmla="*/ 323 w 406"/>
                <a:gd name="T27" fmla="*/ 98 h 443"/>
                <a:gd name="T28" fmla="*/ 295 w 406"/>
                <a:gd name="T29" fmla="*/ 90 h 443"/>
                <a:gd name="T30" fmla="*/ 273 w 406"/>
                <a:gd name="T31" fmla="*/ 92 h 443"/>
                <a:gd name="T32" fmla="*/ 179 w 406"/>
                <a:gd name="T33" fmla="*/ 56 h 443"/>
                <a:gd name="T34" fmla="*/ 164 w 406"/>
                <a:gd name="T35" fmla="*/ 47 h 443"/>
                <a:gd name="T36" fmla="*/ 139 w 406"/>
                <a:gd name="T37" fmla="*/ 41 h 443"/>
                <a:gd name="T38" fmla="*/ 130 w 406"/>
                <a:gd name="T39" fmla="*/ 40 h 443"/>
                <a:gd name="T40" fmla="*/ 135 w 406"/>
                <a:gd name="T41" fmla="*/ 23 h 443"/>
                <a:gd name="T42" fmla="*/ 123 w 406"/>
                <a:gd name="T43" fmla="*/ 14 h 443"/>
                <a:gd name="T44" fmla="*/ 103 w 406"/>
                <a:gd name="T45" fmla="*/ 25 h 443"/>
                <a:gd name="T46" fmla="*/ 61 w 406"/>
                <a:gd name="T47" fmla="*/ 43 h 443"/>
                <a:gd name="T48" fmla="*/ 46 w 406"/>
                <a:gd name="T49" fmla="*/ 39 h 443"/>
                <a:gd name="T50" fmla="*/ 36 w 406"/>
                <a:gd name="T51" fmla="*/ 46 h 443"/>
                <a:gd name="T52" fmla="*/ 34 w 406"/>
                <a:gd name="T53" fmla="*/ 109 h 443"/>
                <a:gd name="T54" fmla="*/ 8 w 406"/>
                <a:gd name="T55" fmla="*/ 129 h 443"/>
                <a:gd name="T56" fmla="*/ 0 w 406"/>
                <a:gd name="T57" fmla="*/ 148 h 443"/>
                <a:gd name="T58" fmla="*/ 18 w 406"/>
                <a:gd name="T59" fmla="*/ 169 h 443"/>
                <a:gd name="T60" fmla="*/ 9 w 406"/>
                <a:gd name="T61" fmla="*/ 202 h 443"/>
                <a:gd name="T62" fmla="*/ 9 w 406"/>
                <a:gd name="T63" fmla="*/ 234 h 443"/>
                <a:gd name="T64" fmla="*/ 32 w 406"/>
                <a:gd name="T65" fmla="*/ 250 h 443"/>
                <a:gd name="T66" fmla="*/ 53 w 406"/>
                <a:gd name="T67" fmla="*/ 262 h 443"/>
                <a:gd name="T68" fmla="*/ 78 w 406"/>
                <a:gd name="T69" fmla="*/ 284 h 443"/>
                <a:gd name="T70" fmla="*/ 103 w 406"/>
                <a:gd name="T71" fmla="*/ 300 h 443"/>
                <a:gd name="T72" fmla="*/ 120 w 406"/>
                <a:gd name="T73" fmla="*/ 318 h 443"/>
                <a:gd name="T74" fmla="*/ 124 w 406"/>
                <a:gd name="T75" fmla="*/ 343 h 443"/>
                <a:gd name="T76" fmla="*/ 129 w 406"/>
                <a:gd name="T77" fmla="*/ 357 h 443"/>
                <a:gd name="T78" fmla="*/ 138 w 406"/>
                <a:gd name="T79" fmla="*/ 372 h 443"/>
                <a:gd name="T80" fmla="*/ 135 w 406"/>
                <a:gd name="T81" fmla="*/ 404 h 443"/>
                <a:gd name="T82" fmla="*/ 145 w 406"/>
                <a:gd name="T83" fmla="*/ 424 h 443"/>
                <a:gd name="T84" fmla="*/ 175 w 406"/>
                <a:gd name="T85" fmla="*/ 443 h 443"/>
                <a:gd name="T86" fmla="*/ 376 w 406"/>
                <a:gd name="T87" fmla="*/ 430 h 443"/>
                <a:gd name="T88" fmla="*/ 376 w 406"/>
                <a:gd name="T89" fmla="*/ 404 h 443"/>
                <a:gd name="T90" fmla="*/ 369 w 406"/>
                <a:gd name="T91" fmla="*/ 385 h 443"/>
                <a:gd name="T92" fmla="*/ 363 w 406"/>
                <a:gd name="T93" fmla="*/ 359 h 443"/>
                <a:gd name="T94" fmla="*/ 367 w 406"/>
                <a:gd name="T95" fmla="*/ 328 h 443"/>
                <a:gd name="T96" fmla="*/ 372 w 406"/>
                <a:gd name="T97" fmla="*/ 308 h 443"/>
                <a:gd name="T98" fmla="*/ 372 w 406"/>
                <a:gd name="T99" fmla="*/ 276 h 443"/>
                <a:gd name="T100" fmla="*/ 382 w 406"/>
                <a:gd name="T101" fmla="*/ 262 h 443"/>
                <a:gd name="T102" fmla="*/ 380 w 406"/>
                <a:gd name="T103" fmla="*/ 231 h 443"/>
                <a:gd name="T104" fmla="*/ 384 w 406"/>
                <a:gd name="T105" fmla="*/ 200 h 443"/>
                <a:gd name="T106" fmla="*/ 405 w 406"/>
                <a:gd name="T107" fmla="*/ 152 h 443"/>
                <a:gd name="T108" fmla="*/ 388 w 406"/>
                <a:gd name="T109" fmla="*/ 170 h 443"/>
                <a:gd name="T110" fmla="*/ 380 w 406"/>
                <a:gd name="T111" fmla="*/ 192 h 443"/>
                <a:gd name="T112" fmla="*/ 394 w 406"/>
                <a:gd name="T113" fmla="*/ 193 h 443"/>
                <a:gd name="T114" fmla="*/ 402 w 406"/>
                <a:gd name="T115" fmla="*/ 17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43">
                  <a:moveTo>
                    <a:pt x="153" y="10"/>
                  </a:moveTo>
                  <a:lnTo>
                    <a:pt x="146" y="16"/>
                  </a:lnTo>
                  <a:lnTo>
                    <a:pt x="153" y="12"/>
                  </a:lnTo>
                  <a:lnTo>
                    <a:pt x="153" y="10"/>
                  </a:lnTo>
                  <a:close/>
                  <a:moveTo>
                    <a:pt x="160" y="1"/>
                  </a:moveTo>
                  <a:lnTo>
                    <a:pt x="157" y="0"/>
                  </a:lnTo>
                  <a:lnTo>
                    <a:pt x="158" y="6"/>
                  </a:lnTo>
                  <a:lnTo>
                    <a:pt x="160" y="1"/>
                  </a:lnTo>
                  <a:close/>
                  <a:moveTo>
                    <a:pt x="379" y="194"/>
                  </a:moveTo>
                  <a:lnTo>
                    <a:pt x="372" y="198"/>
                  </a:lnTo>
                  <a:lnTo>
                    <a:pt x="367" y="201"/>
                  </a:lnTo>
                  <a:lnTo>
                    <a:pt x="363" y="207"/>
                  </a:lnTo>
                  <a:lnTo>
                    <a:pt x="361" y="213"/>
                  </a:lnTo>
                  <a:lnTo>
                    <a:pt x="357" y="220"/>
                  </a:lnTo>
                  <a:lnTo>
                    <a:pt x="352" y="224"/>
                  </a:lnTo>
                  <a:lnTo>
                    <a:pt x="348" y="231"/>
                  </a:lnTo>
                  <a:lnTo>
                    <a:pt x="342" y="230"/>
                  </a:lnTo>
                  <a:lnTo>
                    <a:pt x="341" y="224"/>
                  </a:lnTo>
                  <a:lnTo>
                    <a:pt x="342" y="216"/>
                  </a:lnTo>
                  <a:lnTo>
                    <a:pt x="348" y="204"/>
                  </a:lnTo>
                  <a:lnTo>
                    <a:pt x="352" y="197"/>
                  </a:lnTo>
                  <a:lnTo>
                    <a:pt x="352" y="190"/>
                  </a:lnTo>
                  <a:lnTo>
                    <a:pt x="359" y="189"/>
                  </a:lnTo>
                  <a:lnTo>
                    <a:pt x="364" y="185"/>
                  </a:lnTo>
                  <a:lnTo>
                    <a:pt x="364" y="179"/>
                  </a:lnTo>
                  <a:lnTo>
                    <a:pt x="367" y="174"/>
                  </a:lnTo>
                  <a:lnTo>
                    <a:pt x="364" y="173"/>
                  </a:lnTo>
                  <a:lnTo>
                    <a:pt x="363" y="173"/>
                  </a:lnTo>
                  <a:lnTo>
                    <a:pt x="357" y="167"/>
                  </a:lnTo>
                  <a:lnTo>
                    <a:pt x="356" y="162"/>
                  </a:lnTo>
                  <a:lnTo>
                    <a:pt x="360" y="148"/>
                  </a:lnTo>
                  <a:lnTo>
                    <a:pt x="353" y="150"/>
                  </a:lnTo>
                  <a:lnTo>
                    <a:pt x="348" y="151"/>
                  </a:lnTo>
                  <a:lnTo>
                    <a:pt x="345" y="146"/>
                  </a:lnTo>
                  <a:lnTo>
                    <a:pt x="348" y="140"/>
                  </a:lnTo>
                  <a:lnTo>
                    <a:pt x="348" y="127"/>
                  </a:lnTo>
                  <a:lnTo>
                    <a:pt x="345" y="121"/>
                  </a:lnTo>
                  <a:lnTo>
                    <a:pt x="348" y="120"/>
                  </a:lnTo>
                  <a:lnTo>
                    <a:pt x="341" y="113"/>
                  </a:lnTo>
                  <a:lnTo>
                    <a:pt x="332" y="110"/>
                  </a:lnTo>
                  <a:lnTo>
                    <a:pt x="325" y="110"/>
                  </a:lnTo>
                  <a:lnTo>
                    <a:pt x="323" y="98"/>
                  </a:lnTo>
                  <a:lnTo>
                    <a:pt x="318" y="94"/>
                  </a:lnTo>
                  <a:lnTo>
                    <a:pt x="302" y="93"/>
                  </a:lnTo>
                  <a:lnTo>
                    <a:pt x="295" y="90"/>
                  </a:lnTo>
                  <a:lnTo>
                    <a:pt x="290" y="93"/>
                  </a:lnTo>
                  <a:lnTo>
                    <a:pt x="276" y="90"/>
                  </a:lnTo>
                  <a:lnTo>
                    <a:pt x="273" y="92"/>
                  </a:lnTo>
                  <a:lnTo>
                    <a:pt x="252" y="82"/>
                  </a:lnTo>
                  <a:lnTo>
                    <a:pt x="187" y="69"/>
                  </a:lnTo>
                  <a:lnTo>
                    <a:pt x="179" y="56"/>
                  </a:lnTo>
                  <a:lnTo>
                    <a:pt x="173" y="52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53" y="46"/>
                  </a:lnTo>
                  <a:lnTo>
                    <a:pt x="146" y="43"/>
                  </a:lnTo>
                  <a:lnTo>
                    <a:pt x="139" y="41"/>
                  </a:lnTo>
                  <a:lnTo>
                    <a:pt x="134" y="46"/>
                  </a:lnTo>
                  <a:lnTo>
                    <a:pt x="127" y="46"/>
                  </a:lnTo>
                  <a:lnTo>
                    <a:pt x="130" y="40"/>
                  </a:lnTo>
                  <a:lnTo>
                    <a:pt x="131" y="35"/>
                  </a:lnTo>
                  <a:lnTo>
                    <a:pt x="131" y="29"/>
                  </a:lnTo>
                  <a:lnTo>
                    <a:pt x="135" y="23"/>
                  </a:lnTo>
                  <a:lnTo>
                    <a:pt x="137" y="16"/>
                  </a:lnTo>
                  <a:lnTo>
                    <a:pt x="130" y="12"/>
                  </a:lnTo>
                  <a:lnTo>
                    <a:pt x="123" y="14"/>
                  </a:lnTo>
                  <a:lnTo>
                    <a:pt x="116" y="20"/>
                  </a:lnTo>
                  <a:lnTo>
                    <a:pt x="110" y="24"/>
                  </a:lnTo>
                  <a:lnTo>
                    <a:pt x="103" y="25"/>
                  </a:lnTo>
                  <a:lnTo>
                    <a:pt x="92" y="32"/>
                  </a:lnTo>
                  <a:lnTo>
                    <a:pt x="66" y="41"/>
                  </a:lnTo>
                  <a:lnTo>
                    <a:pt x="61" y="43"/>
                  </a:lnTo>
                  <a:lnTo>
                    <a:pt x="54" y="41"/>
                  </a:lnTo>
                  <a:lnTo>
                    <a:pt x="49" y="35"/>
                  </a:lnTo>
                  <a:lnTo>
                    <a:pt x="46" y="39"/>
                  </a:lnTo>
                  <a:lnTo>
                    <a:pt x="45" y="39"/>
                  </a:lnTo>
                  <a:lnTo>
                    <a:pt x="42" y="46"/>
                  </a:lnTo>
                  <a:lnTo>
                    <a:pt x="36" y="46"/>
                  </a:lnTo>
                  <a:lnTo>
                    <a:pt x="39" y="96"/>
                  </a:lnTo>
                  <a:lnTo>
                    <a:pt x="38" y="104"/>
                  </a:lnTo>
                  <a:lnTo>
                    <a:pt x="34" y="109"/>
                  </a:lnTo>
                  <a:lnTo>
                    <a:pt x="22" y="115"/>
                  </a:lnTo>
                  <a:lnTo>
                    <a:pt x="9" y="124"/>
                  </a:lnTo>
                  <a:lnTo>
                    <a:pt x="8" y="129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4" y="155"/>
                  </a:lnTo>
                  <a:lnTo>
                    <a:pt x="11" y="155"/>
                  </a:lnTo>
                  <a:lnTo>
                    <a:pt x="18" y="169"/>
                  </a:lnTo>
                  <a:lnTo>
                    <a:pt x="11" y="185"/>
                  </a:lnTo>
                  <a:lnTo>
                    <a:pt x="12" y="196"/>
                  </a:lnTo>
                  <a:lnTo>
                    <a:pt x="9" y="202"/>
                  </a:lnTo>
                  <a:lnTo>
                    <a:pt x="12" y="216"/>
                  </a:lnTo>
                  <a:lnTo>
                    <a:pt x="12" y="227"/>
                  </a:lnTo>
                  <a:lnTo>
                    <a:pt x="9" y="234"/>
                  </a:lnTo>
                  <a:lnTo>
                    <a:pt x="19" y="240"/>
                  </a:lnTo>
                  <a:lnTo>
                    <a:pt x="26" y="247"/>
                  </a:lnTo>
                  <a:lnTo>
                    <a:pt x="32" y="250"/>
                  </a:lnTo>
                  <a:lnTo>
                    <a:pt x="43" y="251"/>
                  </a:lnTo>
                  <a:lnTo>
                    <a:pt x="47" y="258"/>
                  </a:lnTo>
                  <a:lnTo>
                    <a:pt x="53" y="262"/>
                  </a:lnTo>
                  <a:lnTo>
                    <a:pt x="61" y="265"/>
                  </a:lnTo>
                  <a:lnTo>
                    <a:pt x="70" y="270"/>
                  </a:lnTo>
                  <a:lnTo>
                    <a:pt x="78" y="284"/>
                  </a:lnTo>
                  <a:lnTo>
                    <a:pt x="91" y="295"/>
                  </a:lnTo>
                  <a:lnTo>
                    <a:pt x="97" y="299"/>
                  </a:lnTo>
                  <a:lnTo>
                    <a:pt x="103" y="300"/>
                  </a:lnTo>
                  <a:lnTo>
                    <a:pt x="110" y="304"/>
                  </a:lnTo>
                  <a:lnTo>
                    <a:pt x="115" y="309"/>
                  </a:lnTo>
                  <a:lnTo>
                    <a:pt x="120" y="318"/>
                  </a:lnTo>
                  <a:lnTo>
                    <a:pt x="123" y="335"/>
                  </a:lnTo>
                  <a:lnTo>
                    <a:pt x="124" y="341"/>
                  </a:lnTo>
                  <a:lnTo>
                    <a:pt x="124" y="343"/>
                  </a:lnTo>
                  <a:lnTo>
                    <a:pt x="127" y="350"/>
                  </a:lnTo>
                  <a:lnTo>
                    <a:pt x="126" y="355"/>
                  </a:lnTo>
                  <a:lnTo>
                    <a:pt x="129" y="357"/>
                  </a:lnTo>
                  <a:lnTo>
                    <a:pt x="130" y="364"/>
                  </a:lnTo>
                  <a:lnTo>
                    <a:pt x="135" y="366"/>
                  </a:lnTo>
                  <a:lnTo>
                    <a:pt x="138" y="372"/>
                  </a:lnTo>
                  <a:lnTo>
                    <a:pt x="133" y="384"/>
                  </a:lnTo>
                  <a:lnTo>
                    <a:pt x="134" y="395"/>
                  </a:lnTo>
                  <a:lnTo>
                    <a:pt x="135" y="404"/>
                  </a:lnTo>
                  <a:lnTo>
                    <a:pt x="139" y="411"/>
                  </a:lnTo>
                  <a:lnTo>
                    <a:pt x="141" y="419"/>
                  </a:lnTo>
                  <a:lnTo>
                    <a:pt x="145" y="424"/>
                  </a:lnTo>
                  <a:lnTo>
                    <a:pt x="150" y="427"/>
                  </a:lnTo>
                  <a:lnTo>
                    <a:pt x="169" y="431"/>
                  </a:lnTo>
                  <a:lnTo>
                    <a:pt x="175" y="443"/>
                  </a:lnTo>
                  <a:lnTo>
                    <a:pt x="288" y="437"/>
                  </a:lnTo>
                  <a:lnTo>
                    <a:pt x="374" y="430"/>
                  </a:lnTo>
                  <a:lnTo>
                    <a:pt x="376" y="430"/>
                  </a:lnTo>
                  <a:lnTo>
                    <a:pt x="375" y="416"/>
                  </a:lnTo>
                  <a:lnTo>
                    <a:pt x="376" y="410"/>
                  </a:lnTo>
                  <a:lnTo>
                    <a:pt x="376" y="404"/>
                  </a:lnTo>
                  <a:lnTo>
                    <a:pt x="375" y="397"/>
                  </a:lnTo>
                  <a:lnTo>
                    <a:pt x="369" y="392"/>
                  </a:lnTo>
                  <a:lnTo>
                    <a:pt x="369" y="385"/>
                  </a:lnTo>
                  <a:lnTo>
                    <a:pt x="364" y="378"/>
                  </a:lnTo>
                  <a:lnTo>
                    <a:pt x="367" y="373"/>
                  </a:lnTo>
                  <a:lnTo>
                    <a:pt x="363" y="359"/>
                  </a:lnTo>
                  <a:lnTo>
                    <a:pt x="364" y="347"/>
                  </a:lnTo>
                  <a:lnTo>
                    <a:pt x="368" y="334"/>
                  </a:lnTo>
                  <a:lnTo>
                    <a:pt x="367" y="328"/>
                  </a:lnTo>
                  <a:lnTo>
                    <a:pt x="368" y="322"/>
                  </a:lnTo>
                  <a:lnTo>
                    <a:pt x="372" y="315"/>
                  </a:lnTo>
                  <a:lnTo>
                    <a:pt x="372" y="308"/>
                  </a:lnTo>
                  <a:lnTo>
                    <a:pt x="369" y="295"/>
                  </a:lnTo>
                  <a:lnTo>
                    <a:pt x="369" y="289"/>
                  </a:lnTo>
                  <a:lnTo>
                    <a:pt x="372" y="276"/>
                  </a:lnTo>
                  <a:lnTo>
                    <a:pt x="375" y="270"/>
                  </a:lnTo>
                  <a:lnTo>
                    <a:pt x="380" y="265"/>
                  </a:lnTo>
                  <a:lnTo>
                    <a:pt x="382" y="262"/>
                  </a:lnTo>
                  <a:lnTo>
                    <a:pt x="376" y="250"/>
                  </a:lnTo>
                  <a:lnTo>
                    <a:pt x="379" y="243"/>
                  </a:lnTo>
                  <a:lnTo>
                    <a:pt x="380" y="231"/>
                  </a:lnTo>
                  <a:lnTo>
                    <a:pt x="386" y="212"/>
                  </a:lnTo>
                  <a:lnTo>
                    <a:pt x="387" y="207"/>
                  </a:lnTo>
                  <a:lnTo>
                    <a:pt x="384" y="200"/>
                  </a:lnTo>
                  <a:lnTo>
                    <a:pt x="379" y="194"/>
                  </a:lnTo>
                  <a:close/>
                  <a:moveTo>
                    <a:pt x="406" y="154"/>
                  </a:moveTo>
                  <a:lnTo>
                    <a:pt x="405" y="152"/>
                  </a:lnTo>
                  <a:lnTo>
                    <a:pt x="398" y="158"/>
                  </a:lnTo>
                  <a:lnTo>
                    <a:pt x="395" y="163"/>
                  </a:lnTo>
                  <a:lnTo>
                    <a:pt x="388" y="170"/>
                  </a:lnTo>
                  <a:lnTo>
                    <a:pt x="388" y="177"/>
                  </a:lnTo>
                  <a:lnTo>
                    <a:pt x="383" y="182"/>
                  </a:lnTo>
                  <a:lnTo>
                    <a:pt x="380" y="192"/>
                  </a:lnTo>
                  <a:lnTo>
                    <a:pt x="384" y="198"/>
                  </a:lnTo>
                  <a:lnTo>
                    <a:pt x="390" y="200"/>
                  </a:lnTo>
                  <a:lnTo>
                    <a:pt x="394" y="193"/>
                  </a:lnTo>
                  <a:lnTo>
                    <a:pt x="397" y="188"/>
                  </a:lnTo>
                  <a:lnTo>
                    <a:pt x="397" y="181"/>
                  </a:lnTo>
                  <a:lnTo>
                    <a:pt x="402" y="173"/>
                  </a:lnTo>
                  <a:lnTo>
                    <a:pt x="401" y="167"/>
                  </a:lnTo>
                  <a:lnTo>
                    <a:pt x="406" y="154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3913618" y="1185984"/>
              <a:ext cx="434993" cy="440282"/>
            </a:xfrm>
            <a:custGeom>
              <a:avLst/>
              <a:gdLst>
                <a:gd name="T0" fmla="*/ 330 w 343"/>
                <a:gd name="T1" fmla="*/ 72 h 347"/>
                <a:gd name="T2" fmla="*/ 318 w 343"/>
                <a:gd name="T3" fmla="*/ 65 h 347"/>
                <a:gd name="T4" fmla="*/ 302 w 343"/>
                <a:gd name="T5" fmla="*/ 61 h 347"/>
                <a:gd name="T6" fmla="*/ 285 w 343"/>
                <a:gd name="T7" fmla="*/ 75 h 347"/>
                <a:gd name="T8" fmla="*/ 269 w 343"/>
                <a:gd name="T9" fmla="*/ 80 h 347"/>
                <a:gd name="T10" fmla="*/ 260 w 343"/>
                <a:gd name="T11" fmla="*/ 82 h 347"/>
                <a:gd name="T12" fmla="*/ 241 w 343"/>
                <a:gd name="T13" fmla="*/ 95 h 347"/>
                <a:gd name="T14" fmla="*/ 228 w 343"/>
                <a:gd name="T15" fmla="*/ 114 h 347"/>
                <a:gd name="T16" fmla="*/ 208 w 343"/>
                <a:gd name="T17" fmla="*/ 75 h 347"/>
                <a:gd name="T18" fmla="*/ 112 w 343"/>
                <a:gd name="T19" fmla="*/ 3 h 347"/>
                <a:gd name="T20" fmla="*/ 112 w 343"/>
                <a:gd name="T21" fmla="*/ 15 h 347"/>
                <a:gd name="T22" fmla="*/ 111 w 343"/>
                <a:gd name="T23" fmla="*/ 59 h 347"/>
                <a:gd name="T24" fmla="*/ 108 w 343"/>
                <a:gd name="T25" fmla="*/ 74 h 347"/>
                <a:gd name="T26" fmla="*/ 109 w 343"/>
                <a:gd name="T27" fmla="*/ 92 h 347"/>
                <a:gd name="T28" fmla="*/ 90 w 343"/>
                <a:gd name="T29" fmla="*/ 124 h 347"/>
                <a:gd name="T30" fmla="*/ 62 w 343"/>
                <a:gd name="T31" fmla="*/ 139 h 347"/>
                <a:gd name="T32" fmla="*/ 51 w 343"/>
                <a:gd name="T33" fmla="*/ 155 h 347"/>
                <a:gd name="T34" fmla="*/ 51 w 343"/>
                <a:gd name="T35" fmla="*/ 175 h 347"/>
                <a:gd name="T36" fmla="*/ 39 w 343"/>
                <a:gd name="T37" fmla="*/ 178 h 347"/>
                <a:gd name="T38" fmla="*/ 27 w 343"/>
                <a:gd name="T39" fmla="*/ 187 h 347"/>
                <a:gd name="T40" fmla="*/ 23 w 343"/>
                <a:gd name="T41" fmla="*/ 203 h 347"/>
                <a:gd name="T42" fmla="*/ 20 w 343"/>
                <a:gd name="T43" fmla="*/ 224 h 347"/>
                <a:gd name="T44" fmla="*/ 6 w 343"/>
                <a:gd name="T45" fmla="*/ 240 h 347"/>
                <a:gd name="T46" fmla="*/ 0 w 343"/>
                <a:gd name="T47" fmla="*/ 245 h 347"/>
                <a:gd name="T48" fmla="*/ 0 w 343"/>
                <a:gd name="T49" fmla="*/ 267 h 347"/>
                <a:gd name="T50" fmla="*/ 21 w 343"/>
                <a:gd name="T51" fmla="*/ 293 h 347"/>
                <a:gd name="T52" fmla="*/ 59 w 343"/>
                <a:gd name="T53" fmla="*/ 319 h 347"/>
                <a:gd name="T54" fmla="*/ 71 w 343"/>
                <a:gd name="T55" fmla="*/ 337 h 347"/>
                <a:gd name="T56" fmla="*/ 104 w 343"/>
                <a:gd name="T57" fmla="*/ 337 h 347"/>
                <a:gd name="T58" fmla="*/ 124 w 343"/>
                <a:gd name="T59" fmla="*/ 336 h 347"/>
                <a:gd name="T60" fmla="*/ 146 w 343"/>
                <a:gd name="T61" fmla="*/ 321 h 347"/>
                <a:gd name="T62" fmla="*/ 168 w 343"/>
                <a:gd name="T63" fmla="*/ 309 h 347"/>
                <a:gd name="T64" fmla="*/ 186 w 343"/>
                <a:gd name="T65" fmla="*/ 300 h 347"/>
                <a:gd name="T66" fmla="*/ 185 w 343"/>
                <a:gd name="T67" fmla="*/ 282 h 347"/>
                <a:gd name="T68" fmla="*/ 200 w 343"/>
                <a:gd name="T69" fmla="*/ 249 h 347"/>
                <a:gd name="T70" fmla="*/ 208 w 343"/>
                <a:gd name="T71" fmla="*/ 224 h 347"/>
                <a:gd name="T72" fmla="*/ 215 w 343"/>
                <a:gd name="T73" fmla="*/ 202 h 347"/>
                <a:gd name="T74" fmla="*/ 227 w 343"/>
                <a:gd name="T75" fmla="*/ 193 h 347"/>
                <a:gd name="T76" fmla="*/ 247 w 343"/>
                <a:gd name="T77" fmla="*/ 195 h 347"/>
                <a:gd name="T78" fmla="*/ 255 w 343"/>
                <a:gd name="T79" fmla="*/ 171 h 347"/>
                <a:gd name="T80" fmla="*/ 265 w 343"/>
                <a:gd name="T81" fmla="*/ 156 h 347"/>
                <a:gd name="T82" fmla="*/ 283 w 343"/>
                <a:gd name="T83" fmla="*/ 141 h 347"/>
                <a:gd name="T84" fmla="*/ 296 w 343"/>
                <a:gd name="T85" fmla="*/ 117 h 347"/>
                <a:gd name="T86" fmla="*/ 296 w 343"/>
                <a:gd name="T87" fmla="*/ 91 h 347"/>
                <a:gd name="T88" fmla="*/ 341 w 343"/>
                <a:gd name="T89" fmla="*/ 101 h 347"/>
                <a:gd name="T90" fmla="*/ 337 w 343"/>
                <a:gd name="T91" fmla="*/ 8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" h="347">
                  <a:moveTo>
                    <a:pt x="337" y="80"/>
                  </a:moveTo>
                  <a:lnTo>
                    <a:pt x="335" y="74"/>
                  </a:lnTo>
                  <a:lnTo>
                    <a:pt x="330" y="72"/>
                  </a:lnTo>
                  <a:lnTo>
                    <a:pt x="331" y="65"/>
                  </a:lnTo>
                  <a:lnTo>
                    <a:pt x="331" y="64"/>
                  </a:lnTo>
                  <a:lnTo>
                    <a:pt x="318" y="65"/>
                  </a:lnTo>
                  <a:lnTo>
                    <a:pt x="312" y="61"/>
                  </a:lnTo>
                  <a:lnTo>
                    <a:pt x="306" y="59"/>
                  </a:lnTo>
                  <a:lnTo>
                    <a:pt x="302" y="61"/>
                  </a:lnTo>
                  <a:lnTo>
                    <a:pt x="297" y="68"/>
                  </a:lnTo>
                  <a:lnTo>
                    <a:pt x="291" y="68"/>
                  </a:lnTo>
                  <a:lnTo>
                    <a:pt x="285" y="75"/>
                  </a:lnTo>
                  <a:lnTo>
                    <a:pt x="285" y="80"/>
                  </a:lnTo>
                  <a:lnTo>
                    <a:pt x="274" y="82"/>
                  </a:lnTo>
                  <a:lnTo>
                    <a:pt x="269" y="80"/>
                  </a:lnTo>
                  <a:lnTo>
                    <a:pt x="262" y="75"/>
                  </a:lnTo>
                  <a:lnTo>
                    <a:pt x="261" y="75"/>
                  </a:lnTo>
                  <a:lnTo>
                    <a:pt x="260" y="82"/>
                  </a:lnTo>
                  <a:lnTo>
                    <a:pt x="251" y="94"/>
                  </a:lnTo>
                  <a:lnTo>
                    <a:pt x="246" y="92"/>
                  </a:lnTo>
                  <a:lnTo>
                    <a:pt x="241" y="95"/>
                  </a:lnTo>
                  <a:lnTo>
                    <a:pt x="238" y="101"/>
                  </a:lnTo>
                  <a:lnTo>
                    <a:pt x="232" y="107"/>
                  </a:lnTo>
                  <a:lnTo>
                    <a:pt x="228" y="114"/>
                  </a:lnTo>
                  <a:lnTo>
                    <a:pt x="222" y="120"/>
                  </a:lnTo>
                  <a:lnTo>
                    <a:pt x="216" y="126"/>
                  </a:lnTo>
                  <a:lnTo>
                    <a:pt x="208" y="75"/>
                  </a:lnTo>
                  <a:lnTo>
                    <a:pt x="132" y="90"/>
                  </a:lnTo>
                  <a:lnTo>
                    <a:pt x="116" y="0"/>
                  </a:lnTo>
                  <a:lnTo>
                    <a:pt x="112" y="3"/>
                  </a:lnTo>
                  <a:lnTo>
                    <a:pt x="109" y="3"/>
                  </a:lnTo>
                  <a:lnTo>
                    <a:pt x="108" y="10"/>
                  </a:lnTo>
                  <a:lnTo>
                    <a:pt x="112" y="15"/>
                  </a:lnTo>
                  <a:lnTo>
                    <a:pt x="116" y="33"/>
                  </a:lnTo>
                  <a:lnTo>
                    <a:pt x="113" y="40"/>
                  </a:lnTo>
                  <a:lnTo>
                    <a:pt x="111" y="59"/>
                  </a:lnTo>
                  <a:lnTo>
                    <a:pt x="112" y="65"/>
                  </a:lnTo>
                  <a:lnTo>
                    <a:pt x="111" y="74"/>
                  </a:lnTo>
                  <a:lnTo>
                    <a:pt x="108" y="74"/>
                  </a:lnTo>
                  <a:lnTo>
                    <a:pt x="109" y="80"/>
                  </a:lnTo>
                  <a:lnTo>
                    <a:pt x="108" y="86"/>
                  </a:lnTo>
                  <a:lnTo>
                    <a:pt x="109" y="92"/>
                  </a:lnTo>
                  <a:lnTo>
                    <a:pt x="107" y="105"/>
                  </a:lnTo>
                  <a:lnTo>
                    <a:pt x="98" y="111"/>
                  </a:lnTo>
                  <a:lnTo>
                    <a:pt x="90" y="124"/>
                  </a:lnTo>
                  <a:lnTo>
                    <a:pt x="78" y="134"/>
                  </a:lnTo>
                  <a:lnTo>
                    <a:pt x="67" y="130"/>
                  </a:lnTo>
                  <a:lnTo>
                    <a:pt x="62" y="139"/>
                  </a:lnTo>
                  <a:lnTo>
                    <a:pt x="62" y="144"/>
                  </a:lnTo>
                  <a:lnTo>
                    <a:pt x="54" y="149"/>
                  </a:lnTo>
                  <a:lnTo>
                    <a:pt x="51" y="155"/>
                  </a:lnTo>
                  <a:lnTo>
                    <a:pt x="51" y="162"/>
                  </a:lnTo>
                  <a:lnTo>
                    <a:pt x="47" y="168"/>
                  </a:lnTo>
                  <a:lnTo>
                    <a:pt x="51" y="175"/>
                  </a:lnTo>
                  <a:lnTo>
                    <a:pt x="48" y="180"/>
                  </a:lnTo>
                  <a:lnTo>
                    <a:pt x="46" y="187"/>
                  </a:lnTo>
                  <a:lnTo>
                    <a:pt x="39" y="178"/>
                  </a:lnTo>
                  <a:lnTo>
                    <a:pt x="34" y="175"/>
                  </a:lnTo>
                  <a:lnTo>
                    <a:pt x="28" y="182"/>
                  </a:lnTo>
                  <a:lnTo>
                    <a:pt x="27" y="187"/>
                  </a:lnTo>
                  <a:lnTo>
                    <a:pt x="27" y="194"/>
                  </a:lnTo>
                  <a:lnTo>
                    <a:pt x="24" y="197"/>
                  </a:lnTo>
                  <a:lnTo>
                    <a:pt x="23" y="203"/>
                  </a:lnTo>
                  <a:lnTo>
                    <a:pt x="25" y="208"/>
                  </a:lnTo>
                  <a:lnTo>
                    <a:pt x="27" y="220"/>
                  </a:lnTo>
                  <a:lnTo>
                    <a:pt x="20" y="224"/>
                  </a:lnTo>
                  <a:lnTo>
                    <a:pt x="20" y="229"/>
                  </a:lnTo>
                  <a:lnTo>
                    <a:pt x="15" y="236"/>
                  </a:lnTo>
                  <a:lnTo>
                    <a:pt x="6" y="240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45"/>
                  </a:lnTo>
                  <a:lnTo>
                    <a:pt x="2" y="248"/>
                  </a:lnTo>
                  <a:lnTo>
                    <a:pt x="2" y="255"/>
                  </a:lnTo>
                  <a:lnTo>
                    <a:pt x="0" y="267"/>
                  </a:lnTo>
                  <a:lnTo>
                    <a:pt x="13" y="281"/>
                  </a:lnTo>
                  <a:lnTo>
                    <a:pt x="15" y="286"/>
                  </a:lnTo>
                  <a:lnTo>
                    <a:pt x="21" y="293"/>
                  </a:lnTo>
                  <a:lnTo>
                    <a:pt x="34" y="309"/>
                  </a:lnTo>
                  <a:lnTo>
                    <a:pt x="47" y="319"/>
                  </a:lnTo>
                  <a:lnTo>
                    <a:pt x="59" y="319"/>
                  </a:lnTo>
                  <a:lnTo>
                    <a:pt x="59" y="325"/>
                  </a:lnTo>
                  <a:lnTo>
                    <a:pt x="65" y="332"/>
                  </a:lnTo>
                  <a:lnTo>
                    <a:pt x="71" y="337"/>
                  </a:lnTo>
                  <a:lnTo>
                    <a:pt x="84" y="344"/>
                  </a:lnTo>
                  <a:lnTo>
                    <a:pt x="93" y="347"/>
                  </a:lnTo>
                  <a:lnTo>
                    <a:pt x="104" y="337"/>
                  </a:lnTo>
                  <a:lnTo>
                    <a:pt x="108" y="332"/>
                  </a:lnTo>
                  <a:lnTo>
                    <a:pt x="117" y="336"/>
                  </a:lnTo>
                  <a:lnTo>
                    <a:pt x="124" y="336"/>
                  </a:lnTo>
                  <a:lnTo>
                    <a:pt x="138" y="329"/>
                  </a:lnTo>
                  <a:lnTo>
                    <a:pt x="143" y="327"/>
                  </a:lnTo>
                  <a:lnTo>
                    <a:pt x="146" y="321"/>
                  </a:lnTo>
                  <a:lnTo>
                    <a:pt x="146" y="316"/>
                  </a:lnTo>
                  <a:lnTo>
                    <a:pt x="155" y="319"/>
                  </a:lnTo>
                  <a:lnTo>
                    <a:pt x="168" y="309"/>
                  </a:lnTo>
                  <a:lnTo>
                    <a:pt x="173" y="310"/>
                  </a:lnTo>
                  <a:lnTo>
                    <a:pt x="185" y="301"/>
                  </a:lnTo>
                  <a:lnTo>
                    <a:pt x="186" y="300"/>
                  </a:lnTo>
                  <a:lnTo>
                    <a:pt x="185" y="294"/>
                  </a:lnTo>
                  <a:lnTo>
                    <a:pt x="189" y="289"/>
                  </a:lnTo>
                  <a:lnTo>
                    <a:pt x="185" y="282"/>
                  </a:lnTo>
                  <a:lnTo>
                    <a:pt x="188" y="270"/>
                  </a:lnTo>
                  <a:lnTo>
                    <a:pt x="195" y="258"/>
                  </a:lnTo>
                  <a:lnTo>
                    <a:pt x="200" y="249"/>
                  </a:lnTo>
                  <a:lnTo>
                    <a:pt x="203" y="236"/>
                  </a:lnTo>
                  <a:lnTo>
                    <a:pt x="204" y="229"/>
                  </a:lnTo>
                  <a:lnTo>
                    <a:pt x="208" y="224"/>
                  </a:lnTo>
                  <a:lnTo>
                    <a:pt x="211" y="212"/>
                  </a:lnTo>
                  <a:lnTo>
                    <a:pt x="214" y="209"/>
                  </a:lnTo>
                  <a:lnTo>
                    <a:pt x="215" y="202"/>
                  </a:lnTo>
                  <a:lnTo>
                    <a:pt x="215" y="190"/>
                  </a:lnTo>
                  <a:lnTo>
                    <a:pt x="222" y="187"/>
                  </a:lnTo>
                  <a:lnTo>
                    <a:pt x="227" y="193"/>
                  </a:lnTo>
                  <a:lnTo>
                    <a:pt x="228" y="197"/>
                  </a:lnTo>
                  <a:lnTo>
                    <a:pt x="241" y="198"/>
                  </a:lnTo>
                  <a:lnTo>
                    <a:pt x="247" y="195"/>
                  </a:lnTo>
                  <a:lnTo>
                    <a:pt x="250" y="190"/>
                  </a:lnTo>
                  <a:lnTo>
                    <a:pt x="253" y="176"/>
                  </a:lnTo>
                  <a:lnTo>
                    <a:pt x="255" y="171"/>
                  </a:lnTo>
                  <a:lnTo>
                    <a:pt x="257" y="162"/>
                  </a:lnTo>
                  <a:lnTo>
                    <a:pt x="260" y="155"/>
                  </a:lnTo>
                  <a:lnTo>
                    <a:pt x="265" y="156"/>
                  </a:lnTo>
                  <a:lnTo>
                    <a:pt x="272" y="155"/>
                  </a:lnTo>
                  <a:lnTo>
                    <a:pt x="277" y="141"/>
                  </a:lnTo>
                  <a:lnTo>
                    <a:pt x="283" y="141"/>
                  </a:lnTo>
                  <a:lnTo>
                    <a:pt x="287" y="134"/>
                  </a:lnTo>
                  <a:lnTo>
                    <a:pt x="291" y="122"/>
                  </a:lnTo>
                  <a:lnTo>
                    <a:pt x="296" y="117"/>
                  </a:lnTo>
                  <a:lnTo>
                    <a:pt x="295" y="103"/>
                  </a:lnTo>
                  <a:lnTo>
                    <a:pt x="297" y="97"/>
                  </a:lnTo>
                  <a:lnTo>
                    <a:pt x="296" y="91"/>
                  </a:lnTo>
                  <a:lnTo>
                    <a:pt x="303" y="88"/>
                  </a:lnTo>
                  <a:lnTo>
                    <a:pt x="337" y="106"/>
                  </a:lnTo>
                  <a:lnTo>
                    <a:pt x="341" y="101"/>
                  </a:lnTo>
                  <a:lnTo>
                    <a:pt x="343" y="88"/>
                  </a:lnTo>
                  <a:lnTo>
                    <a:pt x="342" y="86"/>
                  </a:lnTo>
                  <a:lnTo>
                    <a:pt x="337" y="80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4416042" y="1327456"/>
              <a:ext cx="19833" cy="21155"/>
            </a:xfrm>
            <a:custGeom>
              <a:avLst/>
              <a:gdLst>
                <a:gd name="T0" fmla="*/ 0 w 15"/>
                <a:gd name="T1" fmla="*/ 6 h 17"/>
                <a:gd name="T2" fmla="*/ 6 w 15"/>
                <a:gd name="T3" fmla="*/ 9 h 17"/>
                <a:gd name="T4" fmla="*/ 10 w 15"/>
                <a:gd name="T5" fmla="*/ 11 h 17"/>
                <a:gd name="T6" fmla="*/ 11 w 15"/>
                <a:gd name="T7" fmla="*/ 17 h 17"/>
                <a:gd name="T8" fmla="*/ 14 w 15"/>
                <a:gd name="T9" fmla="*/ 11 h 17"/>
                <a:gd name="T10" fmla="*/ 15 w 15"/>
                <a:gd name="T11" fmla="*/ 6 h 17"/>
                <a:gd name="T12" fmla="*/ 7 w 15"/>
                <a:gd name="T13" fmla="*/ 0 h 17"/>
                <a:gd name="T14" fmla="*/ 0 w 15"/>
                <a:gd name="T1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6"/>
                  </a:moveTo>
                  <a:lnTo>
                    <a:pt x="6" y="9"/>
                  </a:lnTo>
                  <a:lnTo>
                    <a:pt x="10" y="11"/>
                  </a:lnTo>
                  <a:lnTo>
                    <a:pt x="11" y="17"/>
                  </a:lnTo>
                  <a:lnTo>
                    <a:pt x="14" y="11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6" name="Freeform 265"/>
            <p:cNvSpPr>
              <a:spLocks noEditPoints="1"/>
            </p:cNvSpPr>
            <p:nvPr/>
          </p:nvSpPr>
          <p:spPr bwMode="auto">
            <a:xfrm>
              <a:off x="236668" y="0"/>
              <a:ext cx="651829" cy="474658"/>
            </a:xfrm>
            <a:custGeom>
              <a:avLst/>
              <a:gdLst>
                <a:gd name="T0" fmla="*/ 116 w 513"/>
                <a:gd name="T1" fmla="*/ 28 h 373"/>
                <a:gd name="T2" fmla="*/ 137 w 513"/>
                <a:gd name="T3" fmla="*/ 29 h 373"/>
                <a:gd name="T4" fmla="*/ 133 w 513"/>
                <a:gd name="T5" fmla="*/ 24 h 373"/>
                <a:gd name="T6" fmla="*/ 150 w 513"/>
                <a:gd name="T7" fmla="*/ 65 h 373"/>
                <a:gd name="T8" fmla="*/ 133 w 513"/>
                <a:gd name="T9" fmla="*/ 70 h 373"/>
                <a:gd name="T10" fmla="*/ 141 w 513"/>
                <a:gd name="T11" fmla="*/ 97 h 373"/>
                <a:gd name="T12" fmla="*/ 153 w 513"/>
                <a:gd name="T13" fmla="*/ 97 h 373"/>
                <a:gd name="T14" fmla="*/ 137 w 513"/>
                <a:gd name="T15" fmla="*/ 71 h 373"/>
                <a:gd name="T16" fmla="*/ 338 w 513"/>
                <a:gd name="T17" fmla="*/ 48 h 373"/>
                <a:gd name="T18" fmla="*/ 148 w 513"/>
                <a:gd name="T19" fmla="*/ 11 h 373"/>
                <a:gd name="T20" fmla="*/ 162 w 513"/>
                <a:gd name="T21" fmla="*/ 28 h 373"/>
                <a:gd name="T22" fmla="*/ 154 w 513"/>
                <a:gd name="T23" fmla="*/ 43 h 373"/>
                <a:gd name="T24" fmla="*/ 145 w 513"/>
                <a:gd name="T25" fmla="*/ 51 h 373"/>
                <a:gd name="T26" fmla="*/ 158 w 513"/>
                <a:gd name="T27" fmla="*/ 70 h 373"/>
                <a:gd name="T28" fmla="*/ 158 w 513"/>
                <a:gd name="T29" fmla="*/ 97 h 373"/>
                <a:gd name="T30" fmla="*/ 146 w 513"/>
                <a:gd name="T31" fmla="*/ 124 h 373"/>
                <a:gd name="T32" fmla="*/ 141 w 513"/>
                <a:gd name="T33" fmla="*/ 154 h 373"/>
                <a:gd name="T34" fmla="*/ 112 w 513"/>
                <a:gd name="T35" fmla="*/ 174 h 373"/>
                <a:gd name="T36" fmla="*/ 95 w 513"/>
                <a:gd name="T37" fmla="*/ 178 h 373"/>
                <a:gd name="T38" fmla="*/ 92 w 513"/>
                <a:gd name="T39" fmla="*/ 165 h 373"/>
                <a:gd name="T40" fmla="*/ 106 w 513"/>
                <a:gd name="T41" fmla="*/ 162 h 373"/>
                <a:gd name="T42" fmla="*/ 114 w 513"/>
                <a:gd name="T43" fmla="*/ 154 h 373"/>
                <a:gd name="T44" fmla="*/ 131 w 513"/>
                <a:gd name="T45" fmla="*/ 140 h 373"/>
                <a:gd name="T46" fmla="*/ 129 w 513"/>
                <a:gd name="T47" fmla="*/ 131 h 373"/>
                <a:gd name="T48" fmla="*/ 139 w 513"/>
                <a:gd name="T49" fmla="*/ 116 h 373"/>
                <a:gd name="T50" fmla="*/ 116 w 513"/>
                <a:gd name="T51" fmla="*/ 123 h 373"/>
                <a:gd name="T52" fmla="*/ 99 w 513"/>
                <a:gd name="T53" fmla="*/ 144 h 373"/>
                <a:gd name="T54" fmla="*/ 92 w 513"/>
                <a:gd name="T55" fmla="*/ 135 h 373"/>
                <a:gd name="T56" fmla="*/ 119 w 513"/>
                <a:gd name="T57" fmla="*/ 113 h 373"/>
                <a:gd name="T58" fmla="*/ 131 w 513"/>
                <a:gd name="T59" fmla="*/ 100 h 373"/>
                <a:gd name="T60" fmla="*/ 122 w 513"/>
                <a:gd name="T61" fmla="*/ 89 h 373"/>
                <a:gd name="T62" fmla="*/ 110 w 513"/>
                <a:gd name="T63" fmla="*/ 69 h 373"/>
                <a:gd name="T64" fmla="*/ 77 w 513"/>
                <a:gd name="T65" fmla="*/ 63 h 373"/>
                <a:gd name="T66" fmla="*/ 45 w 513"/>
                <a:gd name="T67" fmla="*/ 44 h 373"/>
                <a:gd name="T68" fmla="*/ 14 w 513"/>
                <a:gd name="T69" fmla="*/ 20 h 373"/>
                <a:gd name="T70" fmla="*/ 8 w 513"/>
                <a:gd name="T71" fmla="*/ 43 h 373"/>
                <a:gd name="T72" fmla="*/ 8 w 513"/>
                <a:gd name="T73" fmla="*/ 67 h 373"/>
                <a:gd name="T74" fmla="*/ 14 w 513"/>
                <a:gd name="T75" fmla="*/ 119 h 373"/>
                <a:gd name="T76" fmla="*/ 14 w 513"/>
                <a:gd name="T77" fmla="*/ 162 h 373"/>
                <a:gd name="T78" fmla="*/ 34 w 513"/>
                <a:gd name="T79" fmla="*/ 169 h 373"/>
                <a:gd name="T80" fmla="*/ 10 w 513"/>
                <a:gd name="T81" fmla="*/ 181 h 373"/>
                <a:gd name="T82" fmla="*/ 28 w 513"/>
                <a:gd name="T83" fmla="*/ 197 h 373"/>
                <a:gd name="T84" fmla="*/ 18 w 513"/>
                <a:gd name="T85" fmla="*/ 205 h 373"/>
                <a:gd name="T86" fmla="*/ 12 w 513"/>
                <a:gd name="T87" fmla="*/ 215 h 373"/>
                <a:gd name="T88" fmla="*/ 0 w 513"/>
                <a:gd name="T89" fmla="*/ 230 h 373"/>
                <a:gd name="T90" fmla="*/ 27 w 513"/>
                <a:gd name="T91" fmla="*/ 238 h 373"/>
                <a:gd name="T92" fmla="*/ 41 w 513"/>
                <a:gd name="T93" fmla="*/ 242 h 373"/>
                <a:gd name="T94" fmla="*/ 58 w 513"/>
                <a:gd name="T95" fmla="*/ 255 h 373"/>
                <a:gd name="T96" fmla="*/ 68 w 513"/>
                <a:gd name="T97" fmla="*/ 312 h 373"/>
                <a:gd name="T98" fmla="*/ 89 w 513"/>
                <a:gd name="T99" fmla="*/ 324 h 373"/>
                <a:gd name="T100" fmla="*/ 121 w 513"/>
                <a:gd name="T101" fmla="*/ 327 h 373"/>
                <a:gd name="T102" fmla="*/ 150 w 513"/>
                <a:gd name="T103" fmla="*/ 327 h 373"/>
                <a:gd name="T104" fmla="*/ 171 w 513"/>
                <a:gd name="T105" fmla="*/ 342 h 373"/>
                <a:gd name="T106" fmla="*/ 215 w 513"/>
                <a:gd name="T107" fmla="*/ 342 h 373"/>
                <a:gd name="T108" fmla="*/ 246 w 513"/>
                <a:gd name="T109" fmla="*/ 345 h 373"/>
                <a:gd name="T110" fmla="*/ 290 w 513"/>
                <a:gd name="T111" fmla="*/ 342 h 373"/>
                <a:gd name="T112" fmla="*/ 324 w 513"/>
                <a:gd name="T113" fmla="*/ 342 h 373"/>
                <a:gd name="T114" fmla="*/ 464 w 513"/>
                <a:gd name="T115" fmla="*/ 347 h 373"/>
                <a:gd name="T116" fmla="*/ 513 w 513"/>
                <a:gd name="T117" fmla="*/ 9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3" h="373">
                  <a:moveTo>
                    <a:pt x="123" y="43"/>
                  </a:moveTo>
                  <a:lnTo>
                    <a:pt x="125" y="36"/>
                  </a:lnTo>
                  <a:lnTo>
                    <a:pt x="121" y="31"/>
                  </a:lnTo>
                  <a:lnTo>
                    <a:pt x="116" y="28"/>
                  </a:lnTo>
                  <a:lnTo>
                    <a:pt x="115" y="36"/>
                  </a:lnTo>
                  <a:lnTo>
                    <a:pt x="118" y="43"/>
                  </a:lnTo>
                  <a:lnTo>
                    <a:pt x="123" y="43"/>
                  </a:lnTo>
                  <a:close/>
                  <a:moveTo>
                    <a:pt x="137" y="29"/>
                  </a:moveTo>
                  <a:lnTo>
                    <a:pt x="139" y="35"/>
                  </a:lnTo>
                  <a:lnTo>
                    <a:pt x="142" y="29"/>
                  </a:lnTo>
                  <a:lnTo>
                    <a:pt x="137" y="24"/>
                  </a:lnTo>
                  <a:lnTo>
                    <a:pt x="133" y="24"/>
                  </a:lnTo>
                  <a:lnTo>
                    <a:pt x="130" y="31"/>
                  </a:lnTo>
                  <a:lnTo>
                    <a:pt x="135" y="35"/>
                  </a:lnTo>
                  <a:lnTo>
                    <a:pt x="137" y="29"/>
                  </a:lnTo>
                  <a:close/>
                  <a:moveTo>
                    <a:pt x="150" y="65"/>
                  </a:moveTo>
                  <a:lnTo>
                    <a:pt x="148" y="59"/>
                  </a:lnTo>
                  <a:lnTo>
                    <a:pt x="146" y="59"/>
                  </a:lnTo>
                  <a:lnTo>
                    <a:pt x="139" y="6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41" y="84"/>
                  </a:lnTo>
                  <a:lnTo>
                    <a:pt x="139" y="90"/>
                  </a:lnTo>
                  <a:lnTo>
                    <a:pt x="141" y="97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53" y="103"/>
                  </a:lnTo>
                  <a:lnTo>
                    <a:pt x="153" y="97"/>
                  </a:lnTo>
                  <a:lnTo>
                    <a:pt x="148" y="92"/>
                  </a:lnTo>
                  <a:lnTo>
                    <a:pt x="142" y="92"/>
                  </a:lnTo>
                  <a:lnTo>
                    <a:pt x="142" y="78"/>
                  </a:lnTo>
                  <a:lnTo>
                    <a:pt x="137" y="71"/>
                  </a:lnTo>
                  <a:lnTo>
                    <a:pt x="144" y="67"/>
                  </a:lnTo>
                  <a:lnTo>
                    <a:pt x="150" y="65"/>
                  </a:lnTo>
                  <a:close/>
                  <a:moveTo>
                    <a:pt x="452" y="74"/>
                  </a:moveTo>
                  <a:lnTo>
                    <a:pt x="338" y="48"/>
                  </a:lnTo>
                  <a:lnTo>
                    <a:pt x="240" y="23"/>
                  </a:lnTo>
                  <a:lnTo>
                    <a:pt x="153" y="0"/>
                  </a:lnTo>
                  <a:lnTo>
                    <a:pt x="148" y="4"/>
                  </a:lnTo>
                  <a:lnTo>
                    <a:pt x="148" y="11"/>
                  </a:lnTo>
                  <a:lnTo>
                    <a:pt x="152" y="16"/>
                  </a:lnTo>
                  <a:lnTo>
                    <a:pt x="152" y="19"/>
                  </a:lnTo>
                  <a:lnTo>
                    <a:pt x="156" y="25"/>
                  </a:lnTo>
                  <a:lnTo>
                    <a:pt x="162" y="28"/>
                  </a:lnTo>
                  <a:lnTo>
                    <a:pt x="161" y="34"/>
                  </a:lnTo>
                  <a:lnTo>
                    <a:pt x="161" y="40"/>
                  </a:lnTo>
                  <a:lnTo>
                    <a:pt x="160" y="46"/>
                  </a:lnTo>
                  <a:lnTo>
                    <a:pt x="154" y="43"/>
                  </a:lnTo>
                  <a:lnTo>
                    <a:pt x="157" y="50"/>
                  </a:lnTo>
                  <a:lnTo>
                    <a:pt x="156" y="55"/>
                  </a:lnTo>
                  <a:lnTo>
                    <a:pt x="149" y="52"/>
                  </a:lnTo>
                  <a:lnTo>
                    <a:pt x="145" y="51"/>
                  </a:lnTo>
                  <a:lnTo>
                    <a:pt x="145" y="58"/>
                  </a:lnTo>
                  <a:lnTo>
                    <a:pt x="150" y="57"/>
                  </a:lnTo>
                  <a:lnTo>
                    <a:pt x="153" y="63"/>
                  </a:lnTo>
                  <a:lnTo>
                    <a:pt x="158" y="70"/>
                  </a:lnTo>
                  <a:lnTo>
                    <a:pt x="156" y="75"/>
                  </a:lnTo>
                  <a:lnTo>
                    <a:pt x="157" y="78"/>
                  </a:lnTo>
                  <a:lnTo>
                    <a:pt x="156" y="92"/>
                  </a:lnTo>
                  <a:lnTo>
                    <a:pt x="158" y="97"/>
                  </a:lnTo>
                  <a:lnTo>
                    <a:pt x="160" y="104"/>
                  </a:lnTo>
                  <a:lnTo>
                    <a:pt x="153" y="109"/>
                  </a:lnTo>
                  <a:lnTo>
                    <a:pt x="146" y="119"/>
                  </a:lnTo>
                  <a:lnTo>
                    <a:pt x="146" y="124"/>
                  </a:lnTo>
                  <a:lnTo>
                    <a:pt x="141" y="128"/>
                  </a:lnTo>
                  <a:lnTo>
                    <a:pt x="145" y="135"/>
                  </a:lnTo>
                  <a:lnTo>
                    <a:pt x="139" y="140"/>
                  </a:lnTo>
                  <a:lnTo>
                    <a:pt x="141" y="154"/>
                  </a:lnTo>
                  <a:lnTo>
                    <a:pt x="134" y="161"/>
                  </a:lnTo>
                  <a:lnTo>
                    <a:pt x="122" y="165"/>
                  </a:lnTo>
                  <a:lnTo>
                    <a:pt x="119" y="169"/>
                  </a:lnTo>
                  <a:lnTo>
                    <a:pt x="112" y="174"/>
                  </a:lnTo>
                  <a:lnTo>
                    <a:pt x="107" y="174"/>
                  </a:lnTo>
                  <a:lnTo>
                    <a:pt x="103" y="167"/>
                  </a:lnTo>
                  <a:lnTo>
                    <a:pt x="96" y="172"/>
                  </a:lnTo>
                  <a:lnTo>
                    <a:pt x="95" y="178"/>
                  </a:lnTo>
                  <a:lnTo>
                    <a:pt x="92" y="173"/>
                  </a:lnTo>
                  <a:lnTo>
                    <a:pt x="92" y="167"/>
                  </a:lnTo>
                  <a:lnTo>
                    <a:pt x="87" y="166"/>
                  </a:lnTo>
                  <a:lnTo>
                    <a:pt x="92" y="165"/>
                  </a:lnTo>
                  <a:lnTo>
                    <a:pt x="98" y="159"/>
                  </a:lnTo>
                  <a:lnTo>
                    <a:pt x="110" y="150"/>
                  </a:lnTo>
                  <a:lnTo>
                    <a:pt x="108" y="157"/>
                  </a:lnTo>
                  <a:lnTo>
                    <a:pt x="106" y="162"/>
                  </a:lnTo>
                  <a:lnTo>
                    <a:pt x="106" y="169"/>
                  </a:lnTo>
                  <a:lnTo>
                    <a:pt x="108" y="166"/>
                  </a:lnTo>
                  <a:lnTo>
                    <a:pt x="110" y="159"/>
                  </a:lnTo>
                  <a:lnTo>
                    <a:pt x="114" y="154"/>
                  </a:lnTo>
                  <a:lnTo>
                    <a:pt x="121" y="153"/>
                  </a:lnTo>
                  <a:lnTo>
                    <a:pt x="115" y="159"/>
                  </a:lnTo>
                  <a:lnTo>
                    <a:pt x="121" y="163"/>
                  </a:lnTo>
                  <a:lnTo>
                    <a:pt x="131" y="140"/>
                  </a:lnTo>
                  <a:lnTo>
                    <a:pt x="129" y="135"/>
                  </a:lnTo>
                  <a:lnTo>
                    <a:pt x="122" y="135"/>
                  </a:lnTo>
                  <a:lnTo>
                    <a:pt x="122" y="130"/>
                  </a:lnTo>
                  <a:lnTo>
                    <a:pt x="129" y="131"/>
                  </a:lnTo>
                  <a:lnTo>
                    <a:pt x="129" y="124"/>
                  </a:lnTo>
                  <a:lnTo>
                    <a:pt x="127" y="119"/>
                  </a:lnTo>
                  <a:lnTo>
                    <a:pt x="134" y="119"/>
                  </a:lnTo>
                  <a:lnTo>
                    <a:pt x="139" y="116"/>
                  </a:lnTo>
                  <a:lnTo>
                    <a:pt x="139" y="109"/>
                  </a:lnTo>
                  <a:lnTo>
                    <a:pt x="137" y="103"/>
                  </a:lnTo>
                  <a:lnTo>
                    <a:pt x="122" y="116"/>
                  </a:lnTo>
                  <a:lnTo>
                    <a:pt x="116" y="123"/>
                  </a:lnTo>
                  <a:lnTo>
                    <a:pt x="104" y="127"/>
                  </a:lnTo>
                  <a:lnTo>
                    <a:pt x="92" y="139"/>
                  </a:lnTo>
                  <a:lnTo>
                    <a:pt x="93" y="146"/>
                  </a:lnTo>
                  <a:lnTo>
                    <a:pt x="99" y="144"/>
                  </a:lnTo>
                  <a:lnTo>
                    <a:pt x="106" y="144"/>
                  </a:lnTo>
                  <a:lnTo>
                    <a:pt x="93" y="147"/>
                  </a:lnTo>
                  <a:lnTo>
                    <a:pt x="88" y="142"/>
                  </a:lnTo>
                  <a:lnTo>
                    <a:pt x="92" y="135"/>
                  </a:lnTo>
                  <a:lnTo>
                    <a:pt x="104" y="124"/>
                  </a:lnTo>
                  <a:lnTo>
                    <a:pt x="110" y="121"/>
                  </a:lnTo>
                  <a:lnTo>
                    <a:pt x="121" y="108"/>
                  </a:lnTo>
                  <a:lnTo>
                    <a:pt x="119" y="113"/>
                  </a:lnTo>
                  <a:lnTo>
                    <a:pt x="119" y="119"/>
                  </a:lnTo>
                  <a:lnTo>
                    <a:pt x="122" y="113"/>
                  </a:lnTo>
                  <a:lnTo>
                    <a:pt x="129" y="108"/>
                  </a:lnTo>
                  <a:lnTo>
                    <a:pt x="131" y="100"/>
                  </a:lnTo>
                  <a:lnTo>
                    <a:pt x="127" y="84"/>
                  </a:lnTo>
                  <a:lnTo>
                    <a:pt x="130" y="77"/>
                  </a:lnTo>
                  <a:lnTo>
                    <a:pt x="123" y="82"/>
                  </a:lnTo>
                  <a:lnTo>
                    <a:pt x="122" y="89"/>
                  </a:lnTo>
                  <a:lnTo>
                    <a:pt x="118" y="80"/>
                  </a:lnTo>
                  <a:lnTo>
                    <a:pt x="111" y="81"/>
                  </a:lnTo>
                  <a:lnTo>
                    <a:pt x="111" y="75"/>
                  </a:lnTo>
                  <a:lnTo>
                    <a:pt x="110" y="69"/>
                  </a:lnTo>
                  <a:lnTo>
                    <a:pt x="103" y="70"/>
                  </a:lnTo>
                  <a:lnTo>
                    <a:pt x="96" y="71"/>
                  </a:lnTo>
                  <a:lnTo>
                    <a:pt x="89" y="66"/>
                  </a:lnTo>
                  <a:lnTo>
                    <a:pt x="77" y="63"/>
                  </a:lnTo>
                  <a:lnTo>
                    <a:pt x="70" y="59"/>
                  </a:lnTo>
                  <a:lnTo>
                    <a:pt x="58" y="55"/>
                  </a:lnTo>
                  <a:lnTo>
                    <a:pt x="49" y="50"/>
                  </a:lnTo>
                  <a:lnTo>
                    <a:pt x="45" y="44"/>
                  </a:lnTo>
                  <a:lnTo>
                    <a:pt x="38" y="40"/>
                  </a:lnTo>
                  <a:lnTo>
                    <a:pt x="31" y="35"/>
                  </a:lnTo>
                  <a:lnTo>
                    <a:pt x="20" y="24"/>
                  </a:lnTo>
                  <a:lnTo>
                    <a:pt x="14" y="20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2" y="36"/>
                  </a:lnTo>
                  <a:lnTo>
                    <a:pt x="8" y="43"/>
                  </a:lnTo>
                  <a:lnTo>
                    <a:pt x="8" y="50"/>
                  </a:lnTo>
                  <a:lnTo>
                    <a:pt x="7" y="55"/>
                  </a:lnTo>
                  <a:lnTo>
                    <a:pt x="7" y="62"/>
                  </a:lnTo>
                  <a:lnTo>
                    <a:pt x="8" y="67"/>
                  </a:lnTo>
                  <a:lnTo>
                    <a:pt x="12" y="75"/>
                  </a:lnTo>
                  <a:lnTo>
                    <a:pt x="15" y="88"/>
                  </a:lnTo>
                  <a:lnTo>
                    <a:pt x="16" y="94"/>
                  </a:lnTo>
                  <a:lnTo>
                    <a:pt x="14" y="119"/>
                  </a:lnTo>
                  <a:lnTo>
                    <a:pt x="15" y="135"/>
                  </a:lnTo>
                  <a:lnTo>
                    <a:pt x="14" y="154"/>
                  </a:lnTo>
                  <a:lnTo>
                    <a:pt x="11" y="161"/>
                  </a:lnTo>
                  <a:lnTo>
                    <a:pt x="14" y="162"/>
                  </a:lnTo>
                  <a:lnTo>
                    <a:pt x="15" y="157"/>
                  </a:lnTo>
                  <a:lnTo>
                    <a:pt x="22" y="161"/>
                  </a:lnTo>
                  <a:lnTo>
                    <a:pt x="27" y="167"/>
                  </a:lnTo>
                  <a:lnTo>
                    <a:pt x="34" y="169"/>
                  </a:lnTo>
                  <a:lnTo>
                    <a:pt x="23" y="170"/>
                  </a:lnTo>
                  <a:lnTo>
                    <a:pt x="14" y="176"/>
                  </a:lnTo>
                  <a:lnTo>
                    <a:pt x="12" y="169"/>
                  </a:lnTo>
                  <a:lnTo>
                    <a:pt x="10" y="181"/>
                  </a:lnTo>
                  <a:lnTo>
                    <a:pt x="12" y="188"/>
                  </a:lnTo>
                  <a:lnTo>
                    <a:pt x="14" y="188"/>
                  </a:lnTo>
                  <a:lnTo>
                    <a:pt x="26" y="192"/>
                  </a:lnTo>
                  <a:lnTo>
                    <a:pt x="28" y="197"/>
                  </a:lnTo>
                  <a:lnTo>
                    <a:pt x="26" y="197"/>
                  </a:lnTo>
                  <a:lnTo>
                    <a:pt x="19" y="193"/>
                  </a:lnTo>
                  <a:lnTo>
                    <a:pt x="15" y="200"/>
                  </a:lnTo>
                  <a:lnTo>
                    <a:pt x="18" y="205"/>
                  </a:lnTo>
                  <a:lnTo>
                    <a:pt x="12" y="212"/>
                  </a:lnTo>
                  <a:lnTo>
                    <a:pt x="16" y="219"/>
                  </a:lnTo>
                  <a:lnTo>
                    <a:pt x="16" y="220"/>
                  </a:lnTo>
                  <a:lnTo>
                    <a:pt x="12" y="215"/>
                  </a:lnTo>
                  <a:lnTo>
                    <a:pt x="7" y="216"/>
                  </a:lnTo>
                  <a:lnTo>
                    <a:pt x="8" y="204"/>
                  </a:lnTo>
                  <a:lnTo>
                    <a:pt x="8" y="197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11" y="235"/>
                  </a:lnTo>
                  <a:lnTo>
                    <a:pt x="24" y="232"/>
                  </a:lnTo>
                  <a:lnTo>
                    <a:pt x="27" y="238"/>
                  </a:lnTo>
                  <a:lnTo>
                    <a:pt x="34" y="239"/>
                  </a:lnTo>
                  <a:lnTo>
                    <a:pt x="35" y="241"/>
                  </a:lnTo>
                  <a:lnTo>
                    <a:pt x="38" y="242"/>
                  </a:lnTo>
                  <a:lnTo>
                    <a:pt x="41" y="242"/>
                  </a:lnTo>
                  <a:lnTo>
                    <a:pt x="42" y="249"/>
                  </a:lnTo>
                  <a:lnTo>
                    <a:pt x="47" y="254"/>
                  </a:lnTo>
                  <a:lnTo>
                    <a:pt x="54" y="254"/>
                  </a:lnTo>
                  <a:lnTo>
                    <a:pt x="58" y="255"/>
                  </a:lnTo>
                  <a:lnTo>
                    <a:pt x="62" y="262"/>
                  </a:lnTo>
                  <a:lnTo>
                    <a:pt x="69" y="268"/>
                  </a:lnTo>
                  <a:lnTo>
                    <a:pt x="72" y="280"/>
                  </a:lnTo>
                  <a:lnTo>
                    <a:pt x="68" y="312"/>
                  </a:lnTo>
                  <a:lnTo>
                    <a:pt x="70" y="316"/>
                  </a:lnTo>
                  <a:lnTo>
                    <a:pt x="80" y="320"/>
                  </a:lnTo>
                  <a:lnTo>
                    <a:pt x="87" y="324"/>
                  </a:lnTo>
                  <a:lnTo>
                    <a:pt x="89" y="324"/>
                  </a:lnTo>
                  <a:lnTo>
                    <a:pt x="96" y="329"/>
                  </a:lnTo>
                  <a:lnTo>
                    <a:pt x="103" y="330"/>
                  </a:lnTo>
                  <a:lnTo>
                    <a:pt x="115" y="329"/>
                  </a:lnTo>
                  <a:lnTo>
                    <a:pt x="121" y="327"/>
                  </a:lnTo>
                  <a:lnTo>
                    <a:pt x="127" y="323"/>
                  </a:lnTo>
                  <a:lnTo>
                    <a:pt x="134" y="323"/>
                  </a:lnTo>
                  <a:lnTo>
                    <a:pt x="139" y="326"/>
                  </a:lnTo>
                  <a:lnTo>
                    <a:pt x="150" y="327"/>
                  </a:lnTo>
                  <a:lnTo>
                    <a:pt x="157" y="330"/>
                  </a:lnTo>
                  <a:lnTo>
                    <a:pt x="164" y="331"/>
                  </a:lnTo>
                  <a:lnTo>
                    <a:pt x="169" y="337"/>
                  </a:lnTo>
                  <a:lnTo>
                    <a:pt x="171" y="342"/>
                  </a:lnTo>
                  <a:lnTo>
                    <a:pt x="184" y="342"/>
                  </a:lnTo>
                  <a:lnTo>
                    <a:pt x="190" y="343"/>
                  </a:lnTo>
                  <a:lnTo>
                    <a:pt x="209" y="339"/>
                  </a:lnTo>
                  <a:lnTo>
                    <a:pt x="215" y="342"/>
                  </a:lnTo>
                  <a:lnTo>
                    <a:pt x="222" y="347"/>
                  </a:lnTo>
                  <a:lnTo>
                    <a:pt x="227" y="349"/>
                  </a:lnTo>
                  <a:lnTo>
                    <a:pt x="234" y="347"/>
                  </a:lnTo>
                  <a:lnTo>
                    <a:pt x="246" y="345"/>
                  </a:lnTo>
                  <a:lnTo>
                    <a:pt x="259" y="343"/>
                  </a:lnTo>
                  <a:lnTo>
                    <a:pt x="279" y="343"/>
                  </a:lnTo>
                  <a:lnTo>
                    <a:pt x="284" y="341"/>
                  </a:lnTo>
                  <a:lnTo>
                    <a:pt x="290" y="342"/>
                  </a:lnTo>
                  <a:lnTo>
                    <a:pt x="303" y="343"/>
                  </a:lnTo>
                  <a:lnTo>
                    <a:pt x="310" y="345"/>
                  </a:lnTo>
                  <a:lnTo>
                    <a:pt x="317" y="346"/>
                  </a:lnTo>
                  <a:lnTo>
                    <a:pt x="324" y="342"/>
                  </a:lnTo>
                  <a:lnTo>
                    <a:pt x="384" y="357"/>
                  </a:lnTo>
                  <a:lnTo>
                    <a:pt x="464" y="373"/>
                  </a:lnTo>
                  <a:lnTo>
                    <a:pt x="462" y="366"/>
                  </a:lnTo>
                  <a:lnTo>
                    <a:pt x="464" y="347"/>
                  </a:lnTo>
                  <a:lnTo>
                    <a:pt x="460" y="335"/>
                  </a:lnTo>
                  <a:lnTo>
                    <a:pt x="464" y="329"/>
                  </a:lnTo>
                  <a:lnTo>
                    <a:pt x="466" y="310"/>
                  </a:lnTo>
                  <a:lnTo>
                    <a:pt x="513" y="90"/>
                  </a:lnTo>
                  <a:lnTo>
                    <a:pt x="513" y="86"/>
                  </a:lnTo>
                  <a:lnTo>
                    <a:pt x="452" y="74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7" name="Freeform 266"/>
            <p:cNvSpPr>
              <a:spLocks noEditPoints="1"/>
            </p:cNvSpPr>
            <p:nvPr/>
          </p:nvSpPr>
          <p:spPr bwMode="auto">
            <a:xfrm>
              <a:off x="3840898" y="1297047"/>
              <a:ext cx="765535" cy="432349"/>
            </a:xfrm>
            <a:custGeom>
              <a:avLst/>
              <a:gdLst>
                <a:gd name="T0" fmla="*/ 556 w 602"/>
                <a:gd name="T1" fmla="*/ 213 h 340"/>
                <a:gd name="T2" fmla="*/ 541 w 602"/>
                <a:gd name="T3" fmla="*/ 220 h 340"/>
                <a:gd name="T4" fmla="*/ 530 w 602"/>
                <a:gd name="T5" fmla="*/ 203 h 340"/>
                <a:gd name="T6" fmla="*/ 510 w 602"/>
                <a:gd name="T7" fmla="*/ 191 h 340"/>
                <a:gd name="T8" fmla="*/ 476 w 602"/>
                <a:gd name="T9" fmla="*/ 184 h 340"/>
                <a:gd name="T10" fmla="*/ 503 w 602"/>
                <a:gd name="T11" fmla="*/ 189 h 340"/>
                <a:gd name="T12" fmla="*/ 522 w 602"/>
                <a:gd name="T13" fmla="*/ 186 h 340"/>
                <a:gd name="T14" fmla="*/ 547 w 602"/>
                <a:gd name="T15" fmla="*/ 207 h 340"/>
                <a:gd name="T16" fmla="*/ 552 w 602"/>
                <a:gd name="T17" fmla="*/ 190 h 340"/>
                <a:gd name="T18" fmla="*/ 525 w 602"/>
                <a:gd name="T19" fmla="*/ 179 h 340"/>
                <a:gd name="T20" fmla="*/ 525 w 602"/>
                <a:gd name="T21" fmla="*/ 174 h 340"/>
                <a:gd name="T22" fmla="*/ 537 w 602"/>
                <a:gd name="T23" fmla="*/ 166 h 340"/>
                <a:gd name="T24" fmla="*/ 548 w 602"/>
                <a:gd name="T25" fmla="*/ 153 h 340"/>
                <a:gd name="T26" fmla="*/ 532 w 602"/>
                <a:gd name="T27" fmla="*/ 145 h 340"/>
                <a:gd name="T28" fmla="*/ 505 w 602"/>
                <a:gd name="T29" fmla="*/ 132 h 340"/>
                <a:gd name="T30" fmla="*/ 487 w 602"/>
                <a:gd name="T31" fmla="*/ 113 h 340"/>
                <a:gd name="T32" fmla="*/ 482 w 602"/>
                <a:gd name="T33" fmla="*/ 106 h 340"/>
                <a:gd name="T34" fmla="*/ 505 w 602"/>
                <a:gd name="T35" fmla="*/ 128 h 340"/>
                <a:gd name="T36" fmla="*/ 529 w 602"/>
                <a:gd name="T37" fmla="*/ 140 h 340"/>
                <a:gd name="T38" fmla="*/ 534 w 602"/>
                <a:gd name="T39" fmla="*/ 121 h 340"/>
                <a:gd name="T40" fmla="*/ 521 w 602"/>
                <a:gd name="T41" fmla="*/ 110 h 340"/>
                <a:gd name="T42" fmla="*/ 509 w 602"/>
                <a:gd name="T43" fmla="*/ 99 h 340"/>
                <a:gd name="T44" fmla="*/ 487 w 602"/>
                <a:gd name="T45" fmla="*/ 99 h 340"/>
                <a:gd name="T46" fmla="*/ 467 w 602"/>
                <a:gd name="T47" fmla="*/ 83 h 340"/>
                <a:gd name="T48" fmla="*/ 448 w 602"/>
                <a:gd name="T49" fmla="*/ 83 h 340"/>
                <a:gd name="T50" fmla="*/ 455 w 602"/>
                <a:gd name="T51" fmla="*/ 60 h 340"/>
                <a:gd name="T52" fmla="*/ 464 w 602"/>
                <a:gd name="T53" fmla="*/ 48 h 340"/>
                <a:gd name="T54" fmla="*/ 453 w 602"/>
                <a:gd name="T55" fmla="*/ 29 h 340"/>
                <a:gd name="T56" fmla="*/ 428 w 602"/>
                <a:gd name="T57" fmla="*/ 21 h 340"/>
                <a:gd name="T58" fmla="*/ 413 w 602"/>
                <a:gd name="T59" fmla="*/ 0 h 340"/>
                <a:gd name="T60" fmla="*/ 360 w 602"/>
                <a:gd name="T61" fmla="*/ 0 h 340"/>
                <a:gd name="T62" fmla="*/ 353 w 602"/>
                <a:gd name="T63" fmla="*/ 29 h 340"/>
                <a:gd name="T64" fmla="*/ 334 w 602"/>
                <a:gd name="T65" fmla="*/ 53 h 340"/>
                <a:gd name="T66" fmla="*/ 314 w 602"/>
                <a:gd name="T67" fmla="*/ 74 h 340"/>
                <a:gd name="T68" fmla="*/ 304 w 602"/>
                <a:gd name="T69" fmla="*/ 107 h 340"/>
                <a:gd name="T70" fmla="*/ 279 w 602"/>
                <a:gd name="T71" fmla="*/ 99 h 340"/>
                <a:gd name="T72" fmla="*/ 268 w 602"/>
                <a:gd name="T73" fmla="*/ 124 h 340"/>
                <a:gd name="T74" fmla="*/ 257 w 602"/>
                <a:gd name="T75" fmla="*/ 161 h 340"/>
                <a:gd name="T76" fmla="*/ 246 w 602"/>
                <a:gd name="T77" fmla="*/ 201 h 340"/>
                <a:gd name="T78" fmla="*/ 230 w 602"/>
                <a:gd name="T79" fmla="*/ 222 h 340"/>
                <a:gd name="T80" fmla="*/ 203 w 602"/>
                <a:gd name="T81" fmla="*/ 233 h 340"/>
                <a:gd name="T82" fmla="*/ 174 w 602"/>
                <a:gd name="T83" fmla="*/ 248 h 340"/>
                <a:gd name="T84" fmla="*/ 141 w 602"/>
                <a:gd name="T85" fmla="*/ 256 h 340"/>
                <a:gd name="T86" fmla="*/ 116 w 602"/>
                <a:gd name="T87" fmla="*/ 231 h 340"/>
                <a:gd name="T88" fmla="*/ 66 w 602"/>
                <a:gd name="T89" fmla="*/ 289 h 340"/>
                <a:gd name="T90" fmla="*/ 47 w 602"/>
                <a:gd name="T91" fmla="*/ 309 h 340"/>
                <a:gd name="T92" fmla="*/ 19 w 602"/>
                <a:gd name="T93" fmla="*/ 331 h 340"/>
                <a:gd name="T94" fmla="*/ 38 w 602"/>
                <a:gd name="T95" fmla="*/ 336 h 340"/>
                <a:gd name="T96" fmla="*/ 154 w 602"/>
                <a:gd name="T97" fmla="*/ 317 h 340"/>
                <a:gd name="T98" fmla="*/ 422 w 602"/>
                <a:gd name="T99" fmla="*/ 275 h 340"/>
                <a:gd name="T100" fmla="*/ 586 w 602"/>
                <a:gd name="T101" fmla="*/ 241 h 340"/>
                <a:gd name="T102" fmla="*/ 593 w 602"/>
                <a:gd name="T103" fmla="*/ 232 h 340"/>
                <a:gd name="T104" fmla="*/ 581 w 602"/>
                <a:gd name="T105" fmla="*/ 206 h 340"/>
                <a:gd name="T106" fmla="*/ 578 w 602"/>
                <a:gd name="T107" fmla="*/ 105 h 340"/>
                <a:gd name="T108" fmla="*/ 575 w 602"/>
                <a:gd name="T109" fmla="*/ 129 h 340"/>
                <a:gd name="T110" fmla="*/ 570 w 602"/>
                <a:gd name="T111" fmla="*/ 160 h 340"/>
                <a:gd name="T112" fmla="*/ 581 w 602"/>
                <a:gd name="T113" fmla="*/ 159 h 340"/>
                <a:gd name="T114" fmla="*/ 593 w 602"/>
                <a:gd name="T115" fmla="*/ 144 h 340"/>
                <a:gd name="T116" fmla="*/ 597 w 602"/>
                <a:gd name="T117" fmla="*/ 1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2" h="340">
                  <a:moveTo>
                    <a:pt x="581" y="206"/>
                  </a:moveTo>
                  <a:lnTo>
                    <a:pt x="563" y="207"/>
                  </a:lnTo>
                  <a:lnTo>
                    <a:pt x="557" y="206"/>
                  </a:lnTo>
                  <a:lnTo>
                    <a:pt x="556" y="213"/>
                  </a:lnTo>
                  <a:lnTo>
                    <a:pt x="557" y="217"/>
                  </a:lnTo>
                  <a:lnTo>
                    <a:pt x="552" y="214"/>
                  </a:lnTo>
                  <a:lnTo>
                    <a:pt x="547" y="213"/>
                  </a:lnTo>
                  <a:lnTo>
                    <a:pt x="541" y="220"/>
                  </a:lnTo>
                  <a:lnTo>
                    <a:pt x="543" y="213"/>
                  </a:lnTo>
                  <a:lnTo>
                    <a:pt x="536" y="207"/>
                  </a:lnTo>
                  <a:lnTo>
                    <a:pt x="530" y="203"/>
                  </a:lnTo>
                  <a:lnTo>
                    <a:pt x="530" y="203"/>
                  </a:lnTo>
                  <a:lnTo>
                    <a:pt x="525" y="197"/>
                  </a:lnTo>
                  <a:lnTo>
                    <a:pt x="524" y="191"/>
                  </a:lnTo>
                  <a:lnTo>
                    <a:pt x="517" y="194"/>
                  </a:lnTo>
                  <a:lnTo>
                    <a:pt x="510" y="191"/>
                  </a:lnTo>
                  <a:lnTo>
                    <a:pt x="505" y="193"/>
                  </a:lnTo>
                  <a:lnTo>
                    <a:pt x="493" y="187"/>
                  </a:lnTo>
                  <a:lnTo>
                    <a:pt x="474" y="187"/>
                  </a:lnTo>
                  <a:lnTo>
                    <a:pt x="476" y="184"/>
                  </a:lnTo>
                  <a:lnTo>
                    <a:pt x="482" y="186"/>
                  </a:lnTo>
                  <a:lnTo>
                    <a:pt x="494" y="183"/>
                  </a:lnTo>
                  <a:lnTo>
                    <a:pt x="501" y="189"/>
                  </a:lnTo>
                  <a:lnTo>
                    <a:pt x="503" y="189"/>
                  </a:lnTo>
                  <a:lnTo>
                    <a:pt x="505" y="182"/>
                  </a:lnTo>
                  <a:lnTo>
                    <a:pt x="510" y="187"/>
                  </a:lnTo>
                  <a:lnTo>
                    <a:pt x="517" y="191"/>
                  </a:lnTo>
                  <a:lnTo>
                    <a:pt x="522" y="186"/>
                  </a:lnTo>
                  <a:lnTo>
                    <a:pt x="528" y="193"/>
                  </a:lnTo>
                  <a:lnTo>
                    <a:pt x="533" y="198"/>
                  </a:lnTo>
                  <a:lnTo>
                    <a:pt x="540" y="201"/>
                  </a:lnTo>
                  <a:lnTo>
                    <a:pt x="547" y="207"/>
                  </a:lnTo>
                  <a:lnTo>
                    <a:pt x="549" y="203"/>
                  </a:lnTo>
                  <a:lnTo>
                    <a:pt x="553" y="202"/>
                  </a:lnTo>
                  <a:lnTo>
                    <a:pt x="555" y="195"/>
                  </a:lnTo>
                  <a:lnTo>
                    <a:pt x="552" y="190"/>
                  </a:lnTo>
                  <a:lnTo>
                    <a:pt x="547" y="187"/>
                  </a:lnTo>
                  <a:lnTo>
                    <a:pt x="544" y="182"/>
                  </a:lnTo>
                  <a:lnTo>
                    <a:pt x="537" y="183"/>
                  </a:lnTo>
                  <a:lnTo>
                    <a:pt x="525" y="179"/>
                  </a:lnTo>
                  <a:lnTo>
                    <a:pt x="520" y="172"/>
                  </a:lnTo>
                  <a:lnTo>
                    <a:pt x="506" y="163"/>
                  </a:lnTo>
                  <a:lnTo>
                    <a:pt x="513" y="163"/>
                  </a:lnTo>
                  <a:lnTo>
                    <a:pt x="525" y="174"/>
                  </a:lnTo>
                  <a:lnTo>
                    <a:pt x="537" y="179"/>
                  </a:lnTo>
                  <a:lnTo>
                    <a:pt x="541" y="174"/>
                  </a:lnTo>
                  <a:lnTo>
                    <a:pt x="536" y="167"/>
                  </a:lnTo>
                  <a:lnTo>
                    <a:pt x="537" y="166"/>
                  </a:lnTo>
                  <a:lnTo>
                    <a:pt x="544" y="167"/>
                  </a:lnTo>
                  <a:lnTo>
                    <a:pt x="549" y="171"/>
                  </a:lnTo>
                  <a:lnTo>
                    <a:pt x="551" y="166"/>
                  </a:lnTo>
                  <a:lnTo>
                    <a:pt x="548" y="153"/>
                  </a:lnTo>
                  <a:lnTo>
                    <a:pt x="541" y="155"/>
                  </a:lnTo>
                  <a:lnTo>
                    <a:pt x="536" y="152"/>
                  </a:lnTo>
                  <a:lnTo>
                    <a:pt x="539" y="151"/>
                  </a:lnTo>
                  <a:lnTo>
                    <a:pt x="532" y="145"/>
                  </a:lnTo>
                  <a:lnTo>
                    <a:pt x="525" y="147"/>
                  </a:lnTo>
                  <a:lnTo>
                    <a:pt x="520" y="141"/>
                  </a:lnTo>
                  <a:lnTo>
                    <a:pt x="518" y="137"/>
                  </a:lnTo>
                  <a:lnTo>
                    <a:pt x="505" y="132"/>
                  </a:lnTo>
                  <a:lnTo>
                    <a:pt x="501" y="125"/>
                  </a:lnTo>
                  <a:lnTo>
                    <a:pt x="494" y="122"/>
                  </a:lnTo>
                  <a:lnTo>
                    <a:pt x="490" y="118"/>
                  </a:lnTo>
                  <a:lnTo>
                    <a:pt x="487" y="113"/>
                  </a:lnTo>
                  <a:lnTo>
                    <a:pt x="474" y="105"/>
                  </a:lnTo>
                  <a:lnTo>
                    <a:pt x="468" y="105"/>
                  </a:lnTo>
                  <a:lnTo>
                    <a:pt x="475" y="103"/>
                  </a:lnTo>
                  <a:lnTo>
                    <a:pt x="482" y="106"/>
                  </a:lnTo>
                  <a:lnTo>
                    <a:pt x="488" y="111"/>
                  </a:lnTo>
                  <a:lnTo>
                    <a:pt x="494" y="118"/>
                  </a:lnTo>
                  <a:lnTo>
                    <a:pt x="499" y="121"/>
                  </a:lnTo>
                  <a:lnTo>
                    <a:pt x="505" y="128"/>
                  </a:lnTo>
                  <a:lnTo>
                    <a:pt x="509" y="128"/>
                  </a:lnTo>
                  <a:lnTo>
                    <a:pt x="522" y="137"/>
                  </a:lnTo>
                  <a:lnTo>
                    <a:pt x="528" y="138"/>
                  </a:lnTo>
                  <a:lnTo>
                    <a:pt x="529" y="140"/>
                  </a:lnTo>
                  <a:lnTo>
                    <a:pt x="536" y="143"/>
                  </a:lnTo>
                  <a:lnTo>
                    <a:pt x="539" y="133"/>
                  </a:lnTo>
                  <a:lnTo>
                    <a:pt x="539" y="126"/>
                  </a:lnTo>
                  <a:lnTo>
                    <a:pt x="534" y="121"/>
                  </a:lnTo>
                  <a:lnTo>
                    <a:pt x="541" y="122"/>
                  </a:lnTo>
                  <a:lnTo>
                    <a:pt x="541" y="115"/>
                  </a:lnTo>
                  <a:lnTo>
                    <a:pt x="528" y="110"/>
                  </a:lnTo>
                  <a:lnTo>
                    <a:pt x="521" y="110"/>
                  </a:lnTo>
                  <a:lnTo>
                    <a:pt x="521" y="107"/>
                  </a:lnTo>
                  <a:lnTo>
                    <a:pt x="516" y="107"/>
                  </a:lnTo>
                  <a:lnTo>
                    <a:pt x="516" y="105"/>
                  </a:lnTo>
                  <a:lnTo>
                    <a:pt x="509" y="99"/>
                  </a:lnTo>
                  <a:lnTo>
                    <a:pt x="509" y="97"/>
                  </a:lnTo>
                  <a:lnTo>
                    <a:pt x="497" y="99"/>
                  </a:lnTo>
                  <a:lnTo>
                    <a:pt x="494" y="98"/>
                  </a:lnTo>
                  <a:lnTo>
                    <a:pt x="487" y="99"/>
                  </a:lnTo>
                  <a:lnTo>
                    <a:pt x="484" y="98"/>
                  </a:lnTo>
                  <a:lnTo>
                    <a:pt x="474" y="88"/>
                  </a:lnTo>
                  <a:lnTo>
                    <a:pt x="474" y="83"/>
                  </a:lnTo>
                  <a:lnTo>
                    <a:pt x="467" y="83"/>
                  </a:lnTo>
                  <a:lnTo>
                    <a:pt x="460" y="88"/>
                  </a:lnTo>
                  <a:lnTo>
                    <a:pt x="456" y="90"/>
                  </a:lnTo>
                  <a:lnTo>
                    <a:pt x="449" y="88"/>
                  </a:lnTo>
                  <a:lnTo>
                    <a:pt x="448" y="83"/>
                  </a:lnTo>
                  <a:lnTo>
                    <a:pt x="449" y="83"/>
                  </a:lnTo>
                  <a:lnTo>
                    <a:pt x="449" y="76"/>
                  </a:lnTo>
                  <a:lnTo>
                    <a:pt x="451" y="57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9" y="57"/>
                  </a:lnTo>
                  <a:lnTo>
                    <a:pt x="457" y="55"/>
                  </a:lnTo>
                  <a:lnTo>
                    <a:pt x="464" y="48"/>
                  </a:lnTo>
                  <a:lnTo>
                    <a:pt x="461" y="41"/>
                  </a:lnTo>
                  <a:lnTo>
                    <a:pt x="461" y="38"/>
                  </a:lnTo>
                  <a:lnTo>
                    <a:pt x="459" y="32"/>
                  </a:lnTo>
                  <a:lnTo>
                    <a:pt x="453" y="29"/>
                  </a:lnTo>
                  <a:lnTo>
                    <a:pt x="448" y="28"/>
                  </a:lnTo>
                  <a:lnTo>
                    <a:pt x="442" y="23"/>
                  </a:lnTo>
                  <a:lnTo>
                    <a:pt x="436" y="21"/>
                  </a:lnTo>
                  <a:lnTo>
                    <a:pt x="428" y="21"/>
                  </a:lnTo>
                  <a:lnTo>
                    <a:pt x="421" y="17"/>
                  </a:lnTo>
                  <a:lnTo>
                    <a:pt x="422" y="11"/>
                  </a:lnTo>
                  <a:lnTo>
                    <a:pt x="419" y="4"/>
                  </a:lnTo>
                  <a:lnTo>
                    <a:pt x="413" y="0"/>
                  </a:lnTo>
                  <a:lnTo>
                    <a:pt x="400" y="0"/>
                  </a:lnTo>
                  <a:lnTo>
                    <a:pt x="398" y="13"/>
                  </a:lnTo>
                  <a:lnTo>
                    <a:pt x="394" y="18"/>
                  </a:lnTo>
                  <a:lnTo>
                    <a:pt x="360" y="0"/>
                  </a:lnTo>
                  <a:lnTo>
                    <a:pt x="353" y="3"/>
                  </a:lnTo>
                  <a:lnTo>
                    <a:pt x="354" y="9"/>
                  </a:lnTo>
                  <a:lnTo>
                    <a:pt x="352" y="15"/>
                  </a:lnTo>
                  <a:lnTo>
                    <a:pt x="353" y="29"/>
                  </a:lnTo>
                  <a:lnTo>
                    <a:pt x="348" y="34"/>
                  </a:lnTo>
                  <a:lnTo>
                    <a:pt x="344" y="46"/>
                  </a:lnTo>
                  <a:lnTo>
                    <a:pt x="340" y="53"/>
                  </a:lnTo>
                  <a:lnTo>
                    <a:pt x="334" y="53"/>
                  </a:lnTo>
                  <a:lnTo>
                    <a:pt x="329" y="67"/>
                  </a:lnTo>
                  <a:lnTo>
                    <a:pt x="322" y="68"/>
                  </a:lnTo>
                  <a:lnTo>
                    <a:pt x="317" y="67"/>
                  </a:lnTo>
                  <a:lnTo>
                    <a:pt x="314" y="74"/>
                  </a:lnTo>
                  <a:lnTo>
                    <a:pt x="312" y="83"/>
                  </a:lnTo>
                  <a:lnTo>
                    <a:pt x="310" y="88"/>
                  </a:lnTo>
                  <a:lnTo>
                    <a:pt x="307" y="102"/>
                  </a:lnTo>
                  <a:lnTo>
                    <a:pt x="304" y="107"/>
                  </a:lnTo>
                  <a:lnTo>
                    <a:pt x="298" y="110"/>
                  </a:lnTo>
                  <a:lnTo>
                    <a:pt x="285" y="109"/>
                  </a:lnTo>
                  <a:lnTo>
                    <a:pt x="284" y="105"/>
                  </a:lnTo>
                  <a:lnTo>
                    <a:pt x="279" y="99"/>
                  </a:lnTo>
                  <a:lnTo>
                    <a:pt x="272" y="102"/>
                  </a:lnTo>
                  <a:lnTo>
                    <a:pt x="272" y="114"/>
                  </a:lnTo>
                  <a:lnTo>
                    <a:pt x="271" y="121"/>
                  </a:lnTo>
                  <a:lnTo>
                    <a:pt x="268" y="124"/>
                  </a:lnTo>
                  <a:lnTo>
                    <a:pt x="265" y="136"/>
                  </a:lnTo>
                  <a:lnTo>
                    <a:pt x="261" y="141"/>
                  </a:lnTo>
                  <a:lnTo>
                    <a:pt x="260" y="148"/>
                  </a:lnTo>
                  <a:lnTo>
                    <a:pt x="257" y="161"/>
                  </a:lnTo>
                  <a:lnTo>
                    <a:pt x="252" y="170"/>
                  </a:lnTo>
                  <a:lnTo>
                    <a:pt x="245" y="182"/>
                  </a:lnTo>
                  <a:lnTo>
                    <a:pt x="242" y="194"/>
                  </a:lnTo>
                  <a:lnTo>
                    <a:pt x="246" y="201"/>
                  </a:lnTo>
                  <a:lnTo>
                    <a:pt x="242" y="206"/>
                  </a:lnTo>
                  <a:lnTo>
                    <a:pt x="243" y="212"/>
                  </a:lnTo>
                  <a:lnTo>
                    <a:pt x="242" y="213"/>
                  </a:lnTo>
                  <a:lnTo>
                    <a:pt x="230" y="222"/>
                  </a:lnTo>
                  <a:lnTo>
                    <a:pt x="225" y="221"/>
                  </a:lnTo>
                  <a:lnTo>
                    <a:pt x="212" y="231"/>
                  </a:lnTo>
                  <a:lnTo>
                    <a:pt x="203" y="228"/>
                  </a:lnTo>
                  <a:lnTo>
                    <a:pt x="203" y="233"/>
                  </a:lnTo>
                  <a:lnTo>
                    <a:pt x="200" y="239"/>
                  </a:lnTo>
                  <a:lnTo>
                    <a:pt x="195" y="241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4"/>
                  </a:lnTo>
                  <a:lnTo>
                    <a:pt x="161" y="249"/>
                  </a:lnTo>
                  <a:lnTo>
                    <a:pt x="150" y="259"/>
                  </a:lnTo>
                  <a:lnTo>
                    <a:pt x="141" y="256"/>
                  </a:lnTo>
                  <a:lnTo>
                    <a:pt x="128" y="249"/>
                  </a:lnTo>
                  <a:lnTo>
                    <a:pt x="122" y="244"/>
                  </a:lnTo>
                  <a:lnTo>
                    <a:pt x="116" y="237"/>
                  </a:lnTo>
                  <a:lnTo>
                    <a:pt x="116" y="231"/>
                  </a:lnTo>
                  <a:lnTo>
                    <a:pt x="92" y="259"/>
                  </a:lnTo>
                  <a:lnTo>
                    <a:pt x="70" y="275"/>
                  </a:lnTo>
                  <a:lnTo>
                    <a:pt x="66" y="282"/>
                  </a:lnTo>
                  <a:lnTo>
                    <a:pt x="66" y="289"/>
                  </a:lnTo>
                  <a:lnTo>
                    <a:pt x="59" y="294"/>
                  </a:lnTo>
                  <a:lnTo>
                    <a:pt x="58" y="300"/>
                  </a:lnTo>
                  <a:lnTo>
                    <a:pt x="54" y="306"/>
                  </a:lnTo>
                  <a:lnTo>
                    <a:pt x="47" y="309"/>
                  </a:lnTo>
                  <a:lnTo>
                    <a:pt x="42" y="313"/>
                  </a:lnTo>
                  <a:lnTo>
                    <a:pt x="40" y="320"/>
                  </a:lnTo>
                  <a:lnTo>
                    <a:pt x="26" y="327"/>
                  </a:lnTo>
                  <a:lnTo>
                    <a:pt x="19" y="331"/>
                  </a:lnTo>
                  <a:lnTo>
                    <a:pt x="12" y="332"/>
                  </a:lnTo>
                  <a:lnTo>
                    <a:pt x="0" y="340"/>
                  </a:lnTo>
                  <a:lnTo>
                    <a:pt x="24" y="337"/>
                  </a:lnTo>
                  <a:lnTo>
                    <a:pt x="38" y="336"/>
                  </a:lnTo>
                  <a:lnTo>
                    <a:pt x="89" y="329"/>
                  </a:lnTo>
                  <a:lnTo>
                    <a:pt x="120" y="324"/>
                  </a:lnTo>
                  <a:lnTo>
                    <a:pt x="145" y="318"/>
                  </a:lnTo>
                  <a:lnTo>
                    <a:pt x="154" y="317"/>
                  </a:lnTo>
                  <a:lnTo>
                    <a:pt x="166" y="318"/>
                  </a:lnTo>
                  <a:lnTo>
                    <a:pt x="191" y="316"/>
                  </a:lnTo>
                  <a:lnTo>
                    <a:pt x="253" y="306"/>
                  </a:lnTo>
                  <a:lnTo>
                    <a:pt x="422" y="275"/>
                  </a:lnTo>
                  <a:lnTo>
                    <a:pt x="509" y="258"/>
                  </a:lnTo>
                  <a:lnTo>
                    <a:pt x="583" y="241"/>
                  </a:lnTo>
                  <a:lnTo>
                    <a:pt x="582" y="239"/>
                  </a:lnTo>
                  <a:lnTo>
                    <a:pt x="586" y="241"/>
                  </a:lnTo>
                  <a:lnTo>
                    <a:pt x="589" y="240"/>
                  </a:lnTo>
                  <a:lnTo>
                    <a:pt x="587" y="233"/>
                  </a:lnTo>
                  <a:lnTo>
                    <a:pt x="586" y="228"/>
                  </a:lnTo>
                  <a:lnTo>
                    <a:pt x="593" y="232"/>
                  </a:lnTo>
                  <a:lnTo>
                    <a:pt x="595" y="239"/>
                  </a:lnTo>
                  <a:lnTo>
                    <a:pt x="598" y="239"/>
                  </a:lnTo>
                  <a:lnTo>
                    <a:pt x="586" y="220"/>
                  </a:lnTo>
                  <a:lnTo>
                    <a:pt x="581" y="206"/>
                  </a:lnTo>
                  <a:close/>
                  <a:moveTo>
                    <a:pt x="602" y="88"/>
                  </a:moveTo>
                  <a:lnTo>
                    <a:pt x="589" y="94"/>
                  </a:lnTo>
                  <a:lnTo>
                    <a:pt x="583" y="99"/>
                  </a:lnTo>
                  <a:lnTo>
                    <a:pt x="578" y="105"/>
                  </a:lnTo>
                  <a:lnTo>
                    <a:pt x="583" y="110"/>
                  </a:lnTo>
                  <a:lnTo>
                    <a:pt x="582" y="115"/>
                  </a:lnTo>
                  <a:lnTo>
                    <a:pt x="576" y="115"/>
                  </a:lnTo>
                  <a:lnTo>
                    <a:pt x="575" y="129"/>
                  </a:lnTo>
                  <a:lnTo>
                    <a:pt x="571" y="140"/>
                  </a:lnTo>
                  <a:lnTo>
                    <a:pt x="570" y="152"/>
                  </a:lnTo>
                  <a:lnTo>
                    <a:pt x="571" y="159"/>
                  </a:lnTo>
                  <a:lnTo>
                    <a:pt x="570" y="160"/>
                  </a:lnTo>
                  <a:lnTo>
                    <a:pt x="570" y="174"/>
                  </a:lnTo>
                  <a:lnTo>
                    <a:pt x="576" y="182"/>
                  </a:lnTo>
                  <a:lnTo>
                    <a:pt x="582" y="170"/>
                  </a:lnTo>
                  <a:lnTo>
                    <a:pt x="581" y="159"/>
                  </a:lnTo>
                  <a:lnTo>
                    <a:pt x="582" y="152"/>
                  </a:lnTo>
                  <a:lnTo>
                    <a:pt x="585" y="147"/>
                  </a:lnTo>
                  <a:lnTo>
                    <a:pt x="586" y="140"/>
                  </a:lnTo>
                  <a:lnTo>
                    <a:pt x="593" y="144"/>
                  </a:lnTo>
                  <a:lnTo>
                    <a:pt x="593" y="144"/>
                  </a:lnTo>
                  <a:lnTo>
                    <a:pt x="594" y="137"/>
                  </a:lnTo>
                  <a:lnTo>
                    <a:pt x="594" y="125"/>
                  </a:lnTo>
                  <a:lnTo>
                    <a:pt x="597" y="113"/>
                  </a:lnTo>
                  <a:lnTo>
                    <a:pt x="601" y="103"/>
                  </a:lnTo>
                  <a:lnTo>
                    <a:pt x="599" y="98"/>
                  </a:lnTo>
                  <a:lnTo>
                    <a:pt x="602" y="88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4583957" y="477303"/>
              <a:ext cx="165271" cy="313354"/>
            </a:xfrm>
            <a:custGeom>
              <a:avLst/>
              <a:gdLst>
                <a:gd name="T0" fmla="*/ 123 w 130"/>
                <a:gd name="T1" fmla="*/ 32 h 246"/>
                <a:gd name="T2" fmla="*/ 121 w 130"/>
                <a:gd name="T3" fmla="*/ 26 h 246"/>
                <a:gd name="T4" fmla="*/ 125 w 130"/>
                <a:gd name="T5" fmla="*/ 12 h 246"/>
                <a:gd name="T6" fmla="*/ 121 w 130"/>
                <a:gd name="T7" fmla="*/ 4 h 246"/>
                <a:gd name="T8" fmla="*/ 123 w 130"/>
                <a:gd name="T9" fmla="*/ 0 h 246"/>
                <a:gd name="T10" fmla="*/ 24 w 130"/>
                <a:gd name="T11" fmla="*/ 27 h 246"/>
                <a:gd name="T12" fmla="*/ 0 w 130"/>
                <a:gd name="T13" fmla="*/ 34 h 246"/>
                <a:gd name="T14" fmla="*/ 1 w 130"/>
                <a:gd name="T15" fmla="*/ 36 h 246"/>
                <a:gd name="T16" fmla="*/ 2 w 130"/>
                <a:gd name="T17" fmla="*/ 42 h 246"/>
                <a:gd name="T18" fmla="*/ 1 w 130"/>
                <a:gd name="T19" fmla="*/ 47 h 246"/>
                <a:gd name="T20" fmla="*/ 6 w 130"/>
                <a:gd name="T21" fmla="*/ 54 h 246"/>
                <a:gd name="T22" fmla="*/ 6 w 130"/>
                <a:gd name="T23" fmla="*/ 69 h 246"/>
                <a:gd name="T24" fmla="*/ 9 w 130"/>
                <a:gd name="T25" fmla="*/ 76 h 246"/>
                <a:gd name="T26" fmla="*/ 14 w 130"/>
                <a:gd name="T27" fmla="*/ 81 h 246"/>
                <a:gd name="T28" fmla="*/ 17 w 130"/>
                <a:gd name="T29" fmla="*/ 88 h 246"/>
                <a:gd name="T30" fmla="*/ 16 w 130"/>
                <a:gd name="T31" fmla="*/ 95 h 246"/>
                <a:gd name="T32" fmla="*/ 19 w 130"/>
                <a:gd name="T33" fmla="*/ 101 h 246"/>
                <a:gd name="T34" fmla="*/ 20 w 130"/>
                <a:gd name="T35" fmla="*/ 107 h 246"/>
                <a:gd name="T36" fmla="*/ 17 w 130"/>
                <a:gd name="T37" fmla="*/ 110 h 246"/>
                <a:gd name="T38" fmla="*/ 17 w 130"/>
                <a:gd name="T39" fmla="*/ 123 h 246"/>
                <a:gd name="T40" fmla="*/ 21 w 130"/>
                <a:gd name="T41" fmla="*/ 135 h 246"/>
                <a:gd name="T42" fmla="*/ 25 w 130"/>
                <a:gd name="T43" fmla="*/ 141 h 246"/>
                <a:gd name="T44" fmla="*/ 28 w 130"/>
                <a:gd name="T45" fmla="*/ 154 h 246"/>
                <a:gd name="T46" fmla="*/ 27 w 130"/>
                <a:gd name="T47" fmla="*/ 165 h 246"/>
                <a:gd name="T48" fmla="*/ 31 w 130"/>
                <a:gd name="T49" fmla="*/ 170 h 246"/>
                <a:gd name="T50" fmla="*/ 33 w 130"/>
                <a:gd name="T51" fmla="*/ 164 h 246"/>
                <a:gd name="T52" fmla="*/ 43 w 130"/>
                <a:gd name="T53" fmla="*/ 172 h 246"/>
                <a:gd name="T54" fmla="*/ 56 w 130"/>
                <a:gd name="T55" fmla="*/ 235 h 246"/>
                <a:gd name="T56" fmla="*/ 56 w 130"/>
                <a:gd name="T57" fmla="*/ 239 h 246"/>
                <a:gd name="T58" fmla="*/ 60 w 130"/>
                <a:gd name="T59" fmla="*/ 246 h 246"/>
                <a:gd name="T60" fmla="*/ 115 w 130"/>
                <a:gd name="T61" fmla="*/ 234 h 246"/>
                <a:gd name="T62" fmla="*/ 109 w 130"/>
                <a:gd name="T63" fmla="*/ 229 h 246"/>
                <a:gd name="T64" fmla="*/ 105 w 130"/>
                <a:gd name="T65" fmla="*/ 220 h 246"/>
                <a:gd name="T66" fmla="*/ 105 w 130"/>
                <a:gd name="T67" fmla="*/ 214 h 246"/>
                <a:gd name="T68" fmla="*/ 108 w 130"/>
                <a:gd name="T69" fmla="*/ 208 h 246"/>
                <a:gd name="T70" fmla="*/ 105 w 130"/>
                <a:gd name="T71" fmla="*/ 189 h 246"/>
                <a:gd name="T72" fmla="*/ 105 w 130"/>
                <a:gd name="T73" fmla="*/ 176 h 246"/>
                <a:gd name="T74" fmla="*/ 100 w 130"/>
                <a:gd name="T75" fmla="*/ 156 h 246"/>
                <a:gd name="T76" fmla="*/ 102 w 130"/>
                <a:gd name="T77" fmla="*/ 149 h 246"/>
                <a:gd name="T78" fmla="*/ 101 w 130"/>
                <a:gd name="T79" fmla="*/ 139 h 246"/>
                <a:gd name="T80" fmla="*/ 105 w 130"/>
                <a:gd name="T81" fmla="*/ 133 h 246"/>
                <a:gd name="T82" fmla="*/ 106 w 130"/>
                <a:gd name="T83" fmla="*/ 127 h 246"/>
                <a:gd name="T84" fmla="*/ 106 w 130"/>
                <a:gd name="T85" fmla="*/ 120 h 246"/>
                <a:gd name="T86" fmla="*/ 108 w 130"/>
                <a:gd name="T87" fmla="*/ 114 h 246"/>
                <a:gd name="T88" fmla="*/ 106 w 130"/>
                <a:gd name="T89" fmla="*/ 107 h 246"/>
                <a:gd name="T90" fmla="*/ 109 w 130"/>
                <a:gd name="T91" fmla="*/ 96 h 246"/>
                <a:gd name="T92" fmla="*/ 106 w 130"/>
                <a:gd name="T93" fmla="*/ 84 h 246"/>
                <a:gd name="T94" fmla="*/ 105 w 130"/>
                <a:gd name="T95" fmla="*/ 77 h 246"/>
                <a:gd name="T96" fmla="*/ 111 w 130"/>
                <a:gd name="T97" fmla="*/ 72 h 246"/>
                <a:gd name="T98" fmla="*/ 113 w 130"/>
                <a:gd name="T99" fmla="*/ 70 h 246"/>
                <a:gd name="T100" fmla="*/ 124 w 130"/>
                <a:gd name="T101" fmla="*/ 58 h 246"/>
                <a:gd name="T102" fmla="*/ 130 w 130"/>
                <a:gd name="T103" fmla="*/ 50 h 246"/>
                <a:gd name="T104" fmla="*/ 130 w 130"/>
                <a:gd name="T105" fmla="*/ 43 h 246"/>
                <a:gd name="T106" fmla="*/ 127 w 130"/>
                <a:gd name="T107" fmla="*/ 38 h 246"/>
                <a:gd name="T108" fmla="*/ 123 w 130"/>
                <a:gd name="T109" fmla="*/ 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246">
                  <a:moveTo>
                    <a:pt x="123" y="32"/>
                  </a:moveTo>
                  <a:lnTo>
                    <a:pt x="121" y="26"/>
                  </a:lnTo>
                  <a:lnTo>
                    <a:pt x="125" y="12"/>
                  </a:lnTo>
                  <a:lnTo>
                    <a:pt x="121" y="4"/>
                  </a:lnTo>
                  <a:lnTo>
                    <a:pt x="123" y="0"/>
                  </a:lnTo>
                  <a:lnTo>
                    <a:pt x="24" y="27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1" y="47"/>
                  </a:lnTo>
                  <a:lnTo>
                    <a:pt x="6" y="54"/>
                  </a:lnTo>
                  <a:lnTo>
                    <a:pt x="6" y="69"/>
                  </a:lnTo>
                  <a:lnTo>
                    <a:pt x="9" y="76"/>
                  </a:lnTo>
                  <a:lnTo>
                    <a:pt x="14" y="81"/>
                  </a:lnTo>
                  <a:lnTo>
                    <a:pt x="17" y="88"/>
                  </a:lnTo>
                  <a:lnTo>
                    <a:pt x="16" y="95"/>
                  </a:lnTo>
                  <a:lnTo>
                    <a:pt x="19" y="101"/>
                  </a:lnTo>
                  <a:lnTo>
                    <a:pt x="20" y="107"/>
                  </a:lnTo>
                  <a:lnTo>
                    <a:pt x="17" y="110"/>
                  </a:lnTo>
                  <a:lnTo>
                    <a:pt x="17" y="123"/>
                  </a:lnTo>
                  <a:lnTo>
                    <a:pt x="21" y="135"/>
                  </a:lnTo>
                  <a:lnTo>
                    <a:pt x="25" y="141"/>
                  </a:lnTo>
                  <a:lnTo>
                    <a:pt x="28" y="154"/>
                  </a:lnTo>
                  <a:lnTo>
                    <a:pt x="27" y="165"/>
                  </a:lnTo>
                  <a:lnTo>
                    <a:pt x="31" y="170"/>
                  </a:lnTo>
                  <a:lnTo>
                    <a:pt x="33" y="164"/>
                  </a:lnTo>
                  <a:lnTo>
                    <a:pt x="43" y="172"/>
                  </a:lnTo>
                  <a:lnTo>
                    <a:pt x="56" y="235"/>
                  </a:lnTo>
                  <a:lnTo>
                    <a:pt x="56" y="239"/>
                  </a:lnTo>
                  <a:lnTo>
                    <a:pt x="60" y="246"/>
                  </a:lnTo>
                  <a:lnTo>
                    <a:pt x="115" y="234"/>
                  </a:lnTo>
                  <a:lnTo>
                    <a:pt x="109" y="229"/>
                  </a:lnTo>
                  <a:lnTo>
                    <a:pt x="105" y="220"/>
                  </a:lnTo>
                  <a:lnTo>
                    <a:pt x="105" y="214"/>
                  </a:lnTo>
                  <a:lnTo>
                    <a:pt x="108" y="208"/>
                  </a:lnTo>
                  <a:lnTo>
                    <a:pt x="105" y="189"/>
                  </a:lnTo>
                  <a:lnTo>
                    <a:pt x="105" y="176"/>
                  </a:lnTo>
                  <a:lnTo>
                    <a:pt x="100" y="156"/>
                  </a:lnTo>
                  <a:lnTo>
                    <a:pt x="102" y="149"/>
                  </a:lnTo>
                  <a:lnTo>
                    <a:pt x="101" y="139"/>
                  </a:lnTo>
                  <a:lnTo>
                    <a:pt x="105" y="133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8" y="114"/>
                  </a:lnTo>
                  <a:lnTo>
                    <a:pt x="106" y="107"/>
                  </a:lnTo>
                  <a:lnTo>
                    <a:pt x="109" y="96"/>
                  </a:lnTo>
                  <a:lnTo>
                    <a:pt x="106" y="84"/>
                  </a:lnTo>
                  <a:lnTo>
                    <a:pt x="105" y="77"/>
                  </a:lnTo>
                  <a:lnTo>
                    <a:pt x="111" y="72"/>
                  </a:lnTo>
                  <a:lnTo>
                    <a:pt x="113" y="70"/>
                  </a:lnTo>
                  <a:lnTo>
                    <a:pt x="124" y="58"/>
                  </a:lnTo>
                  <a:lnTo>
                    <a:pt x="130" y="50"/>
                  </a:lnTo>
                  <a:lnTo>
                    <a:pt x="130" y="43"/>
                  </a:lnTo>
                  <a:lnTo>
                    <a:pt x="127" y="38"/>
                  </a:lnTo>
                  <a:lnTo>
                    <a:pt x="123" y="32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869986" y="1008814"/>
              <a:ext cx="547378" cy="690172"/>
            </a:xfrm>
            <a:custGeom>
              <a:avLst/>
              <a:gdLst>
                <a:gd name="T0" fmla="*/ 299 w 431"/>
                <a:gd name="T1" fmla="*/ 35 h 543"/>
                <a:gd name="T2" fmla="*/ 215 w 431"/>
                <a:gd name="T3" fmla="*/ 23 h 543"/>
                <a:gd name="T4" fmla="*/ 114 w 431"/>
                <a:gd name="T5" fmla="*/ 5 h 543"/>
                <a:gd name="T6" fmla="*/ 87 w 431"/>
                <a:gd name="T7" fmla="*/ 0 h 543"/>
                <a:gd name="T8" fmla="*/ 0 w 431"/>
                <a:gd name="T9" fmla="*/ 485 h 543"/>
                <a:gd name="T10" fmla="*/ 71 w 431"/>
                <a:gd name="T11" fmla="*/ 497 h 543"/>
                <a:gd name="T12" fmla="*/ 175 w 431"/>
                <a:gd name="T13" fmla="*/ 513 h 543"/>
                <a:gd name="T14" fmla="*/ 276 w 431"/>
                <a:gd name="T15" fmla="*/ 529 h 543"/>
                <a:gd name="T16" fmla="*/ 381 w 431"/>
                <a:gd name="T17" fmla="*/ 543 h 543"/>
                <a:gd name="T18" fmla="*/ 431 w 431"/>
                <a:gd name="T19" fmla="*/ 153 h 543"/>
                <a:gd name="T20" fmla="*/ 284 w 431"/>
                <a:gd name="T21" fmla="*/ 133 h 543"/>
                <a:gd name="T22" fmla="*/ 299 w 431"/>
                <a:gd name="T23" fmla="*/ 3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543">
                  <a:moveTo>
                    <a:pt x="299" y="35"/>
                  </a:moveTo>
                  <a:lnTo>
                    <a:pt x="215" y="23"/>
                  </a:lnTo>
                  <a:lnTo>
                    <a:pt x="114" y="5"/>
                  </a:lnTo>
                  <a:lnTo>
                    <a:pt x="87" y="0"/>
                  </a:lnTo>
                  <a:lnTo>
                    <a:pt x="0" y="485"/>
                  </a:lnTo>
                  <a:lnTo>
                    <a:pt x="71" y="497"/>
                  </a:lnTo>
                  <a:lnTo>
                    <a:pt x="175" y="513"/>
                  </a:lnTo>
                  <a:lnTo>
                    <a:pt x="276" y="529"/>
                  </a:lnTo>
                  <a:lnTo>
                    <a:pt x="381" y="543"/>
                  </a:lnTo>
                  <a:lnTo>
                    <a:pt x="431" y="153"/>
                  </a:lnTo>
                  <a:lnTo>
                    <a:pt x="284" y="133"/>
                  </a:lnTo>
                  <a:lnTo>
                    <a:pt x="299" y="35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0" name="Freeform 269"/>
            <p:cNvSpPr>
              <a:spLocks noEditPoints="1"/>
            </p:cNvSpPr>
            <p:nvPr/>
          </p:nvSpPr>
          <p:spPr bwMode="auto">
            <a:xfrm>
              <a:off x="1524460" y="1816659"/>
              <a:ext cx="1373733" cy="1339356"/>
            </a:xfrm>
            <a:custGeom>
              <a:avLst/>
              <a:gdLst>
                <a:gd name="T0" fmla="*/ 1065 w 1081"/>
                <a:gd name="T1" fmla="*/ 505 h 1054"/>
                <a:gd name="T2" fmla="*/ 1032 w 1081"/>
                <a:gd name="T3" fmla="*/ 353 h 1054"/>
                <a:gd name="T4" fmla="*/ 971 w 1081"/>
                <a:gd name="T5" fmla="*/ 284 h 1054"/>
                <a:gd name="T6" fmla="*/ 915 w 1081"/>
                <a:gd name="T7" fmla="*/ 270 h 1054"/>
                <a:gd name="T8" fmla="*/ 858 w 1081"/>
                <a:gd name="T9" fmla="*/ 283 h 1054"/>
                <a:gd name="T10" fmla="*/ 813 w 1081"/>
                <a:gd name="T11" fmla="*/ 275 h 1054"/>
                <a:gd name="T12" fmla="*/ 781 w 1081"/>
                <a:gd name="T13" fmla="*/ 287 h 1054"/>
                <a:gd name="T14" fmla="*/ 748 w 1081"/>
                <a:gd name="T15" fmla="*/ 269 h 1054"/>
                <a:gd name="T16" fmla="*/ 709 w 1081"/>
                <a:gd name="T17" fmla="*/ 258 h 1054"/>
                <a:gd name="T18" fmla="*/ 667 w 1081"/>
                <a:gd name="T19" fmla="*/ 243 h 1054"/>
                <a:gd name="T20" fmla="*/ 617 w 1081"/>
                <a:gd name="T21" fmla="*/ 231 h 1054"/>
                <a:gd name="T22" fmla="*/ 583 w 1081"/>
                <a:gd name="T23" fmla="*/ 220 h 1054"/>
                <a:gd name="T24" fmla="*/ 546 w 1081"/>
                <a:gd name="T25" fmla="*/ 11 h 1054"/>
                <a:gd name="T26" fmla="*/ 295 w 1081"/>
                <a:gd name="T27" fmla="*/ 434 h 1054"/>
                <a:gd name="T28" fmla="*/ 2 w 1081"/>
                <a:gd name="T29" fmla="*/ 430 h 1054"/>
                <a:gd name="T30" fmla="*/ 27 w 1081"/>
                <a:gd name="T31" fmla="*/ 459 h 1054"/>
                <a:gd name="T32" fmla="*/ 93 w 1081"/>
                <a:gd name="T33" fmla="*/ 536 h 1054"/>
                <a:gd name="T34" fmla="*/ 135 w 1081"/>
                <a:gd name="T35" fmla="*/ 584 h 1054"/>
                <a:gd name="T36" fmla="*/ 167 w 1081"/>
                <a:gd name="T37" fmla="*/ 671 h 1054"/>
                <a:gd name="T38" fmla="*/ 236 w 1081"/>
                <a:gd name="T39" fmla="*/ 716 h 1054"/>
                <a:gd name="T40" fmla="*/ 280 w 1081"/>
                <a:gd name="T41" fmla="*/ 722 h 1054"/>
                <a:gd name="T42" fmla="*/ 315 w 1081"/>
                <a:gd name="T43" fmla="*/ 663 h 1054"/>
                <a:gd name="T44" fmla="*/ 366 w 1081"/>
                <a:gd name="T45" fmla="*/ 660 h 1054"/>
                <a:gd name="T46" fmla="*/ 423 w 1081"/>
                <a:gd name="T47" fmla="*/ 674 h 1054"/>
                <a:gd name="T48" fmla="*/ 469 w 1081"/>
                <a:gd name="T49" fmla="*/ 716 h 1054"/>
                <a:gd name="T50" fmla="*/ 502 w 1081"/>
                <a:gd name="T51" fmla="*/ 783 h 1054"/>
                <a:gd name="T52" fmla="*/ 534 w 1081"/>
                <a:gd name="T53" fmla="*/ 840 h 1054"/>
                <a:gd name="T54" fmla="*/ 575 w 1081"/>
                <a:gd name="T55" fmla="*/ 890 h 1054"/>
                <a:gd name="T56" fmla="*/ 584 w 1081"/>
                <a:gd name="T57" fmla="*/ 939 h 1054"/>
                <a:gd name="T58" fmla="*/ 624 w 1081"/>
                <a:gd name="T59" fmla="*/ 1000 h 1054"/>
                <a:gd name="T60" fmla="*/ 667 w 1081"/>
                <a:gd name="T61" fmla="*/ 1017 h 1054"/>
                <a:gd name="T62" fmla="*/ 749 w 1081"/>
                <a:gd name="T63" fmla="*/ 1049 h 1054"/>
                <a:gd name="T64" fmla="*/ 774 w 1081"/>
                <a:gd name="T65" fmla="*/ 1035 h 1054"/>
                <a:gd name="T66" fmla="*/ 751 w 1081"/>
                <a:gd name="T67" fmla="*/ 965 h 1054"/>
                <a:gd name="T68" fmla="*/ 753 w 1081"/>
                <a:gd name="T69" fmla="*/ 928 h 1054"/>
                <a:gd name="T70" fmla="*/ 732 w 1081"/>
                <a:gd name="T71" fmla="*/ 904 h 1054"/>
                <a:gd name="T72" fmla="*/ 767 w 1081"/>
                <a:gd name="T73" fmla="*/ 874 h 1054"/>
                <a:gd name="T74" fmla="*/ 775 w 1081"/>
                <a:gd name="T75" fmla="*/ 863 h 1054"/>
                <a:gd name="T76" fmla="*/ 778 w 1081"/>
                <a:gd name="T77" fmla="*/ 831 h 1054"/>
                <a:gd name="T78" fmla="*/ 804 w 1081"/>
                <a:gd name="T79" fmla="*/ 829 h 1054"/>
                <a:gd name="T80" fmla="*/ 843 w 1081"/>
                <a:gd name="T81" fmla="*/ 804 h 1054"/>
                <a:gd name="T82" fmla="*/ 831 w 1081"/>
                <a:gd name="T83" fmla="*/ 781 h 1054"/>
                <a:gd name="T84" fmla="*/ 860 w 1081"/>
                <a:gd name="T85" fmla="*/ 785 h 1054"/>
                <a:gd name="T86" fmla="*/ 892 w 1081"/>
                <a:gd name="T87" fmla="*/ 783 h 1054"/>
                <a:gd name="T88" fmla="*/ 931 w 1081"/>
                <a:gd name="T89" fmla="*/ 759 h 1054"/>
                <a:gd name="T90" fmla="*/ 966 w 1081"/>
                <a:gd name="T91" fmla="*/ 706 h 1054"/>
                <a:gd name="T92" fmla="*/ 980 w 1081"/>
                <a:gd name="T93" fmla="*/ 671 h 1054"/>
                <a:gd name="T94" fmla="*/ 985 w 1081"/>
                <a:gd name="T95" fmla="*/ 704 h 1054"/>
                <a:gd name="T96" fmla="*/ 1058 w 1081"/>
                <a:gd name="T97" fmla="*/ 678 h 1054"/>
                <a:gd name="T98" fmla="*/ 1065 w 1081"/>
                <a:gd name="T99" fmla="*/ 610 h 1054"/>
                <a:gd name="T100" fmla="*/ 1081 w 1081"/>
                <a:gd name="T101" fmla="*/ 553 h 1054"/>
                <a:gd name="T102" fmla="*/ 775 w 1081"/>
                <a:gd name="T103" fmla="*/ 1008 h 1054"/>
                <a:gd name="T104" fmla="*/ 762 w 1081"/>
                <a:gd name="T105" fmla="*/ 965 h 1054"/>
                <a:gd name="T106" fmla="*/ 771 w 1081"/>
                <a:gd name="T107" fmla="*/ 890 h 1054"/>
                <a:gd name="T108" fmla="*/ 794 w 1081"/>
                <a:gd name="T109" fmla="*/ 854 h 1054"/>
                <a:gd name="T110" fmla="*/ 812 w 1081"/>
                <a:gd name="T111" fmla="*/ 827 h 1054"/>
                <a:gd name="T112" fmla="*/ 966 w 1081"/>
                <a:gd name="T113" fmla="*/ 725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1" h="1054">
                  <a:moveTo>
                    <a:pt x="1078" y="548"/>
                  </a:moveTo>
                  <a:lnTo>
                    <a:pt x="1081" y="542"/>
                  </a:lnTo>
                  <a:lnTo>
                    <a:pt x="1080" y="536"/>
                  </a:lnTo>
                  <a:lnTo>
                    <a:pt x="1080" y="530"/>
                  </a:lnTo>
                  <a:lnTo>
                    <a:pt x="1078" y="529"/>
                  </a:lnTo>
                  <a:lnTo>
                    <a:pt x="1068" y="517"/>
                  </a:lnTo>
                  <a:lnTo>
                    <a:pt x="1068" y="510"/>
                  </a:lnTo>
                  <a:lnTo>
                    <a:pt x="1065" y="505"/>
                  </a:lnTo>
                  <a:lnTo>
                    <a:pt x="1062" y="503"/>
                  </a:lnTo>
                  <a:lnTo>
                    <a:pt x="1059" y="496"/>
                  </a:lnTo>
                  <a:lnTo>
                    <a:pt x="1054" y="490"/>
                  </a:lnTo>
                  <a:lnTo>
                    <a:pt x="1055" y="480"/>
                  </a:lnTo>
                  <a:lnTo>
                    <a:pt x="1051" y="468"/>
                  </a:lnTo>
                  <a:lnTo>
                    <a:pt x="1047" y="461"/>
                  </a:lnTo>
                  <a:lnTo>
                    <a:pt x="1036" y="452"/>
                  </a:lnTo>
                  <a:lnTo>
                    <a:pt x="1032" y="353"/>
                  </a:lnTo>
                  <a:lnTo>
                    <a:pt x="1031" y="300"/>
                  </a:lnTo>
                  <a:lnTo>
                    <a:pt x="1011" y="296"/>
                  </a:lnTo>
                  <a:lnTo>
                    <a:pt x="1004" y="302"/>
                  </a:lnTo>
                  <a:lnTo>
                    <a:pt x="998" y="296"/>
                  </a:lnTo>
                  <a:lnTo>
                    <a:pt x="998" y="293"/>
                  </a:lnTo>
                  <a:lnTo>
                    <a:pt x="996" y="292"/>
                  </a:lnTo>
                  <a:lnTo>
                    <a:pt x="978" y="288"/>
                  </a:lnTo>
                  <a:lnTo>
                    <a:pt x="971" y="284"/>
                  </a:lnTo>
                  <a:lnTo>
                    <a:pt x="966" y="283"/>
                  </a:lnTo>
                  <a:lnTo>
                    <a:pt x="954" y="273"/>
                  </a:lnTo>
                  <a:lnTo>
                    <a:pt x="939" y="264"/>
                  </a:lnTo>
                  <a:lnTo>
                    <a:pt x="934" y="264"/>
                  </a:lnTo>
                  <a:lnTo>
                    <a:pt x="929" y="269"/>
                  </a:lnTo>
                  <a:lnTo>
                    <a:pt x="925" y="272"/>
                  </a:lnTo>
                  <a:lnTo>
                    <a:pt x="919" y="272"/>
                  </a:lnTo>
                  <a:lnTo>
                    <a:pt x="915" y="270"/>
                  </a:lnTo>
                  <a:lnTo>
                    <a:pt x="908" y="265"/>
                  </a:lnTo>
                  <a:lnTo>
                    <a:pt x="896" y="269"/>
                  </a:lnTo>
                  <a:lnTo>
                    <a:pt x="890" y="275"/>
                  </a:lnTo>
                  <a:lnTo>
                    <a:pt x="883" y="275"/>
                  </a:lnTo>
                  <a:lnTo>
                    <a:pt x="878" y="269"/>
                  </a:lnTo>
                  <a:lnTo>
                    <a:pt x="871" y="275"/>
                  </a:lnTo>
                  <a:lnTo>
                    <a:pt x="864" y="275"/>
                  </a:lnTo>
                  <a:lnTo>
                    <a:pt x="858" y="283"/>
                  </a:lnTo>
                  <a:lnTo>
                    <a:pt x="851" y="283"/>
                  </a:lnTo>
                  <a:lnTo>
                    <a:pt x="848" y="289"/>
                  </a:lnTo>
                  <a:lnTo>
                    <a:pt x="843" y="284"/>
                  </a:lnTo>
                  <a:lnTo>
                    <a:pt x="836" y="281"/>
                  </a:lnTo>
                  <a:lnTo>
                    <a:pt x="829" y="277"/>
                  </a:lnTo>
                  <a:lnTo>
                    <a:pt x="825" y="270"/>
                  </a:lnTo>
                  <a:lnTo>
                    <a:pt x="820" y="270"/>
                  </a:lnTo>
                  <a:lnTo>
                    <a:pt x="813" y="275"/>
                  </a:lnTo>
                  <a:lnTo>
                    <a:pt x="808" y="273"/>
                  </a:lnTo>
                  <a:lnTo>
                    <a:pt x="802" y="266"/>
                  </a:lnTo>
                  <a:lnTo>
                    <a:pt x="795" y="264"/>
                  </a:lnTo>
                  <a:lnTo>
                    <a:pt x="794" y="265"/>
                  </a:lnTo>
                  <a:lnTo>
                    <a:pt x="794" y="269"/>
                  </a:lnTo>
                  <a:lnTo>
                    <a:pt x="787" y="275"/>
                  </a:lnTo>
                  <a:lnTo>
                    <a:pt x="785" y="285"/>
                  </a:lnTo>
                  <a:lnTo>
                    <a:pt x="781" y="287"/>
                  </a:lnTo>
                  <a:lnTo>
                    <a:pt x="779" y="285"/>
                  </a:lnTo>
                  <a:lnTo>
                    <a:pt x="776" y="279"/>
                  </a:lnTo>
                  <a:lnTo>
                    <a:pt x="779" y="273"/>
                  </a:lnTo>
                  <a:lnTo>
                    <a:pt x="772" y="272"/>
                  </a:lnTo>
                  <a:lnTo>
                    <a:pt x="763" y="277"/>
                  </a:lnTo>
                  <a:lnTo>
                    <a:pt x="756" y="276"/>
                  </a:lnTo>
                  <a:lnTo>
                    <a:pt x="753" y="269"/>
                  </a:lnTo>
                  <a:lnTo>
                    <a:pt x="748" y="269"/>
                  </a:lnTo>
                  <a:lnTo>
                    <a:pt x="745" y="264"/>
                  </a:lnTo>
                  <a:lnTo>
                    <a:pt x="739" y="261"/>
                  </a:lnTo>
                  <a:lnTo>
                    <a:pt x="729" y="270"/>
                  </a:lnTo>
                  <a:lnTo>
                    <a:pt x="724" y="273"/>
                  </a:lnTo>
                  <a:lnTo>
                    <a:pt x="717" y="272"/>
                  </a:lnTo>
                  <a:lnTo>
                    <a:pt x="717" y="264"/>
                  </a:lnTo>
                  <a:lnTo>
                    <a:pt x="716" y="260"/>
                  </a:lnTo>
                  <a:lnTo>
                    <a:pt x="709" y="258"/>
                  </a:lnTo>
                  <a:lnTo>
                    <a:pt x="705" y="253"/>
                  </a:lnTo>
                  <a:lnTo>
                    <a:pt x="706" y="246"/>
                  </a:lnTo>
                  <a:lnTo>
                    <a:pt x="699" y="247"/>
                  </a:lnTo>
                  <a:lnTo>
                    <a:pt x="687" y="246"/>
                  </a:lnTo>
                  <a:lnTo>
                    <a:pt x="680" y="250"/>
                  </a:lnTo>
                  <a:lnTo>
                    <a:pt x="674" y="253"/>
                  </a:lnTo>
                  <a:lnTo>
                    <a:pt x="670" y="247"/>
                  </a:lnTo>
                  <a:lnTo>
                    <a:pt x="667" y="243"/>
                  </a:lnTo>
                  <a:lnTo>
                    <a:pt x="660" y="243"/>
                  </a:lnTo>
                  <a:lnTo>
                    <a:pt x="653" y="245"/>
                  </a:lnTo>
                  <a:lnTo>
                    <a:pt x="641" y="241"/>
                  </a:lnTo>
                  <a:lnTo>
                    <a:pt x="634" y="237"/>
                  </a:lnTo>
                  <a:lnTo>
                    <a:pt x="629" y="238"/>
                  </a:lnTo>
                  <a:lnTo>
                    <a:pt x="625" y="237"/>
                  </a:lnTo>
                  <a:lnTo>
                    <a:pt x="618" y="237"/>
                  </a:lnTo>
                  <a:lnTo>
                    <a:pt x="617" y="231"/>
                  </a:lnTo>
                  <a:lnTo>
                    <a:pt x="617" y="224"/>
                  </a:lnTo>
                  <a:lnTo>
                    <a:pt x="613" y="219"/>
                  </a:lnTo>
                  <a:lnTo>
                    <a:pt x="607" y="215"/>
                  </a:lnTo>
                  <a:lnTo>
                    <a:pt x="605" y="212"/>
                  </a:lnTo>
                  <a:lnTo>
                    <a:pt x="602" y="219"/>
                  </a:lnTo>
                  <a:lnTo>
                    <a:pt x="596" y="219"/>
                  </a:lnTo>
                  <a:lnTo>
                    <a:pt x="590" y="216"/>
                  </a:lnTo>
                  <a:lnTo>
                    <a:pt x="583" y="220"/>
                  </a:lnTo>
                  <a:lnTo>
                    <a:pt x="578" y="216"/>
                  </a:lnTo>
                  <a:lnTo>
                    <a:pt x="567" y="204"/>
                  </a:lnTo>
                  <a:lnTo>
                    <a:pt x="560" y="200"/>
                  </a:lnTo>
                  <a:lnTo>
                    <a:pt x="555" y="199"/>
                  </a:lnTo>
                  <a:lnTo>
                    <a:pt x="555" y="189"/>
                  </a:lnTo>
                  <a:lnTo>
                    <a:pt x="560" y="15"/>
                  </a:lnTo>
                  <a:lnTo>
                    <a:pt x="553" y="11"/>
                  </a:lnTo>
                  <a:lnTo>
                    <a:pt x="546" y="11"/>
                  </a:lnTo>
                  <a:lnTo>
                    <a:pt x="514" y="9"/>
                  </a:lnTo>
                  <a:lnTo>
                    <a:pt x="434" y="7"/>
                  </a:lnTo>
                  <a:lnTo>
                    <a:pt x="327" y="0"/>
                  </a:lnTo>
                  <a:lnTo>
                    <a:pt x="323" y="1"/>
                  </a:lnTo>
                  <a:lnTo>
                    <a:pt x="323" y="8"/>
                  </a:lnTo>
                  <a:lnTo>
                    <a:pt x="308" y="243"/>
                  </a:lnTo>
                  <a:lnTo>
                    <a:pt x="301" y="333"/>
                  </a:lnTo>
                  <a:lnTo>
                    <a:pt x="295" y="434"/>
                  </a:lnTo>
                  <a:lnTo>
                    <a:pt x="289" y="440"/>
                  </a:lnTo>
                  <a:lnTo>
                    <a:pt x="286" y="440"/>
                  </a:lnTo>
                  <a:lnTo>
                    <a:pt x="213" y="436"/>
                  </a:lnTo>
                  <a:lnTo>
                    <a:pt x="142" y="429"/>
                  </a:lnTo>
                  <a:lnTo>
                    <a:pt x="62" y="422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2" y="430"/>
                  </a:lnTo>
                  <a:lnTo>
                    <a:pt x="6" y="436"/>
                  </a:lnTo>
                  <a:lnTo>
                    <a:pt x="6" y="438"/>
                  </a:lnTo>
                  <a:lnTo>
                    <a:pt x="12" y="441"/>
                  </a:lnTo>
                  <a:lnTo>
                    <a:pt x="13" y="441"/>
                  </a:lnTo>
                  <a:lnTo>
                    <a:pt x="16" y="442"/>
                  </a:lnTo>
                  <a:lnTo>
                    <a:pt x="21" y="446"/>
                  </a:lnTo>
                  <a:lnTo>
                    <a:pt x="25" y="453"/>
                  </a:lnTo>
                  <a:lnTo>
                    <a:pt x="27" y="459"/>
                  </a:lnTo>
                  <a:lnTo>
                    <a:pt x="32" y="471"/>
                  </a:lnTo>
                  <a:lnTo>
                    <a:pt x="37" y="476"/>
                  </a:lnTo>
                  <a:lnTo>
                    <a:pt x="50" y="483"/>
                  </a:lnTo>
                  <a:lnTo>
                    <a:pt x="56" y="488"/>
                  </a:lnTo>
                  <a:lnTo>
                    <a:pt x="67" y="505"/>
                  </a:lnTo>
                  <a:lnTo>
                    <a:pt x="79" y="517"/>
                  </a:lnTo>
                  <a:lnTo>
                    <a:pt x="82" y="524"/>
                  </a:lnTo>
                  <a:lnTo>
                    <a:pt x="93" y="536"/>
                  </a:lnTo>
                  <a:lnTo>
                    <a:pt x="100" y="541"/>
                  </a:lnTo>
                  <a:lnTo>
                    <a:pt x="106" y="542"/>
                  </a:lnTo>
                  <a:lnTo>
                    <a:pt x="119" y="555"/>
                  </a:lnTo>
                  <a:lnTo>
                    <a:pt x="125" y="557"/>
                  </a:lnTo>
                  <a:lnTo>
                    <a:pt x="125" y="564"/>
                  </a:lnTo>
                  <a:lnTo>
                    <a:pt x="131" y="567"/>
                  </a:lnTo>
                  <a:lnTo>
                    <a:pt x="134" y="572"/>
                  </a:lnTo>
                  <a:lnTo>
                    <a:pt x="135" y="584"/>
                  </a:lnTo>
                  <a:lnTo>
                    <a:pt x="138" y="587"/>
                  </a:lnTo>
                  <a:lnTo>
                    <a:pt x="143" y="601"/>
                  </a:lnTo>
                  <a:lnTo>
                    <a:pt x="147" y="606"/>
                  </a:lnTo>
                  <a:lnTo>
                    <a:pt x="147" y="611"/>
                  </a:lnTo>
                  <a:lnTo>
                    <a:pt x="146" y="618"/>
                  </a:lnTo>
                  <a:lnTo>
                    <a:pt x="146" y="630"/>
                  </a:lnTo>
                  <a:lnTo>
                    <a:pt x="159" y="662"/>
                  </a:lnTo>
                  <a:lnTo>
                    <a:pt x="167" y="671"/>
                  </a:lnTo>
                  <a:lnTo>
                    <a:pt x="174" y="672"/>
                  </a:lnTo>
                  <a:lnTo>
                    <a:pt x="180" y="676"/>
                  </a:lnTo>
                  <a:lnTo>
                    <a:pt x="184" y="683"/>
                  </a:lnTo>
                  <a:lnTo>
                    <a:pt x="199" y="697"/>
                  </a:lnTo>
                  <a:lnTo>
                    <a:pt x="204" y="698"/>
                  </a:lnTo>
                  <a:lnTo>
                    <a:pt x="216" y="702"/>
                  </a:lnTo>
                  <a:lnTo>
                    <a:pt x="220" y="708"/>
                  </a:lnTo>
                  <a:lnTo>
                    <a:pt x="236" y="716"/>
                  </a:lnTo>
                  <a:lnTo>
                    <a:pt x="243" y="722"/>
                  </a:lnTo>
                  <a:lnTo>
                    <a:pt x="249" y="728"/>
                  </a:lnTo>
                  <a:lnTo>
                    <a:pt x="254" y="728"/>
                  </a:lnTo>
                  <a:lnTo>
                    <a:pt x="255" y="731"/>
                  </a:lnTo>
                  <a:lnTo>
                    <a:pt x="261" y="732"/>
                  </a:lnTo>
                  <a:lnTo>
                    <a:pt x="272" y="732"/>
                  </a:lnTo>
                  <a:lnTo>
                    <a:pt x="273" y="727"/>
                  </a:lnTo>
                  <a:lnTo>
                    <a:pt x="280" y="722"/>
                  </a:lnTo>
                  <a:lnTo>
                    <a:pt x="284" y="716"/>
                  </a:lnTo>
                  <a:lnTo>
                    <a:pt x="289" y="713"/>
                  </a:lnTo>
                  <a:lnTo>
                    <a:pt x="292" y="708"/>
                  </a:lnTo>
                  <a:lnTo>
                    <a:pt x="293" y="701"/>
                  </a:lnTo>
                  <a:lnTo>
                    <a:pt x="297" y="698"/>
                  </a:lnTo>
                  <a:lnTo>
                    <a:pt x="307" y="674"/>
                  </a:lnTo>
                  <a:lnTo>
                    <a:pt x="312" y="666"/>
                  </a:lnTo>
                  <a:lnTo>
                    <a:pt x="315" y="663"/>
                  </a:lnTo>
                  <a:lnTo>
                    <a:pt x="322" y="662"/>
                  </a:lnTo>
                  <a:lnTo>
                    <a:pt x="328" y="659"/>
                  </a:lnTo>
                  <a:lnTo>
                    <a:pt x="334" y="660"/>
                  </a:lnTo>
                  <a:lnTo>
                    <a:pt x="339" y="657"/>
                  </a:lnTo>
                  <a:lnTo>
                    <a:pt x="343" y="652"/>
                  </a:lnTo>
                  <a:lnTo>
                    <a:pt x="350" y="652"/>
                  </a:lnTo>
                  <a:lnTo>
                    <a:pt x="361" y="657"/>
                  </a:lnTo>
                  <a:lnTo>
                    <a:pt x="366" y="660"/>
                  </a:lnTo>
                  <a:lnTo>
                    <a:pt x="373" y="659"/>
                  </a:lnTo>
                  <a:lnTo>
                    <a:pt x="379" y="660"/>
                  </a:lnTo>
                  <a:lnTo>
                    <a:pt x="385" y="660"/>
                  </a:lnTo>
                  <a:lnTo>
                    <a:pt x="403" y="664"/>
                  </a:lnTo>
                  <a:lnTo>
                    <a:pt x="410" y="660"/>
                  </a:lnTo>
                  <a:lnTo>
                    <a:pt x="415" y="663"/>
                  </a:lnTo>
                  <a:lnTo>
                    <a:pt x="420" y="667"/>
                  </a:lnTo>
                  <a:lnTo>
                    <a:pt x="423" y="674"/>
                  </a:lnTo>
                  <a:lnTo>
                    <a:pt x="429" y="679"/>
                  </a:lnTo>
                  <a:lnTo>
                    <a:pt x="430" y="683"/>
                  </a:lnTo>
                  <a:lnTo>
                    <a:pt x="435" y="682"/>
                  </a:lnTo>
                  <a:lnTo>
                    <a:pt x="438" y="689"/>
                  </a:lnTo>
                  <a:lnTo>
                    <a:pt x="445" y="694"/>
                  </a:lnTo>
                  <a:lnTo>
                    <a:pt x="450" y="697"/>
                  </a:lnTo>
                  <a:lnTo>
                    <a:pt x="452" y="702"/>
                  </a:lnTo>
                  <a:lnTo>
                    <a:pt x="469" y="716"/>
                  </a:lnTo>
                  <a:lnTo>
                    <a:pt x="476" y="729"/>
                  </a:lnTo>
                  <a:lnTo>
                    <a:pt x="481" y="735"/>
                  </a:lnTo>
                  <a:lnTo>
                    <a:pt x="484" y="751"/>
                  </a:lnTo>
                  <a:lnTo>
                    <a:pt x="492" y="764"/>
                  </a:lnTo>
                  <a:lnTo>
                    <a:pt x="495" y="770"/>
                  </a:lnTo>
                  <a:lnTo>
                    <a:pt x="495" y="773"/>
                  </a:lnTo>
                  <a:lnTo>
                    <a:pt x="499" y="778"/>
                  </a:lnTo>
                  <a:lnTo>
                    <a:pt x="502" y="783"/>
                  </a:lnTo>
                  <a:lnTo>
                    <a:pt x="507" y="790"/>
                  </a:lnTo>
                  <a:lnTo>
                    <a:pt x="506" y="793"/>
                  </a:lnTo>
                  <a:lnTo>
                    <a:pt x="508" y="805"/>
                  </a:lnTo>
                  <a:lnTo>
                    <a:pt x="514" y="817"/>
                  </a:lnTo>
                  <a:lnTo>
                    <a:pt x="521" y="823"/>
                  </a:lnTo>
                  <a:lnTo>
                    <a:pt x="527" y="825"/>
                  </a:lnTo>
                  <a:lnTo>
                    <a:pt x="533" y="835"/>
                  </a:lnTo>
                  <a:lnTo>
                    <a:pt x="534" y="840"/>
                  </a:lnTo>
                  <a:lnTo>
                    <a:pt x="540" y="844"/>
                  </a:lnTo>
                  <a:lnTo>
                    <a:pt x="544" y="851"/>
                  </a:lnTo>
                  <a:lnTo>
                    <a:pt x="545" y="858"/>
                  </a:lnTo>
                  <a:lnTo>
                    <a:pt x="557" y="874"/>
                  </a:lnTo>
                  <a:lnTo>
                    <a:pt x="568" y="877"/>
                  </a:lnTo>
                  <a:lnTo>
                    <a:pt x="573" y="882"/>
                  </a:lnTo>
                  <a:lnTo>
                    <a:pt x="575" y="885"/>
                  </a:lnTo>
                  <a:lnTo>
                    <a:pt x="575" y="890"/>
                  </a:lnTo>
                  <a:lnTo>
                    <a:pt x="578" y="897"/>
                  </a:lnTo>
                  <a:lnTo>
                    <a:pt x="576" y="904"/>
                  </a:lnTo>
                  <a:lnTo>
                    <a:pt x="573" y="911"/>
                  </a:lnTo>
                  <a:lnTo>
                    <a:pt x="580" y="915"/>
                  </a:lnTo>
                  <a:lnTo>
                    <a:pt x="580" y="921"/>
                  </a:lnTo>
                  <a:lnTo>
                    <a:pt x="579" y="928"/>
                  </a:lnTo>
                  <a:lnTo>
                    <a:pt x="580" y="934"/>
                  </a:lnTo>
                  <a:lnTo>
                    <a:pt x="584" y="939"/>
                  </a:lnTo>
                  <a:lnTo>
                    <a:pt x="591" y="951"/>
                  </a:lnTo>
                  <a:lnTo>
                    <a:pt x="596" y="958"/>
                  </a:lnTo>
                  <a:lnTo>
                    <a:pt x="601" y="971"/>
                  </a:lnTo>
                  <a:lnTo>
                    <a:pt x="602" y="985"/>
                  </a:lnTo>
                  <a:lnTo>
                    <a:pt x="609" y="990"/>
                  </a:lnTo>
                  <a:lnTo>
                    <a:pt x="607" y="997"/>
                  </a:lnTo>
                  <a:lnTo>
                    <a:pt x="611" y="999"/>
                  </a:lnTo>
                  <a:lnTo>
                    <a:pt x="624" y="1000"/>
                  </a:lnTo>
                  <a:lnTo>
                    <a:pt x="630" y="1003"/>
                  </a:lnTo>
                  <a:lnTo>
                    <a:pt x="634" y="1003"/>
                  </a:lnTo>
                  <a:lnTo>
                    <a:pt x="640" y="1007"/>
                  </a:lnTo>
                  <a:lnTo>
                    <a:pt x="644" y="1012"/>
                  </a:lnTo>
                  <a:lnTo>
                    <a:pt x="648" y="1015"/>
                  </a:lnTo>
                  <a:lnTo>
                    <a:pt x="655" y="1013"/>
                  </a:lnTo>
                  <a:lnTo>
                    <a:pt x="660" y="1016"/>
                  </a:lnTo>
                  <a:lnTo>
                    <a:pt x="667" y="1017"/>
                  </a:lnTo>
                  <a:lnTo>
                    <a:pt x="679" y="1028"/>
                  </a:lnTo>
                  <a:lnTo>
                    <a:pt x="684" y="1031"/>
                  </a:lnTo>
                  <a:lnTo>
                    <a:pt x="709" y="1034"/>
                  </a:lnTo>
                  <a:lnTo>
                    <a:pt x="724" y="1032"/>
                  </a:lnTo>
                  <a:lnTo>
                    <a:pt x="730" y="1035"/>
                  </a:lnTo>
                  <a:lnTo>
                    <a:pt x="736" y="1036"/>
                  </a:lnTo>
                  <a:lnTo>
                    <a:pt x="748" y="1049"/>
                  </a:lnTo>
                  <a:lnTo>
                    <a:pt x="749" y="1049"/>
                  </a:lnTo>
                  <a:lnTo>
                    <a:pt x="756" y="1054"/>
                  </a:lnTo>
                  <a:lnTo>
                    <a:pt x="762" y="1053"/>
                  </a:lnTo>
                  <a:lnTo>
                    <a:pt x="762" y="1047"/>
                  </a:lnTo>
                  <a:lnTo>
                    <a:pt x="778" y="1043"/>
                  </a:lnTo>
                  <a:lnTo>
                    <a:pt x="781" y="1042"/>
                  </a:lnTo>
                  <a:lnTo>
                    <a:pt x="779" y="1035"/>
                  </a:lnTo>
                  <a:lnTo>
                    <a:pt x="772" y="1040"/>
                  </a:lnTo>
                  <a:lnTo>
                    <a:pt x="774" y="1035"/>
                  </a:lnTo>
                  <a:lnTo>
                    <a:pt x="768" y="1040"/>
                  </a:lnTo>
                  <a:lnTo>
                    <a:pt x="764" y="1032"/>
                  </a:lnTo>
                  <a:lnTo>
                    <a:pt x="771" y="1032"/>
                  </a:lnTo>
                  <a:lnTo>
                    <a:pt x="767" y="1027"/>
                  </a:lnTo>
                  <a:lnTo>
                    <a:pt x="764" y="1013"/>
                  </a:lnTo>
                  <a:lnTo>
                    <a:pt x="755" y="993"/>
                  </a:lnTo>
                  <a:lnTo>
                    <a:pt x="755" y="986"/>
                  </a:lnTo>
                  <a:lnTo>
                    <a:pt x="751" y="965"/>
                  </a:lnTo>
                  <a:lnTo>
                    <a:pt x="744" y="959"/>
                  </a:lnTo>
                  <a:lnTo>
                    <a:pt x="744" y="953"/>
                  </a:lnTo>
                  <a:lnTo>
                    <a:pt x="751" y="955"/>
                  </a:lnTo>
                  <a:lnTo>
                    <a:pt x="744" y="947"/>
                  </a:lnTo>
                  <a:lnTo>
                    <a:pt x="744" y="942"/>
                  </a:lnTo>
                  <a:lnTo>
                    <a:pt x="751" y="942"/>
                  </a:lnTo>
                  <a:lnTo>
                    <a:pt x="751" y="935"/>
                  </a:lnTo>
                  <a:lnTo>
                    <a:pt x="753" y="928"/>
                  </a:lnTo>
                  <a:lnTo>
                    <a:pt x="753" y="923"/>
                  </a:lnTo>
                  <a:lnTo>
                    <a:pt x="756" y="916"/>
                  </a:lnTo>
                  <a:lnTo>
                    <a:pt x="744" y="919"/>
                  </a:lnTo>
                  <a:lnTo>
                    <a:pt x="730" y="916"/>
                  </a:lnTo>
                  <a:lnTo>
                    <a:pt x="732" y="909"/>
                  </a:lnTo>
                  <a:lnTo>
                    <a:pt x="729" y="905"/>
                  </a:lnTo>
                  <a:lnTo>
                    <a:pt x="725" y="898"/>
                  </a:lnTo>
                  <a:lnTo>
                    <a:pt x="732" y="904"/>
                  </a:lnTo>
                  <a:lnTo>
                    <a:pt x="736" y="909"/>
                  </a:lnTo>
                  <a:lnTo>
                    <a:pt x="743" y="909"/>
                  </a:lnTo>
                  <a:lnTo>
                    <a:pt x="747" y="907"/>
                  </a:lnTo>
                  <a:lnTo>
                    <a:pt x="752" y="909"/>
                  </a:lnTo>
                  <a:lnTo>
                    <a:pt x="747" y="913"/>
                  </a:lnTo>
                  <a:lnTo>
                    <a:pt x="756" y="911"/>
                  </a:lnTo>
                  <a:lnTo>
                    <a:pt x="768" y="879"/>
                  </a:lnTo>
                  <a:lnTo>
                    <a:pt x="767" y="874"/>
                  </a:lnTo>
                  <a:lnTo>
                    <a:pt x="763" y="871"/>
                  </a:lnTo>
                  <a:lnTo>
                    <a:pt x="759" y="866"/>
                  </a:lnTo>
                  <a:lnTo>
                    <a:pt x="759" y="860"/>
                  </a:lnTo>
                  <a:lnTo>
                    <a:pt x="752" y="863"/>
                  </a:lnTo>
                  <a:lnTo>
                    <a:pt x="749" y="860"/>
                  </a:lnTo>
                  <a:lnTo>
                    <a:pt x="756" y="858"/>
                  </a:lnTo>
                  <a:lnTo>
                    <a:pt x="768" y="858"/>
                  </a:lnTo>
                  <a:lnTo>
                    <a:pt x="775" y="863"/>
                  </a:lnTo>
                  <a:lnTo>
                    <a:pt x="787" y="847"/>
                  </a:lnTo>
                  <a:lnTo>
                    <a:pt x="790" y="840"/>
                  </a:lnTo>
                  <a:lnTo>
                    <a:pt x="790" y="835"/>
                  </a:lnTo>
                  <a:lnTo>
                    <a:pt x="785" y="839"/>
                  </a:lnTo>
                  <a:lnTo>
                    <a:pt x="782" y="844"/>
                  </a:lnTo>
                  <a:lnTo>
                    <a:pt x="775" y="839"/>
                  </a:lnTo>
                  <a:lnTo>
                    <a:pt x="779" y="833"/>
                  </a:lnTo>
                  <a:lnTo>
                    <a:pt x="778" y="831"/>
                  </a:lnTo>
                  <a:lnTo>
                    <a:pt x="785" y="831"/>
                  </a:lnTo>
                  <a:lnTo>
                    <a:pt x="790" y="828"/>
                  </a:lnTo>
                  <a:lnTo>
                    <a:pt x="791" y="832"/>
                  </a:lnTo>
                  <a:lnTo>
                    <a:pt x="798" y="827"/>
                  </a:lnTo>
                  <a:lnTo>
                    <a:pt x="800" y="821"/>
                  </a:lnTo>
                  <a:lnTo>
                    <a:pt x="800" y="827"/>
                  </a:lnTo>
                  <a:lnTo>
                    <a:pt x="798" y="832"/>
                  </a:lnTo>
                  <a:lnTo>
                    <a:pt x="804" y="829"/>
                  </a:lnTo>
                  <a:lnTo>
                    <a:pt x="810" y="821"/>
                  </a:lnTo>
                  <a:lnTo>
                    <a:pt x="810" y="814"/>
                  </a:lnTo>
                  <a:lnTo>
                    <a:pt x="808" y="809"/>
                  </a:lnTo>
                  <a:lnTo>
                    <a:pt x="810" y="802"/>
                  </a:lnTo>
                  <a:lnTo>
                    <a:pt x="810" y="800"/>
                  </a:lnTo>
                  <a:lnTo>
                    <a:pt x="818" y="812"/>
                  </a:lnTo>
                  <a:lnTo>
                    <a:pt x="824" y="814"/>
                  </a:lnTo>
                  <a:lnTo>
                    <a:pt x="843" y="804"/>
                  </a:lnTo>
                  <a:lnTo>
                    <a:pt x="844" y="801"/>
                  </a:lnTo>
                  <a:lnTo>
                    <a:pt x="837" y="798"/>
                  </a:lnTo>
                  <a:lnTo>
                    <a:pt x="832" y="800"/>
                  </a:lnTo>
                  <a:lnTo>
                    <a:pt x="835" y="794"/>
                  </a:lnTo>
                  <a:lnTo>
                    <a:pt x="829" y="789"/>
                  </a:lnTo>
                  <a:lnTo>
                    <a:pt x="823" y="777"/>
                  </a:lnTo>
                  <a:lnTo>
                    <a:pt x="829" y="777"/>
                  </a:lnTo>
                  <a:lnTo>
                    <a:pt x="831" y="781"/>
                  </a:lnTo>
                  <a:lnTo>
                    <a:pt x="840" y="789"/>
                  </a:lnTo>
                  <a:lnTo>
                    <a:pt x="846" y="786"/>
                  </a:lnTo>
                  <a:lnTo>
                    <a:pt x="840" y="774"/>
                  </a:lnTo>
                  <a:lnTo>
                    <a:pt x="841" y="773"/>
                  </a:lnTo>
                  <a:lnTo>
                    <a:pt x="846" y="779"/>
                  </a:lnTo>
                  <a:lnTo>
                    <a:pt x="851" y="783"/>
                  </a:lnTo>
                  <a:lnTo>
                    <a:pt x="858" y="778"/>
                  </a:lnTo>
                  <a:lnTo>
                    <a:pt x="860" y="785"/>
                  </a:lnTo>
                  <a:lnTo>
                    <a:pt x="866" y="783"/>
                  </a:lnTo>
                  <a:lnTo>
                    <a:pt x="863" y="789"/>
                  </a:lnTo>
                  <a:lnTo>
                    <a:pt x="875" y="783"/>
                  </a:lnTo>
                  <a:lnTo>
                    <a:pt x="874" y="789"/>
                  </a:lnTo>
                  <a:lnTo>
                    <a:pt x="860" y="796"/>
                  </a:lnTo>
                  <a:lnTo>
                    <a:pt x="860" y="798"/>
                  </a:lnTo>
                  <a:lnTo>
                    <a:pt x="879" y="787"/>
                  </a:lnTo>
                  <a:lnTo>
                    <a:pt x="892" y="783"/>
                  </a:lnTo>
                  <a:lnTo>
                    <a:pt x="898" y="778"/>
                  </a:lnTo>
                  <a:lnTo>
                    <a:pt x="892" y="779"/>
                  </a:lnTo>
                  <a:lnTo>
                    <a:pt x="886" y="783"/>
                  </a:lnTo>
                  <a:lnTo>
                    <a:pt x="885" y="778"/>
                  </a:lnTo>
                  <a:lnTo>
                    <a:pt x="897" y="773"/>
                  </a:lnTo>
                  <a:lnTo>
                    <a:pt x="909" y="773"/>
                  </a:lnTo>
                  <a:lnTo>
                    <a:pt x="921" y="763"/>
                  </a:lnTo>
                  <a:lnTo>
                    <a:pt x="931" y="759"/>
                  </a:lnTo>
                  <a:lnTo>
                    <a:pt x="936" y="755"/>
                  </a:lnTo>
                  <a:lnTo>
                    <a:pt x="948" y="743"/>
                  </a:lnTo>
                  <a:lnTo>
                    <a:pt x="950" y="732"/>
                  </a:lnTo>
                  <a:lnTo>
                    <a:pt x="961" y="725"/>
                  </a:lnTo>
                  <a:lnTo>
                    <a:pt x="965" y="718"/>
                  </a:lnTo>
                  <a:lnTo>
                    <a:pt x="970" y="716"/>
                  </a:lnTo>
                  <a:lnTo>
                    <a:pt x="973" y="708"/>
                  </a:lnTo>
                  <a:lnTo>
                    <a:pt x="966" y="706"/>
                  </a:lnTo>
                  <a:lnTo>
                    <a:pt x="966" y="697"/>
                  </a:lnTo>
                  <a:lnTo>
                    <a:pt x="961" y="691"/>
                  </a:lnTo>
                  <a:lnTo>
                    <a:pt x="961" y="686"/>
                  </a:lnTo>
                  <a:lnTo>
                    <a:pt x="958" y="679"/>
                  </a:lnTo>
                  <a:lnTo>
                    <a:pt x="961" y="676"/>
                  </a:lnTo>
                  <a:lnTo>
                    <a:pt x="970" y="682"/>
                  </a:lnTo>
                  <a:lnTo>
                    <a:pt x="974" y="676"/>
                  </a:lnTo>
                  <a:lnTo>
                    <a:pt x="980" y="671"/>
                  </a:lnTo>
                  <a:lnTo>
                    <a:pt x="986" y="672"/>
                  </a:lnTo>
                  <a:lnTo>
                    <a:pt x="986" y="682"/>
                  </a:lnTo>
                  <a:lnTo>
                    <a:pt x="981" y="695"/>
                  </a:lnTo>
                  <a:lnTo>
                    <a:pt x="994" y="691"/>
                  </a:lnTo>
                  <a:lnTo>
                    <a:pt x="1007" y="691"/>
                  </a:lnTo>
                  <a:lnTo>
                    <a:pt x="1005" y="693"/>
                  </a:lnTo>
                  <a:lnTo>
                    <a:pt x="998" y="694"/>
                  </a:lnTo>
                  <a:lnTo>
                    <a:pt x="985" y="704"/>
                  </a:lnTo>
                  <a:lnTo>
                    <a:pt x="981" y="710"/>
                  </a:lnTo>
                  <a:lnTo>
                    <a:pt x="982" y="710"/>
                  </a:lnTo>
                  <a:lnTo>
                    <a:pt x="989" y="704"/>
                  </a:lnTo>
                  <a:lnTo>
                    <a:pt x="996" y="701"/>
                  </a:lnTo>
                  <a:lnTo>
                    <a:pt x="1003" y="698"/>
                  </a:lnTo>
                  <a:lnTo>
                    <a:pt x="1020" y="689"/>
                  </a:lnTo>
                  <a:lnTo>
                    <a:pt x="1040" y="679"/>
                  </a:lnTo>
                  <a:lnTo>
                    <a:pt x="1058" y="678"/>
                  </a:lnTo>
                  <a:lnTo>
                    <a:pt x="1050" y="664"/>
                  </a:lnTo>
                  <a:lnTo>
                    <a:pt x="1057" y="652"/>
                  </a:lnTo>
                  <a:lnTo>
                    <a:pt x="1062" y="647"/>
                  </a:lnTo>
                  <a:lnTo>
                    <a:pt x="1062" y="647"/>
                  </a:lnTo>
                  <a:lnTo>
                    <a:pt x="1069" y="640"/>
                  </a:lnTo>
                  <a:lnTo>
                    <a:pt x="1070" y="633"/>
                  </a:lnTo>
                  <a:lnTo>
                    <a:pt x="1068" y="617"/>
                  </a:lnTo>
                  <a:lnTo>
                    <a:pt x="1065" y="610"/>
                  </a:lnTo>
                  <a:lnTo>
                    <a:pt x="1069" y="603"/>
                  </a:lnTo>
                  <a:lnTo>
                    <a:pt x="1068" y="591"/>
                  </a:lnTo>
                  <a:lnTo>
                    <a:pt x="1070" y="584"/>
                  </a:lnTo>
                  <a:lnTo>
                    <a:pt x="1074" y="579"/>
                  </a:lnTo>
                  <a:lnTo>
                    <a:pt x="1076" y="572"/>
                  </a:lnTo>
                  <a:lnTo>
                    <a:pt x="1080" y="565"/>
                  </a:lnTo>
                  <a:lnTo>
                    <a:pt x="1078" y="559"/>
                  </a:lnTo>
                  <a:lnTo>
                    <a:pt x="1081" y="553"/>
                  </a:lnTo>
                  <a:lnTo>
                    <a:pt x="1078" y="548"/>
                  </a:lnTo>
                  <a:close/>
                  <a:moveTo>
                    <a:pt x="766" y="981"/>
                  </a:moveTo>
                  <a:lnTo>
                    <a:pt x="767" y="988"/>
                  </a:lnTo>
                  <a:lnTo>
                    <a:pt x="770" y="993"/>
                  </a:lnTo>
                  <a:lnTo>
                    <a:pt x="774" y="1008"/>
                  </a:lnTo>
                  <a:lnTo>
                    <a:pt x="775" y="1020"/>
                  </a:lnTo>
                  <a:lnTo>
                    <a:pt x="778" y="1027"/>
                  </a:lnTo>
                  <a:lnTo>
                    <a:pt x="775" y="1008"/>
                  </a:lnTo>
                  <a:lnTo>
                    <a:pt x="772" y="996"/>
                  </a:lnTo>
                  <a:lnTo>
                    <a:pt x="762" y="959"/>
                  </a:lnTo>
                  <a:lnTo>
                    <a:pt x="759" y="938"/>
                  </a:lnTo>
                  <a:lnTo>
                    <a:pt x="759" y="925"/>
                  </a:lnTo>
                  <a:lnTo>
                    <a:pt x="758" y="939"/>
                  </a:lnTo>
                  <a:lnTo>
                    <a:pt x="759" y="946"/>
                  </a:lnTo>
                  <a:lnTo>
                    <a:pt x="758" y="958"/>
                  </a:lnTo>
                  <a:lnTo>
                    <a:pt x="762" y="965"/>
                  </a:lnTo>
                  <a:lnTo>
                    <a:pt x="762" y="970"/>
                  </a:lnTo>
                  <a:lnTo>
                    <a:pt x="766" y="981"/>
                  </a:lnTo>
                  <a:close/>
                  <a:moveTo>
                    <a:pt x="772" y="882"/>
                  </a:moveTo>
                  <a:lnTo>
                    <a:pt x="764" y="897"/>
                  </a:lnTo>
                  <a:lnTo>
                    <a:pt x="760" y="909"/>
                  </a:lnTo>
                  <a:lnTo>
                    <a:pt x="760" y="921"/>
                  </a:lnTo>
                  <a:lnTo>
                    <a:pt x="766" y="901"/>
                  </a:lnTo>
                  <a:lnTo>
                    <a:pt x="771" y="890"/>
                  </a:lnTo>
                  <a:lnTo>
                    <a:pt x="783" y="870"/>
                  </a:lnTo>
                  <a:lnTo>
                    <a:pt x="783" y="863"/>
                  </a:lnTo>
                  <a:lnTo>
                    <a:pt x="776" y="875"/>
                  </a:lnTo>
                  <a:lnTo>
                    <a:pt x="772" y="882"/>
                  </a:lnTo>
                  <a:close/>
                  <a:moveTo>
                    <a:pt x="798" y="840"/>
                  </a:moveTo>
                  <a:lnTo>
                    <a:pt x="797" y="846"/>
                  </a:lnTo>
                  <a:lnTo>
                    <a:pt x="793" y="852"/>
                  </a:lnTo>
                  <a:lnTo>
                    <a:pt x="794" y="854"/>
                  </a:lnTo>
                  <a:lnTo>
                    <a:pt x="804" y="842"/>
                  </a:lnTo>
                  <a:lnTo>
                    <a:pt x="806" y="835"/>
                  </a:lnTo>
                  <a:lnTo>
                    <a:pt x="804" y="833"/>
                  </a:lnTo>
                  <a:lnTo>
                    <a:pt x="798" y="840"/>
                  </a:lnTo>
                  <a:close/>
                  <a:moveTo>
                    <a:pt x="836" y="813"/>
                  </a:moveTo>
                  <a:lnTo>
                    <a:pt x="824" y="820"/>
                  </a:lnTo>
                  <a:lnTo>
                    <a:pt x="818" y="825"/>
                  </a:lnTo>
                  <a:lnTo>
                    <a:pt x="812" y="827"/>
                  </a:lnTo>
                  <a:lnTo>
                    <a:pt x="810" y="828"/>
                  </a:lnTo>
                  <a:lnTo>
                    <a:pt x="812" y="833"/>
                  </a:lnTo>
                  <a:lnTo>
                    <a:pt x="831" y="821"/>
                  </a:lnTo>
                  <a:lnTo>
                    <a:pt x="843" y="814"/>
                  </a:lnTo>
                  <a:lnTo>
                    <a:pt x="844" y="808"/>
                  </a:lnTo>
                  <a:lnTo>
                    <a:pt x="843" y="806"/>
                  </a:lnTo>
                  <a:lnTo>
                    <a:pt x="836" y="813"/>
                  </a:lnTo>
                  <a:close/>
                  <a:moveTo>
                    <a:pt x="966" y="725"/>
                  </a:moveTo>
                  <a:lnTo>
                    <a:pt x="961" y="729"/>
                  </a:lnTo>
                  <a:lnTo>
                    <a:pt x="958" y="735"/>
                  </a:lnTo>
                  <a:lnTo>
                    <a:pt x="977" y="720"/>
                  </a:lnTo>
                  <a:lnTo>
                    <a:pt x="981" y="713"/>
                  </a:lnTo>
                  <a:lnTo>
                    <a:pt x="974" y="718"/>
                  </a:lnTo>
                  <a:lnTo>
                    <a:pt x="966" y="725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3203613" y="1700308"/>
              <a:ext cx="832966" cy="297488"/>
            </a:xfrm>
            <a:custGeom>
              <a:avLst/>
              <a:gdLst>
                <a:gd name="T0" fmla="*/ 621 w 655"/>
                <a:gd name="T1" fmla="*/ 7 h 234"/>
                <a:gd name="T2" fmla="*/ 539 w 655"/>
                <a:gd name="T3" fmla="*/ 19 h 234"/>
                <a:gd name="T4" fmla="*/ 501 w 655"/>
                <a:gd name="T5" fmla="*/ 23 h 234"/>
                <a:gd name="T6" fmla="*/ 466 w 655"/>
                <a:gd name="T7" fmla="*/ 29 h 234"/>
                <a:gd name="T8" fmla="*/ 416 w 655"/>
                <a:gd name="T9" fmla="*/ 34 h 234"/>
                <a:gd name="T10" fmla="*/ 360 w 655"/>
                <a:gd name="T11" fmla="*/ 39 h 234"/>
                <a:gd name="T12" fmla="*/ 284 w 655"/>
                <a:gd name="T13" fmla="*/ 45 h 234"/>
                <a:gd name="T14" fmla="*/ 214 w 655"/>
                <a:gd name="T15" fmla="*/ 53 h 234"/>
                <a:gd name="T16" fmla="*/ 175 w 655"/>
                <a:gd name="T17" fmla="*/ 56 h 234"/>
                <a:gd name="T18" fmla="*/ 165 w 655"/>
                <a:gd name="T19" fmla="*/ 66 h 234"/>
                <a:gd name="T20" fmla="*/ 58 w 655"/>
                <a:gd name="T21" fmla="*/ 83 h 234"/>
                <a:gd name="T22" fmla="*/ 53 w 655"/>
                <a:gd name="T23" fmla="*/ 83 h 234"/>
                <a:gd name="T24" fmla="*/ 49 w 655"/>
                <a:gd name="T25" fmla="*/ 89 h 234"/>
                <a:gd name="T26" fmla="*/ 45 w 655"/>
                <a:gd name="T27" fmla="*/ 98 h 234"/>
                <a:gd name="T28" fmla="*/ 41 w 655"/>
                <a:gd name="T29" fmla="*/ 111 h 234"/>
                <a:gd name="T30" fmla="*/ 42 w 655"/>
                <a:gd name="T31" fmla="*/ 123 h 234"/>
                <a:gd name="T32" fmla="*/ 41 w 655"/>
                <a:gd name="T33" fmla="*/ 137 h 234"/>
                <a:gd name="T34" fmla="*/ 35 w 655"/>
                <a:gd name="T35" fmla="*/ 145 h 234"/>
                <a:gd name="T36" fmla="*/ 32 w 655"/>
                <a:gd name="T37" fmla="*/ 157 h 234"/>
                <a:gd name="T38" fmla="*/ 23 w 655"/>
                <a:gd name="T39" fmla="*/ 163 h 234"/>
                <a:gd name="T40" fmla="*/ 28 w 655"/>
                <a:gd name="T41" fmla="*/ 171 h 234"/>
                <a:gd name="T42" fmla="*/ 20 w 655"/>
                <a:gd name="T43" fmla="*/ 179 h 234"/>
                <a:gd name="T44" fmla="*/ 20 w 655"/>
                <a:gd name="T45" fmla="*/ 187 h 234"/>
                <a:gd name="T46" fmla="*/ 15 w 655"/>
                <a:gd name="T47" fmla="*/ 188 h 234"/>
                <a:gd name="T48" fmla="*/ 8 w 655"/>
                <a:gd name="T49" fmla="*/ 196 h 234"/>
                <a:gd name="T50" fmla="*/ 14 w 655"/>
                <a:gd name="T51" fmla="*/ 203 h 234"/>
                <a:gd name="T52" fmla="*/ 15 w 655"/>
                <a:gd name="T53" fmla="*/ 221 h 234"/>
                <a:gd name="T54" fmla="*/ 7 w 655"/>
                <a:gd name="T55" fmla="*/ 229 h 234"/>
                <a:gd name="T56" fmla="*/ 0 w 655"/>
                <a:gd name="T57" fmla="*/ 234 h 234"/>
                <a:gd name="T58" fmla="*/ 166 w 655"/>
                <a:gd name="T59" fmla="*/ 221 h 234"/>
                <a:gd name="T60" fmla="*/ 166 w 655"/>
                <a:gd name="T61" fmla="*/ 219 h 234"/>
                <a:gd name="T62" fmla="*/ 370 w 655"/>
                <a:gd name="T63" fmla="*/ 199 h 234"/>
                <a:gd name="T64" fmla="*/ 471 w 655"/>
                <a:gd name="T65" fmla="*/ 188 h 234"/>
                <a:gd name="T66" fmla="*/ 485 w 655"/>
                <a:gd name="T67" fmla="*/ 160 h 234"/>
                <a:gd name="T68" fmla="*/ 490 w 655"/>
                <a:gd name="T69" fmla="*/ 145 h 234"/>
                <a:gd name="T70" fmla="*/ 498 w 655"/>
                <a:gd name="T71" fmla="*/ 133 h 234"/>
                <a:gd name="T72" fmla="*/ 524 w 655"/>
                <a:gd name="T73" fmla="*/ 125 h 234"/>
                <a:gd name="T74" fmla="*/ 547 w 655"/>
                <a:gd name="T75" fmla="*/ 104 h 234"/>
                <a:gd name="T76" fmla="*/ 564 w 655"/>
                <a:gd name="T77" fmla="*/ 96 h 234"/>
                <a:gd name="T78" fmla="*/ 571 w 655"/>
                <a:gd name="T79" fmla="*/ 77 h 234"/>
                <a:gd name="T80" fmla="*/ 578 w 655"/>
                <a:gd name="T81" fmla="*/ 73 h 234"/>
                <a:gd name="T82" fmla="*/ 586 w 655"/>
                <a:gd name="T83" fmla="*/ 66 h 234"/>
                <a:gd name="T84" fmla="*/ 597 w 655"/>
                <a:gd name="T85" fmla="*/ 73 h 234"/>
                <a:gd name="T86" fmla="*/ 605 w 655"/>
                <a:gd name="T87" fmla="*/ 60 h 234"/>
                <a:gd name="T88" fmla="*/ 624 w 655"/>
                <a:gd name="T89" fmla="*/ 50 h 234"/>
                <a:gd name="T90" fmla="*/ 635 w 655"/>
                <a:gd name="T91" fmla="*/ 49 h 234"/>
                <a:gd name="T92" fmla="*/ 644 w 655"/>
                <a:gd name="T93" fmla="*/ 29 h 234"/>
                <a:gd name="T94" fmla="*/ 652 w 655"/>
                <a:gd name="T95" fmla="*/ 15 h 234"/>
                <a:gd name="T96" fmla="*/ 655 w 655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5" h="234">
                  <a:moveTo>
                    <a:pt x="646" y="1"/>
                  </a:moveTo>
                  <a:lnTo>
                    <a:pt x="621" y="7"/>
                  </a:lnTo>
                  <a:lnTo>
                    <a:pt x="590" y="12"/>
                  </a:lnTo>
                  <a:lnTo>
                    <a:pt x="539" y="19"/>
                  </a:lnTo>
                  <a:lnTo>
                    <a:pt x="525" y="20"/>
                  </a:lnTo>
                  <a:lnTo>
                    <a:pt x="501" y="23"/>
                  </a:lnTo>
                  <a:lnTo>
                    <a:pt x="493" y="27"/>
                  </a:lnTo>
                  <a:lnTo>
                    <a:pt x="466" y="29"/>
                  </a:lnTo>
                  <a:lnTo>
                    <a:pt x="441" y="33"/>
                  </a:lnTo>
                  <a:lnTo>
                    <a:pt x="416" y="34"/>
                  </a:lnTo>
                  <a:lnTo>
                    <a:pt x="382" y="37"/>
                  </a:lnTo>
                  <a:lnTo>
                    <a:pt x="360" y="39"/>
                  </a:lnTo>
                  <a:lnTo>
                    <a:pt x="322" y="43"/>
                  </a:lnTo>
                  <a:lnTo>
                    <a:pt x="284" y="45"/>
                  </a:lnTo>
                  <a:lnTo>
                    <a:pt x="245" y="50"/>
                  </a:lnTo>
                  <a:lnTo>
                    <a:pt x="214" y="53"/>
                  </a:lnTo>
                  <a:lnTo>
                    <a:pt x="181" y="57"/>
                  </a:lnTo>
                  <a:lnTo>
                    <a:pt x="175" y="56"/>
                  </a:lnTo>
                  <a:lnTo>
                    <a:pt x="161" y="56"/>
                  </a:lnTo>
                  <a:lnTo>
                    <a:pt x="165" y="66"/>
                  </a:lnTo>
                  <a:lnTo>
                    <a:pt x="164" y="73"/>
                  </a:lnTo>
                  <a:lnTo>
                    <a:pt x="58" y="83"/>
                  </a:lnTo>
                  <a:lnTo>
                    <a:pt x="51" y="87"/>
                  </a:lnTo>
                  <a:lnTo>
                    <a:pt x="53" y="83"/>
                  </a:lnTo>
                  <a:lnTo>
                    <a:pt x="47" y="83"/>
                  </a:lnTo>
                  <a:lnTo>
                    <a:pt x="49" y="89"/>
                  </a:lnTo>
                  <a:lnTo>
                    <a:pt x="51" y="96"/>
                  </a:lnTo>
                  <a:lnTo>
                    <a:pt x="45" y="98"/>
                  </a:lnTo>
                  <a:lnTo>
                    <a:pt x="49" y="104"/>
                  </a:lnTo>
                  <a:lnTo>
                    <a:pt x="41" y="111"/>
                  </a:lnTo>
                  <a:lnTo>
                    <a:pt x="46" y="116"/>
                  </a:lnTo>
                  <a:lnTo>
                    <a:pt x="42" y="123"/>
                  </a:lnTo>
                  <a:lnTo>
                    <a:pt x="38" y="133"/>
                  </a:lnTo>
                  <a:lnTo>
                    <a:pt x="41" y="137"/>
                  </a:lnTo>
                  <a:lnTo>
                    <a:pt x="42" y="142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32" y="157"/>
                  </a:lnTo>
                  <a:lnTo>
                    <a:pt x="27" y="160"/>
                  </a:lnTo>
                  <a:lnTo>
                    <a:pt x="23" y="163"/>
                  </a:lnTo>
                  <a:lnTo>
                    <a:pt x="23" y="164"/>
                  </a:lnTo>
                  <a:lnTo>
                    <a:pt x="28" y="171"/>
                  </a:lnTo>
                  <a:lnTo>
                    <a:pt x="24" y="173"/>
                  </a:lnTo>
                  <a:lnTo>
                    <a:pt x="20" y="179"/>
                  </a:lnTo>
                  <a:lnTo>
                    <a:pt x="16" y="180"/>
                  </a:lnTo>
                  <a:lnTo>
                    <a:pt x="20" y="187"/>
                  </a:lnTo>
                  <a:lnTo>
                    <a:pt x="18" y="192"/>
                  </a:lnTo>
                  <a:lnTo>
                    <a:pt x="15" y="188"/>
                  </a:lnTo>
                  <a:lnTo>
                    <a:pt x="9" y="190"/>
                  </a:lnTo>
                  <a:lnTo>
                    <a:pt x="8" y="196"/>
                  </a:lnTo>
                  <a:lnTo>
                    <a:pt x="14" y="195"/>
                  </a:lnTo>
                  <a:lnTo>
                    <a:pt x="14" y="203"/>
                  </a:lnTo>
                  <a:lnTo>
                    <a:pt x="16" y="219"/>
                  </a:lnTo>
                  <a:lnTo>
                    <a:pt x="15" y="221"/>
                  </a:lnTo>
                  <a:lnTo>
                    <a:pt x="9" y="223"/>
                  </a:lnTo>
                  <a:lnTo>
                    <a:pt x="7" y="229"/>
                  </a:lnTo>
                  <a:lnTo>
                    <a:pt x="0" y="233"/>
                  </a:lnTo>
                  <a:lnTo>
                    <a:pt x="0" y="234"/>
                  </a:lnTo>
                  <a:lnTo>
                    <a:pt x="108" y="226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66" y="219"/>
                  </a:lnTo>
                  <a:lnTo>
                    <a:pt x="282" y="210"/>
                  </a:lnTo>
                  <a:lnTo>
                    <a:pt x="370" y="199"/>
                  </a:lnTo>
                  <a:lnTo>
                    <a:pt x="440" y="191"/>
                  </a:lnTo>
                  <a:lnTo>
                    <a:pt x="471" y="188"/>
                  </a:lnTo>
                  <a:lnTo>
                    <a:pt x="471" y="163"/>
                  </a:lnTo>
                  <a:lnTo>
                    <a:pt x="485" y="160"/>
                  </a:lnTo>
                  <a:lnTo>
                    <a:pt x="490" y="153"/>
                  </a:lnTo>
                  <a:lnTo>
                    <a:pt x="490" y="145"/>
                  </a:lnTo>
                  <a:lnTo>
                    <a:pt x="493" y="138"/>
                  </a:lnTo>
                  <a:lnTo>
                    <a:pt x="498" y="133"/>
                  </a:lnTo>
                  <a:lnTo>
                    <a:pt x="512" y="125"/>
                  </a:lnTo>
                  <a:lnTo>
                    <a:pt x="524" y="125"/>
                  </a:lnTo>
                  <a:lnTo>
                    <a:pt x="529" y="122"/>
                  </a:lnTo>
                  <a:lnTo>
                    <a:pt x="547" y="104"/>
                  </a:lnTo>
                  <a:lnTo>
                    <a:pt x="559" y="96"/>
                  </a:lnTo>
                  <a:lnTo>
                    <a:pt x="564" y="96"/>
                  </a:lnTo>
                  <a:lnTo>
                    <a:pt x="568" y="91"/>
                  </a:lnTo>
                  <a:lnTo>
                    <a:pt x="571" y="77"/>
                  </a:lnTo>
                  <a:lnTo>
                    <a:pt x="577" y="80"/>
                  </a:lnTo>
                  <a:lnTo>
                    <a:pt x="578" y="73"/>
                  </a:lnTo>
                  <a:lnTo>
                    <a:pt x="581" y="70"/>
                  </a:lnTo>
                  <a:lnTo>
                    <a:pt x="586" y="66"/>
                  </a:lnTo>
                  <a:lnTo>
                    <a:pt x="593" y="73"/>
                  </a:lnTo>
                  <a:lnTo>
                    <a:pt x="597" y="73"/>
                  </a:lnTo>
                  <a:lnTo>
                    <a:pt x="602" y="66"/>
                  </a:lnTo>
                  <a:lnTo>
                    <a:pt x="605" y="60"/>
                  </a:lnTo>
                  <a:lnTo>
                    <a:pt x="612" y="56"/>
                  </a:lnTo>
                  <a:lnTo>
                    <a:pt x="624" y="50"/>
                  </a:lnTo>
                  <a:lnTo>
                    <a:pt x="629" y="56"/>
                  </a:lnTo>
                  <a:lnTo>
                    <a:pt x="635" y="49"/>
                  </a:lnTo>
                  <a:lnTo>
                    <a:pt x="639" y="35"/>
                  </a:lnTo>
                  <a:lnTo>
                    <a:pt x="644" y="29"/>
                  </a:lnTo>
                  <a:lnTo>
                    <a:pt x="651" y="27"/>
                  </a:lnTo>
                  <a:lnTo>
                    <a:pt x="652" y="15"/>
                  </a:lnTo>
                  <a:lnTo>
                    <a:pt x="652" y="8"/>
                  </a:lnTo>
                  <a:lnTo>
                    <a:pt x="655" y="0"/>
                  </a:lnTo>
                  <a:lnTo>
                    <a:pt x="646" y="1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1895989" y="635963"/>
              <a:ext cx="684883" cy="446893"/>
            </a:xfrm>
            <a:custGeom>
              <a:avLst/>
              <a:gdLst>
                <a:gd name="T0" fmla="*/ 538 w 539"/>
                <a:gd name="T1" fmla="*/ 80 h 352"/>
                <a:gd name="T2" fmla="*/ 534 w 539"/>
                <a:gd name="T3" fmla="*/ 75 h 352"/>
                <a:gd name="T4" fmla="*/ 527 w 539"/>
                <a:gd name="T5" fmla="*/ 71 h 352"/>
                <a:gd name="T6" fmla="*/ 521 w 539"/>
                <a:gd name="T7" fmla="*/ 69 h 352"/>
                <a:gd name="T8" fmla="*/ 513 w 539"/>
                <a:gd name="T9" fmla="*/ 57 h 352"/>
                <a:gd name="T10" fmla="*/ 509 w 539"/>
                <a:gd name="T11" fmla="*/ 52 h 352"/>
                <a:gd name="T12" fmla="*/ 511 w 539"/>
                <a:gd name="T13" fmla="*/ 46 h 352"/>
                <a:gd name="T14" fmla="*/ 517 w 539"/>
                <a:gd name="T15" fmla="*/ 41 h 352"/>
                <a:gd name="T16" fmla="*/ 523 w 539"/>
                <a:gd name="T17" fmla="*/ 37 h 352"/>
                <a:gd name="T18" fmla="*/ 527 w 539"/>
                <a:gd name="T19" fmla="*/ 32 h 352"/>
                <a:gd name="T20" fmla="*/ 530 w 539"/>
                <a:gd name="T21" fmla="*/ 18 h 352"/>
                <a:gd name="T22" fmla="*/ 404 w 539"/>
                <a:gd name="T23" fmla="*/ 18 h 352"/>
                <a:gd name="T24" fmla="*/ 278 w 539"/>
                <a:gd name="T25" fmla="*/ 15 h 352"/>
                <a:gd name="T26" fmla="*/ 144 w 539"/>
                <a:gd name="T27" fmla="*/ 9 h 352"/>
                <a:gd name="T28" fmla="*/ 23 w 539"/>
                <a:gd name="T29" fmla="*/ 0 h 352"/>
                <a:gd name="T30" fmla="*/ 18 w 539"/>
                <a:gd name="T31" fmla="*/ 86 h 352"/>
                <a:gd name="T32" fmla="*/ 14 w 539"/>
                <a:gd name="T33" fmla="*/ 92 h 352"/>
                <a:gd name="T34" fmla="*/ 0 w 539"/>
                <a:gd name="T35" fmla="*/ 287 h 352"/>
                <a:gd name="T36" fmla="*/ 73 w 539"/>
                <a:gd name="T37" fmla="*/ 293 h 352"/>
                <a:gd name="T38" fmla="*/ 197 w 539"/>
                <a:gd name="T39" fmla="*/ 298 h 352"/>
                <a:gd name="T40" fmla="*/ 314 w 539"/>
                <a:gd name="T41" fmla="*/ 304 h 352"/>
                <a:gd name="T42" fmla="*/ 394 w 539"/>
                <a:gd name="T43" fmla="*/ 304 h 352"/>
                <a:gd name="T44" fmla="*/ 401 w 539"/>
                <a:gd name="T45" fmla="*/ 312 h 352"/>
                <a:gd name="T46" fmla="*/ 428 w 539"/>
                <a:gd name="T47" fmla="*/ 327 h 352"/>
                <a:gd name="T48" fmla="*/ 435 w 539"/>
                <a:gd name="T49" fmla="*/ 324 h 352"/>
                <a:gd name="T50" fmla="*/ 439 w 539"/>
                <a:gd name="T51" fmla="*/ 318 h 352"/>
                <a:gd name="T52" fmla="*/ 452 w 539"/>
                <a:gd name="T53" fmla="*/ 320 h 352"/>
                <a:gd name="T54" fmla="*/ 479 w 539"/>
                <a:gd name="T55" fmla="*/ 317 h 352"/>
                <a:gd name="T56" fmla="*/ 490 w 539"/>
                <a:gd name="T57" fmla="*/ 325 h 352"/>
                <a:gd name="T58" fmla="*/ 496 w 539"/>
                <a:gd name="T59" fmla="*/ 327 h 352"/>
                <a:gd name="T60" fmla="*/ 502 w 539"/>
                <a:gd name="T61" fmla="*/ 329 h 352"/>
                <a:gd name="T62" fmla="*/ 502 w 539"/>
                <a:gd name="T63" fmla="*/ 331 h 352"/>
                <a:gd name="T64" fmla="*/ 509 w 539"/>
                <a:gd name="T65" fmla="*/ 331 h 352"/>
                <a:gd name="T66" fmla="*/ 515 w 539"/>
                <a:gd name="T67" fmla="*/ 336 h 352"/>
                <a:gd name="T68" fmla="*/ 521 w 539"/>
                <a:gd name="T69" fmla="*/ 339 h 352"/>
                <a:gd name="T70" fmla="*/ 524 w 539"/>
                <a:gd name="T71" fmla="*/ 346 h 352"/>
                <a:gd name="T72" fmla="*/ 531 w 539"/>
                <a:gd name="T73" fmla="*/ 351 h 352"/>
                <a:gd name="T74" fmla="*/ 536 w 539"/>
                <a:gd name="T75" fmla="*/ 352 h 352"/>
                <a:gd name="T76" fmla="*/ 534 w 539"/>
                <a:gd name="T77" fmla="*/ 340 h 352"/>
                <a:gd name="T78" fmla="*/ 528 w 539"/>
                <a:gd name="T79" fmla="*/ 335 h 352"/>
                <a:gd name="T80" fmla="*/ 525 w 539"/>
                <a:gd name="T81" fmla="*/ 328 h 352"/>
                <a:gd name="T82" fmla="*/ 528 w 539"/>
                <a:gd name="T83" fmla="*/ 321 h 352"/>
                <a:gd name="T84" fmla="*/ 531 w 539"/>
                <a:gd name="T85" fmla="*/ 320 h 352"/>
                <a:gd name="T86" fmla="*/ 535 w 539"/>
                <a:gd name="T87" fmla="*/ 309 h 352"/>
                <a:gd name="T88" fmla="*/ 534 w 539"/>
                <a:gd name="T89" fmla="*/ 302 h 352"/>
                <a:gd name="T90" fmla="*/ 538 w 539"/>
                <a:gd name="T91" fmla="*/ 295 h 352"/>
                <a:gd name="T92" fmla="*/ 538 w 539"/>
                <a:gd name="T93" fmla="*/ 290 h 352"/>
                <a:gd name="T94" fmla="*/ 531 w 539"/>
                <a:gd name="T95" fmla="*/ 283 h 352"/>
                <a:gd name="T96" fmla="*/ 530 w 539"/>
                <a:gd name="T97" fmla="*/ 278 h 352"/>
                <a:gd name="T98" fmla="*/ 532 w 539"/>
                <a:gd name="T99" fmla="*/ 276 h 352"/>
                <a:gd name="T100" fmla="*/ 534 w 539"/>
                <a:gd name="T101" fmla="*/ 270 h 352"/>
                <a:gd name="T102" fmla="*/ 530 w 539"/>
                <a:gd name="T103" fmla="*/ 263 h 352"/>
                <a:gd name="T104" fmla="*/ 528 w 539"/>
                <a:gd name="T105" fmla="*/ 256 h 352"/>
                <a:gd name="T106" fmla="*/ 539 w 539"/>
                <a:gd name="T107" fmla="*/ 256 h 352"/>
                <a:gd name="T108" fmla="*/ 538 w 539"/>
                <a:gd name="T10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9" h="352">
                  <a:moveTo>
                    <a:pt x="538" y="80"/>
                  </a:moveTo>
                  <a:lnTo>
                    <a:pt x="534" y="75"/>
                  </a:lnTo>
                  <a:lnTo>
                    <a:pt x="527" y="71"/>
                  </a:lnTo>
                  <a:lnTo>
                    <a:pt x="521" y="69"/>
                  </a:lnTo>
                  <a:lnTo>
                    <a:pt x="513" y="57"/>
                  </a:lnTo>
                  <a:lnTo>
                    <a:pt x="509" y="52"/>
                  </a:lnTo>
                  <a:lnTo>
                    <a:pt x="511" y="46"/>
                  </a:lnTo>
                  <a:lnTo>
                    <a:pt x="517" y="41"/>
                  </a:lnTo>
                  <a:lnTo>
                    <a:pt x="523" y="37"/>
                  </a:lnTo>
                  <a:lnTo>
                    <a:pt x="527" y="32"/>
                  </a:lnTo>
                  <a:lnTo>
                    <a:pt x="530" y="18"/>
                  </a:lnTo>
                  <a:lnTo>
                    <a:pt x="404" y="18"/>
                  </a:lnTo>
                  <a:lnTo>
                    <a:pt x="278" y="15"/>
                  </a:lnTo>
                  <a:lnTo>
                    <a:pt x="144" y="9"/>
                  </a:lnTo>
                  <a:lnTo>
                    <a:pt x="23" y="0"/>
                  </a:lnTo>
                  <a:lnTo>
                    <a:pt x="18" y="86"/>
                  </a:lnTo>
                  <a:lnTo>
                    <a:pt x="14" y="92"/>
                  </a:lnTo>
                  <a:lnTo>
                    <a:pt x="0" y="287"/>
                  </a:lnTo>
                  <a:lnTo>
                    <a:pt x="73" y="293"/>
                  </a:lnTo>
                  <a:lnTo>
                    <a:pt x="197" y="298"/>
                  </a:lnTo>
                  <a:lnTo>
                    <a:pt x="314" y="304"/>
                  </a:lnTo>
                  <a:lnTo>
                    <a:pt x="394" y="304"/>
                  </a:lnTo>
                  <a:lnTo>
                    <a:pt x="401" y="312"/>
                  </a:lnTo>
                  <a:lnTo>
                    <a:pt x="428" y="327"/>
                  </a:lnTo>
                  <a:lnTo>
                    <a:pt x="435" y="324"/>
                  </a:lnTo>
                  <a:lnTo>
                    <a:pt x="439" y="318"/>
                  </a:lnTo>
                  <a:lnTo>
                    <a:pt x="452" y="320"/>
                  </a:lnTo>
                  <a:lnTo>
                    <a:pt x="479" y="317"/>
                  </a:lnTo>
                  <a:lnTo>
                    <a:pt x="490" y="325"/>
                  </a:lnTo>
                  <a:lnTo>
                    <a:pt x="496" y="327"/>
                  </a:lnTo>
                  <a:lnTo>
                    <a:pt x="502" y="329"/>
                  </a:lnTo>
                  <a:lnTo>
                    <a:pt x="502" y="331"/>
                  </a:lnTo>
                  <a:lnTo>
                    <a:pt x="509" y="331"/>
                  </a:lnTo>
                  <a:lnTo>
                    <a:pt x="515" y="336"/>
                  </a:lnTo>
                  <a:lnTo>
                    <a:pt x="521" y="339"/>
                  </a:lnTo>
                  <a:lnTo>
                    <a:pt x="524" y="346"/>
                  </a:lnTo>
                  <a:lnTo>
                    <a:pt x="531" y="351"/>
                  </a:lnTo>
                  <a:lnTo>
                    <a:pt x="536" y="352"/>
                  </a:lnTo>
                  <a:lnTo>
                    <a:pt x="534" y="340"/>
                  </a:lnTo>
                  <a:lnTo>
                    <a:pt x="528" y="335"/>
                  </a:lnTo>
                  <a:lnTo>
                    <a:pt x="525" y="328"/>
                  </a:lnTo>
                  <a:lnTo>
                    <a:pt x="528" y="321"/>
                  </a:lnTo>
                  <a:lnTo>
                    <a:pt x="531" y="320"/>
                  </a:lnTo>
                  <a:lnTo>
                    <a:pt x="535" y="309"/>
                  </a:lnTo>
                  <a:lnTo>
                    <a:pt x="534" y="302"/>
                  </a:lnTo>
                  <a:lnTo>
                    <a:pt x="538" y="295"/>
                  </a:lnTo>
                  <a:lnTo>
                    <a:pt x="538" y="290"/>
                  </a:lnTo>
                  <a:lnTo>
                    <a:pt x="531" y="283"/>
                  </a:lnTo>
                  <a:lnTo>
                    <a:pt x="530" y="278"/>
                  </a:lnTo>
                  <a:lnTo>
                    <a:pt x="532" y="276"/>
                  </a:lnTo>
                  <a:lnTo>
                    <a:pt x="534" y="270"/>
                  </a:lnTo>
                  <a:lnTo>
                    <a:pt x="530" y="263"/>
                  </a:lnTo>
                  <a:lnTo>
                    <a:pt x="528" y="256"/>
                  </a:lnTo>
                  <a:lnTo>
                    <a:pt x="539" y="256"/>
                  </a:lnTo>
                  <a:lnTo>
                    <a:pt x="538" y="80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3905685" y="1870867"/>
              <a:ext cx="495813" cy="379462"/>
            </a:xfrm>
            <a:custGeom>
              <a:avLst/>
              <a:gdLst>
                <a:gd name="T0" fmla="*/ 198 w 390"/>
                <a:gd name="T1" fmla="*/ 26 h 299"/>
                <a:gd name="T2" fmla="*/ 184 w 390"/>
                <a:gd name="T3" fmla="*/ 4 h 299"/>
                <a:gd name="T4" fmla="*/ 146 w 390"/>
                <a:gd name="T5" fmla="*/ 1 h 299"/>
                <a:gd name="T6" fmla="*/ 64 w 390"/>
                <a:gd name="T7" fmla="*/ 15 h 299"/>
                <a:gd name="T8" fmla="*/ 35 w 390"/>
                <a:gd name="T9" fmla="*/ 29 h 299"/>
                <a:gd name="T10" fmla="*/ 3 w 390"/>
                <a:gd name="T11" fmla="*/ 61 h 299"/>
                <a:gd name="T12" fmla="*/ 10 w 390"/>
                <a:gd name="T13" fmla="*/ 77 h 299"/>
                <a:gd name="T14" fmla="*/ 37 w 390"/>
                <a:gd name="T15" fmla="*/ 87 h 299"/>
                <a:gd name="T16" fmla="*/ 53 w 390"/>
                <a:gd name="T17" fmla="*/ 106 h 299"/>
                <a:gd name="T18" fmla="*/ 84 w 390"/>
                <a:gd name="T19" fmla="*/ 141 h 299"/>
                <a:gd name="T20" fmla="*/ 106 w 390"/>
                <a:gd name="T21" fmla="*/ 160 h 299"/>
                <a:gd name="T22" fmla="*/ 126 w 390"/>
                <a:gd name="T23" fmla="*/ 172 h 299"/>
                <a:gd name="T24" fmla="*/ 133 w 390"/>
                <a:gd name="T25" fmla="*/ 185 h 299"/>
                <a:gd name="T26" fmla="*/ 148 w 390"/>
                <a:gd name="T27" fmla="*/ 198 h 299"/>
                <a:gd name="T28" fmla="*/ 160 w 390"/>
                <a:gd name="T29" fmla="*/ 206 h 299"/>
                <a:gd name="T30" fmla="*/ 180 w 390"/>
                <a:gd name="T31" fmla="*/ 230 h 299"/>
                <a:gd name="T32" fmla="*/ 186 w 390"/>
                <a:gd name="T33" fmla="*/ 249 h 299"/>
                <a:gd name="T34" fmla="*/ 206 w 390"/>
                <a:gd name="T35" fmla="*/ 264 h 299"/>
                <a:gd name="T36" fmla="*/ 213 w 390"/>
                <a:gd name="T37" fmla="*/ 283 h 299"/>
                <a:gd name="T38" fmla="*/ 230 w 390"/>
                <a:gd name="T39" fmla="*/ 296 h 299"/>
                <a:gd name="T40" fmla="*/ 240 w 390"/>
                <a:gd name="T41" fmla="*/ 287 h 299"/>
                <a:gd name="T42" fmla="*/ 247 w 390"/>
                <a:gd name="T43" fmla="*/ 286 h 299"/>
                <a:gd name="T44" fmla="*/ 241 w 390"/>
                <a:gd name="T45" fmla="*/ 271 h 299"/>
                <a:gd name="T46" fmla="*/ 238 w 390"/>
                <a:gd name="T47" fmla="*/ 259 h 299"/>
                <a:gd name="T48" fmla="*/ 248 w 390"/>
                <a:gd name="T49" fmla="*/ 257 h 299"/>
                <a:gd name="T50" fmla="*/ 266 w 390"/>
                <a:gd name="T51" fmla="*/ 267 h 299"/>
                <a:gd name="T52" fmla="*/ 266 w 390"/>
                <a:gd name="T53" fmla="*/ 257 h 299"/>
                <a:gd name="T54" fmla="*/ 251 w 390"/>
                <a:gd name="T55" fmla="*/ 250 h 299"/>
                <a:gd name="T56" fmla="*/ 266 w 390"/>
                <a:gd name="T57" fmla="*/ 248 h 299"/>
                <a:gd name="T58" fmla="*/ 285 w 390"/>
                <a:gd name="T59" fmla="*/ 238 h 299"/>
                <a:gd name="T60" fmla="*/ 291 w 390"/>
                <a:gd name="T61" fmla="*/ 233 h 299"/>
                <a:gd name="T62" fmla="*/ 305 w 390"/>
                <a:gd name="T63" fmla="*/ 225 h 299"/>
                <a:gd name="T64" fmla="*/ 299 w 390"/>
                <a:gd name="T65" fmla="*/ 207 h 299"/>
                <a:gd name="T66" fmla="*/ 313 w 390"/>
                <a:gd name="T67" fmla="*/ 211 h 299"/>
                <a:gd name="T68" fmla="*/ 326 w 390"/>
                <a:gd name="T69" fmla="*/ 196 h 299"/>
                <a:gd name="T70" fmla="*/ 335 w 390"/>
                <a:gd name="T71" fmla="*/ 185 h 299"/>
                <a:gd name="T72" fmla="*/ 347 w 390"/>
                <a:gd name="T73" fmla="*/ 172 h 299"/>
                <a:gd name="T74" fmla="*/ 354 w 390"/>
                <a:gd name="T75" fmla="*/ 165 h 299"/>
                <a:gd name="T76" fmla="*/ 344 w 390"/>
                <a:gd name="T77" fmla="*/ 148 h 299"/>
                <a:gd name="T78" fmla="*/ 345 w 390"/>
                <a:gd name="T79" fmla="*/ 152 h 299"/>
                <a:gd name="T80" fmla="*/ 354 w 390"/>
                <a:gd name="T81" fmla="*/ 141 h 299"/>
                <a:gd name="T82" fmla="*/ 383 w 390"/>
                <a:gd name="T83" fmla="*/ 95 h 299"/>
                <a:gd name="T84" fmla="*/ 387 w 390"/>
                <a:gd name="T85" fmla="*/ 8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299">
                  <a:moveTo>
                    <a:pt x="287" y="14"/>
                  </a:moveTo>
                  <a:lnTo>
                    <a:pt x="201" y="29"/>
                  </a:lnTo>
                  <a:lnTo>
                    <a:pt x="198" y="26"/>
                  </a:lnTo>
                  <a:lnTo>
                    <a:pt x="198" y="20"/>
                  </a:lnTo>
                  <a:lnTo>
                    <a:pt x="195" y="14"/>
                  </a:lnTo>
                  <a:lnTo>
                    <a:pt x="184" y="4"/>
                  </a:lnTo>
                  <a:lnTo>
                    <a:pt x="179" y="7"/>
                  </a:lnTo>
                  <a:lnTo>
                    <a:pt x="174" y="0"/>
                  </a:lnTo>
                  <a:lnTo>
                    <a:pt x="146" y="1"/>
                  </a:lnTo>
                  <a:lnTo>
                    <a:pt x="76" y="10"/>
                  </a:lnTo>
                  <a:lnTo>
                    <a:pt x="71" y="12"/>
                  </a:lnTo>
                  <a:lnTo>
                    <a:pt x="64" y="15"/>
                  </a:lnTo>
                  <a:lnTo>
                    <a:pt x="52" y="19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15" y="39"/>
                  </a:lnTo>
                  <a:lnTo>
                    <a:pt x="14" y="45"/>
                  </a:lnTo>
                  <a:lnTo>
                    <a:pt x="3" y="61"/>
                  </a:lnTo>
                  <a:lnTo>
                    <a:pt x="0" y="68"/>
                  </a:lnTo>
                  <a:lnTo>
                    <a:pt x="3" y="75"/>
                  </a:lnTo>
                  <a:lnTo>
                    <a:pt x="10" y="77"/>
                  </a:lnTo>
                  <a:lnTo>
                    <a:pt x="16" y="79"/>
                  </a:lnTo>
                  <a:lnTo>
                    <a:pt x="29" y="88"/>
                  </a:lnTo>
                  <a:lnTo>
                    <a:pt x="37" y="87"/>
                  </a:lnTo>
                  <a:lnTo>
                    <a:pt x="44" y="92"/>
                  </a:lnTo>
                  <a:lnTo>
                    <a:pt x="46" y="99"/>
                  </a:lnTo>
                  <a:lnTo>
                    <a:pt x="53" y="106"/>
                  </a:lnTo>
                  <a:lnTo>
                    <a:pt x="56" y="112"/>
                  </a:lnTo>
                  <a:lnTo>
                    <a:pt x="72" y="131"/>
                  </a:lnTo>
                  <a:lnTo>
                    <a:pt x="84" y="141"/>
                  </a:lnTo>
                  <a:lnTo>
                    <a:pt x="96" y="146"/>
                  </a:lnTo>
                  <a:lnTo>
                    <a:pt x="102" y="153"/>
                  </a:lnTo>
                  <a:lnTo>
                    <a:pt x="106" y="160"/>
                  </a:lnTo>
                  <a:lnTo>
                    <a:pt x="110" y="164"/>
                  </a:lnTo>
                  <a:lnTo>
                    <a:pt x="117" y="165"/>
                  </a:lnTo>
                  <a:lnTo>
                    <a:pt x="126" y="172"/>
                  </a:lnTo>
                  <a:lnTo>
                    <a:pt x="132" y="175"/>
                  </a:lnTo>
                  <a:lnTo>
                    <a:pt x="132" y="179"/>
                  </a:lnTo>
                  <a:lnTo>
                    <a:pt x="133" y="185"/>
                  </a:lnTo>
                  <a:lnTo>
                    <a:pt x="140" y="188"/>
                  </a:lnTo>
                  <a:lnTo>
                    <a:pt x="141" y="195"/>
                  </a:lnTo>
                  <a:lnTo>
                    <a:pt x="148" y="198"/>
                  </a:lnTo>
                  <a:lnTo>
                    <a:pt x="148" y="199"/>
                  </a:lnTo>
                  <a:lnTo>
                    <a:pt x="153" y="204"/>
                  </a:lnTo>
                  <a:lnTo>
                    <a:pt x="160" y="206"/>
                  </a:lnTo>
                  <a:lnTo>
                    <a:pt x="174" y="214"/>
                  </a:lnTo>
                  <a:lnTo>
                    <a:pt x="174" y="221"/>
                  </a:lnTo>
                  <a:lnTo>
                    <a:pt x="180" y="230"/>
                  </a:lnTo>
                  <a:lnTo>
                    <a:pt x="184" y="237"/>
                  </a:lnTo>
                  <a:lnTo>
                    <a:pt x="184" y="242"/>
                  </a:lnTo>
                  <a:lnTo>
                    <a:pt x="186" y="249"/>
                  </a:lnTo>
                  <a:lnTo>
                    <a:pt x="191" y="253"/>
                  </a:lnTo>
                  <a:lnTo>
                    <a:pt x="201" y="257"/>
                  </a:lnTo>
                  <a:lnTo>
                    <a:pt x="206" y="264"/>
                  </a:lnTo>
                  <a:lnTo>
                    <a:pt x="209" y="269"/>
                  </a:lnTo>
                  <a:lnTo>
                    <a:pt x="213" y="276"/>
                  </a:lnTo>
                  <a:lnTo>
                    <a:pt x="213" y="283"/>
                  </a:lnTo>
                  <a:lnTo>
                    <a:pt x="214" y="288"/>
                  </a:lnTo>
                  <a:lnTo>
                    <a:pt x="218" y="295"/>
                  </a:lnTo>
                  <a:lnTo>
                    <a:pt x="230" y="296"/>
                  </a:lnTo>
                  <a:lnTo>
                    <a:pt x="233" y="298"/>
                  </a:lnTo>
                  <a:lnTo>
                    <a:pt x="237" y="299"/>
                  </a:lnTo>
                  <a:lnTo>
                    <a:pt x="240" y="287"/>
                  </a:lnTo>
                  <a:lnTo>
                    <a:pt x="243" y="280"/>
                  </a:lnTo>
                  <a:lnTo>
                    <a:pt x="243" y="287"/>
                  </a:lnTo>
                  <a:lnTo>
                    <a:pt x="247" y="286"/>
                  </a:lnTo>
                  <a:lnTo>
                    <a:pt x="251" y="280"/>
                  </a:lnTo>
                  <a:lnTo>
                    <a:pt x="244" y="275"/>
                  </a:lnTo>
                  <a:lnTo>
                    <a:pt x="241" y="271"/>
                  </a:lnTo>
                  <a:lnTo>
                    <a:pt x="240" y="265"/>
                  </a:lnTo>
                  <a:lnTo>
                    <a:pt x="233" y="253"/>
                  </a:lnTo>
                  <a:lnTo>
                    <a:pt x="238" y="259"/>
                  </a:lnTo>
                  <a:lnTo>
                    <a:pt x="241" y="264"/>
                  </a:lnTo>
                  <a:lnTo>
                    <a:pt x="248" y="269"/>
                  </a:lnTo>
                  <a:lnTo>
                    <a:pt x="248" y="257"/>
                  </a:lnTo>
                  <a:lnTo>
                    <a:pt x="252" y="268"/>
                  </a:lnTo>
                  <a:lnTo>
                    <a:pt x="259" y="272"/>
                  </a:lnTo>
                  <a:lnTo>
                    <a:pt x="266" y="267"/>
                  </a:lnTo>
                  <a:lnTo>
                    <a:pt x="268" y="257"/>
                  </a:lnTo>
                  <a:lnTo>
                    <a:pt x="261" y="263"/>
                  </a:lnTo>
                  <a:lnTo>
                    <a:pt x="266" y="257"/>
                  </a:lnTo>
                  <a:lnTo>
                    <a:pt x="264" y="253"/>
                  </a:lnTo>
                  <a:lnTo>
                    <a:pt x="257" y="253"/>
                  </a:lnTo>
                  <a:lnTo>
                    <a:pt x="251" y="250"/>
                  </a:lnTo>
                  <a:lnTo>
                    <a:pt x="247" y="252"/>
                  </a:lnTo>
                  <a:lnTo>
                    <a:pt x="259" y="246"/>
                  </a:lnTo>
                  <a:lnTo>
                    <a:pt x="266" y="248"/>
                  </a:lnTo>
                  <a:lnTo>
                    <a:pt x="272" y="245"/>
                  </a:lnTo>
                  <a:lnTo>
                    <a:pt x="278" y="244"/>
                  </a:lnTo>
                  <a:lnTo>
                    <a:pt x="285" y="238"/>
                  </a:lnTo>
                  <a:lnTo>
                    <a:pt x="280" y="236"/>
                  </a:lnTo>
                  <a:lnTo>
                    <a:pt x="286" y="238"/>
                  </a:lnTo>
                  <a:lnTo>
                    <a:pt x="291" y="233"/>
                  </a:lnTo>
                  <a:lnTo>
                    <a:pt x="299" y="232"/>
                  </a:lnTo>
                  <a:lnTo>
                    <a:pt x="298" y="227"/>
                  </a:lnTo>
                  <a:lnTo>
                    <a:pt x="305" y="225"/>
                  </a:lnTo>
                  <a:lnTo>
                    <a:pt x="308" y="218"/>
                  </a:lnTo>
                  <a:lnTo>
                    <a:pt x="302" y="215"/>
                  </a:lnTo>
                  <a:lnTo>
                    <a:pt x="299" y="207"/>
                  </a:lnTo>
                  <a:lnTo>
                    <a:pt x="305" y="207"/>
                  </a:lnTo>
                  <a:lnTo>
                    <a:pt x="308" y="213"/>
                  </a:lnTo>
                  <a:lnTo>
                    <a:pt x="313" y="211"/>
                  </a:lnTo>
                  <a:lnTo>
                    <a:pt x="318" y="206"/>
                  </a:lnTo>
                  <a:lnTo>
                    <a:pt x="322" y="199"/>
                  </a:lnTo>
                  <a:lnTo>
                    <a:pt x="326" y="196"/>
                  </a:lnTo>
                  <a:lnTo>
                    <a:pt x="324" y="190"/>
                  </a:lnTo>
                  <a:lnTo>
                    <a:pt x="328" y="184"/>
                  </a:lnTo>
                  <a:lnTo>
                    <a:pt x="335" y="185"/>
                  </a:lnTo>
                  <a:lnTo>
                    <a:pt x="340" y="184"/>
                  </a:lnTo>
                  <a:lnTo>
                    <a:pt x="343" y="177"/>
                  </a:lnTo>
                  <a:lnTo>
                    <a:pt x="347" y="172"/>
                  </a:lnTo>
                  <a:lnTo>
                    <a:pt x="343" y="169"/>
                  </a:lnTo>
                  <a:lnTo>
                    <a:pt x="348" y="171"/>
                  </a:lnTo>
                  <a:lnTo>
                    <a:pt x="354" y="165"/>
                  </a:lnTo>
                  <a:lnTo>
                    <a:pt x="349" y="158"/>
                  </a:lnTo>
                  <a:lnTo>
                    <a:pt x="343" y="154"/>
                  </a:lnTo>
                  <a:lnTo>
                    <a:pt x="344" y="148"/>
                  </a:lnTo>
                  <a:lnTo>
                    <a:pt x="347" y="141"/>
                  </a:lnTo>
                  <a:lnTo>
                    <a:pt x="349" y="139"/>
                  </a:lnTo>
                  <a:lnTo>
                    <a:pt x="345" y="152"/>
                  </a:lnTo>
                  <a:lnTo>
                    <a:pt x="351" y="154"/>
                  </a:lnTo>
                  <a:lnTo>
                    <a:pt x="354" y="161"/>
                  </a:lnTo>
                  <a:lnTo>
                    <a:pt x="354" y="141"/>
                  </a:lnTo>
                  <a:lnTo>
                    <a:pt x="356" y="134"/>
                  </a:lnTo>
                  <a:lnTo>
                    <a:pt x="370" y="108"/>
                  </a:lnTo>
                  <a:lnTo>
                    <a:pt x="383" y="95"/>
                  </a:lnTo>
                  <a:lnTo>
                    <a:pt x="390" y="91"/>
                  </a:lnTo>
                  <a:lnTo>
                    <a:pt x="390" y="87"/>
                  </a:lnTo>
                  <a:lnTo>
                    <a:pt x="387" y="85"/>
                  </a:lnTo>
                  <a:lnTo>
                    <a:pt x="287" y="14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4812692" y="836932"/>
              <a:ext cx="51565" cy="93874"/>
            </a:xfrm>
            <a:custGeom>
              <a:avLst/>
              <a:gdLst>
                <a:gd name="T0" fmla="*/ 40 w 40"/>
                <a:gd name="T1" fmla="*/ 21 h 73"/>
                <a:gd name="T2" fmla="*/ 40 w 40"/>
                <a:gd name="T3" fmla="*/ 21 h 73"/>
                <a:gd name="T4" fmla="*/ 36 w 40"/>
                <a:gd name="T5" fmla="*/ 16 h 73"/>
                <a:gd name="T6" fmla="*/ 35 w 40"/>
                <a:gd name="T7" fmla="*/ 12 h 73"/>
                <a:gd name="T8" fmla="*/ 32 w 40"/>
                <a:gd name="T9" fmla="*/ 11 h 73"/>
                <a:gd name="T10" fmla="*/ 29 w 40"/>
                <a:gd name="T11" fmla="*/ 4 h 73"/>
                <a:gd name="T12" fmla="*/ 23 w 40"/>
                <a:gd name="T13" fmla="*/ 0 h 73"/>
                <a:gd name="T14" fmla="*/ 0 w 40"/>
                <a:gd name="T15" fmla="*/ 7 h 73"/>
                <a:gd name="T16" fmla="*/ 13 w 40"/>
                <a:gd name="T17" fmla="*/ 57 h 73"/>
                <a:gd name="T18" fmla="*/ 14 w 40"/>
                <a:gd name="T19" fmla="*/ 63 h 73"/>
                <a:gd name="T20" fmla="*/ 12 w 40"/>
                <a:gd name="T21" fmla="*/ 67 h 73"/>
                <a:gd name="T22" fmla="*/ 13 w 40"/>
                <a:gd name="T23" fmla="*/ 70 h 73"/>
                <a:gd name="T24" fmla="*/ 13 w 40"/>
                <a:gd name="T25" fmla="*/ 73 h 73"/>
                <a:gd name="T26" fmla="*/ 20 w 40"/>
                <a:gd name="T27" fmla="*/ 70 h 73"/>
                <a:gd name="T28" fmla="*/ 37 w 40"/>
                <a:gd name="T29" fmla="*/ 58 h 73"/>
                <a:gd name="T30" fmla="*/ 39 w 40"/>
                <a:gd name="T31" fmla="*/ 51 h 73"/>
                <a:gd name="T32" fmla="*/ 36 w 40"/>
                <a:gd name="T33" fmla="*/ 43 h 73"/>
                <a:gd name="T34" fmla="*/ 36 w 40"/>
                <a:gd name="T35" fmla="*/ 38 h 73"/>
                <a:gd name="T36" fmla="*/ 32 w 40"/>
                <a:gd name="T37" fmla="*/ 31 h 73"/>
                <a:gd name="T38" fmla="*/ 35 w 40"/>
                <a:gd name="T39" fmla="*/ 24 h 73"/>
                <a:gd name="T40" fmla="*/ 33 w 40"/>
                <a:gd name="T41" fmla="*/ 17 h 73"/>
                <a:gd name="T42" fmla="*/ 37 w 40"/>
                <a:gd name="T43" fmla="*/ 24 h 73"/>
                <a:gd name="T44" fmla="*/ 40 w 40"/>
                <a:gd name="T45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73">
                  <a:moveTo>
                    <a:pt x="40" y="21"/>
                  </a:moveTo>
                  <a:lnTo>
                    <a:pt x="40" y="21"/>
                  </a:lnTo>
                  <a:lnTo>
                    <a:pt x="36" y="16"/>
                  </a:lnTo>
                  <a:lnTo>
                    <a:pt x="35" y="12"/>
                  </a:lnTo>
                  <a:lnTo>
                    <a:pt x="32" y="11"/>
                  </a:lnTo>
                  <a:lnTo>
                    <a:pt x="29" y="4"/>
                  </a:lnTo>
                  <a:lnTo>
                    <a:pt x="23" y="0"/>
                  </a:lnTo>
                  <a:lnTo>
                    <a:pt x="0" y="7"/>
                  </a:lnTo>
                  <a:lnTo>
                    <a:pt x="13" y="57"/>
                  </a:lnTo>
                  <a:lnTo>
                    <a:pt x="14" y="63"/>
                  </a:lnTo>
                  <a:lnTo>
                    <a:pt x="12" y="67"/>
                  </a:lnTo>
                  <a:lnTo>
                    <a:pt x="13" y="70"/>
                  </a:lnTo>
                  <a:lnTo>
                    <a:pt x="13" y="73"/>
                  </a:lnTo>
                  <a:lnTo>
                    <a:pt x="20" y="70"/>
                  </a:lnTo>
                  <a:lnTo>
                    <a:pt x="37" y="58"/>
                  </a:lnTo>
                  <a:lnTo>
                    <a:pt x="39" y="51"/>
                  </a:lnTo>
                  <a:lnTo>
                    <a:pt x="36" y="43"/>
                  </a:lnTo>
                  <a:lnTo>
                    <a:pt x="36" y="38"/>
                  </a:lnTo>
                  <a:lnTo>
                    <a:pt x="32" y="31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37" y="24"/>
                  </a:lnTo>
                  <a:lnTo>
                    <a:pt x="40" y="21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4032613" y="926840"/>
              <a:ext cx="569854" cy="372851"/>
            </a:xfrm>
            <a:custGeom>
              <a:avLst/>
              <a:gdLst>
                <a:gd name="T0" fmla="*/ 425 w 448"/>
                <a:gd name="T1" fmla="*/ 146 h 294"/>
                <a:gd name="T2" fmla="*/ 417 w 448"/>
                <a:gd name="T3" fmla="*/ 135 h 294"/>
                <a:gd name="T4" fmla="*/ 406 w 448"/>
                <a:gd name="T5" fmla="*/ 127 h 294"/>
                <a:gd name="T6" fmla="*/ 409 w 448"/>
                <a:gd name="T7" fmla="*/ 111 h 294"/>
                <a:gd name="T8" fmla="*/ 408 w 448"/>
                <a:gd name="T9" fmla="*/ 99 h 294"/>
                <a:gd name="T10" fmla="*/ 402 w 448"/>
                <a:gd name="T11" fmla="*/ 92 h 294"/>
                <a:gd name="T12" fmla="*/ 416 w 448"/>
                <a:gd name="T13" fmla="*/ 70 h 294"/>
                <a:gd name="T14" fmla="*/ 419 w 448"/>
                <a:gd name="T15" fmla="*/ 58 h 294"/>
                <a:gd name="T16" fmla="*/ 425 w 448"/>
                <a:gd name="T17" fmla="*/ 49 h 294"/>
                <a:gd name="T18" fmla="*/ 412 w 448"/>
                <a:gd name="T19" fmla="*/ 45 h 294"/>
                <a:gd name="T20" fmla="*/ 396 w 448"/>
                <a:gd name="T21" fmla="*/ 33 h 294"/>
                <a:gd name="T22" fmla="*/ 388 w 448"/>
                <a:gd name="T23" fmla="*/ 14 h 294"/>
                <a:gd name="T24" fmla="*/ 375 w 448"/>
                <a:gd name="T25" fmla="*/ 10 h 294"/>
                <a:gd name="T26" fmla="*/ 366 w 448"/>
                <a:gd name="T27" fmla="*/ 0 h 294"/>
                <a:gd name="T28" fmla="*/ 300 w 448"/>
                <a:gd name="T29" fmla="*/ 15 h 294"/>
                <a:gd name="T30" fmla="*/ 111 w 448"/>
                <a:gd name="T31" fmla="*/ 53 h 294"/>
                <a:gd name="T32" fmla="*/ 49 w 448"/>
                <a:gd name="T33" fmla="*/ 41 h 294"/>
                <a:gd name="T34" fmla="*/ 27 w 448"/>
                <a:gd name="T35" fmla="*/ 54 h 294"/>
                <a:gd name="T36" fmla="*/ 21 w 448"/>
                <a:gd name="T37" fmla="*/ 60 h 294"/>
                <a:gd name="T38" fmla="*/ 0 w 448"/>
                <a:gd name="T39" fmla="*/ 75 h 294"/>
                <a:gd name="T40" fmla="*/ 22 w 448"/>
                <a:gd name="T41" fmla="*/ 204 h 294"/>
                <a:gd name="T42" fmla="*/ 114 w 448"/>
                <a:gd name="T43" fmla="*/ 279 h 294"/>
                <a:gd name="T44" fmla="*/ 383 w 448"/>
                <a:gd name="T45" fmla="*/ 225 h 294"/>
                <a:gd name="T46" fmla="*/ 389 w 448"/>
                <a:gd name="T47" fmla="*/ 213 h 294"/>
                <a:gd name="T48" fmla="*/ 401 w 448"/>
                <a:gd name="T49" fmla="*/ 209 h 294"/>
                <a:gd name="T50" fmla="*/ 408 w 448"/>
                <a:gd name="T51" fmla="*/ 210 h 294"/>
                <a:gd name="T52" fmla="*/ 420 w 448"/>
                <a:gd name="T53" fmla="*/ 202 h 294"/>
                <a:gd name="T54" fmla="*/ 427 w 448"/>
                <a:gd name="T55" fmla="*/ 191 h 294"/>
                <a:gd name="T56" fmla="*/ 432 w 448"/>
                <a:gd name="T57" fmla="*/ 184 h 294"/>
                <a:gd name="T58" fmla="*/ 434 w 448"/>
                <a:gd name="T59" fmla="*/ 183 h 294"/>
                <a:gd name="T60" fmla="*/ 446 w 448"/>
                <a:gd name="T61" fmla="*/ 171 h 294"/>
                <a:gd name="T62" fmla="*/ 435 w 448"/>
                <a:gd name="T63" fmla="*/ 15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294">
                  <a:moveTo>
                    <a:pt x="428" y="148"/>
                  </a:moveTo>
                  <a:lnTo>
                    <a:pt x="425" y="146"/>
                  </a:lnTo>
                  <a:lnTo>
                    <a:pt x="419" y="142"/>
                  </a:lnTo>
                  <a:lnTo>
                    <a:pt x="417" y="135"/>
                  </a:lnTo>
                  <a:lnTo>
                    <a:pt x="411" y="134"/>
                  </a:lnTo>
                  <a:lnTo>
                    <a:pt x="406" y="127"/>
                  </a:lnTo>
                  <a:lnTo>
                    <a:pt x="404" y="117"/>
                  </a:lnTo>
                  <a:lnTo>
                    <a:pt x="409" y="111"/>
                  </a:lnTo>
                  <a:lnTo>
                    <a:pt x="411" y="104"/>
                  </a:lnTo>
                  <a:lnTo>
                    <a:pt x="408" y="99"/>
                  </a:lnTo>
                  <a:lnTo>
                    <a:pt x="405" y="98"/>
                  </a:lnTo>
                  <a:lnTo>
                    <a:pt x="402" y="92"/>
                  </a:lnTo>
                  <a:lnTo>
                    <a:pt x="409" y="87"/>
                  </a:lnTo>
                  <a:lnTo>
                    <a:pt x="416" y="70"/>
                  </a:lnTo>
                  <a:lnTo>
                    <a:pt x="416" y="64"/>
                  </a:lnTo>
                  <a:lnTo>
                    <a:pt x="419" y="58"/>
                  </a:lnTo>
                  <a:lnTo>
                    <a:pt x="425" y="50"/>
                  </a:lnTo>
                  <a:lnTo>
                    <a:pt x="425" y="49"/>
                  </a:lnTo>
                  <a:lnTo>
                    <a:pt x="417" y="45"/>
                  </a:lnTo>
                  <a:lnTo>
                    <a:pt x="412" y="45"/>
                  </a:lnTo>
                  <a:lnTo>
                    <a:pt x="401" y="39"/>
                  </a:lnTo>
                  <a:lnTo>
                    <a:pt x="396" y="33"/>
                  </a:lnTo>
                  <a:lnTo>
                    <a:pt x="394" y="27"/>
                  </a:lnTo>
                  <a:lnTo>
                    <a:pt x="388" y="14"/>
                  </a:lnTo>
                  <a:lnTo>
                    <a:pt x="381" y="8"/>
                  </a:lnTo>
                  <a:lnTo>
                    <a:pt x="375" y="10"/>
                  </a:lnTo>
                  <a:lnTo>
                    <a:pt x="373" y="4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00" y="15"/>
                  </a:lnTo>
                  <a:lnTo>
                    <a:pt x="199" y="35"/>
                  </a:lnTo>
                  <a:lnTo>
                    <a:pt x="111" y="53"/>
                  </a:lnTo>
                  <a:lnTo>
                    <a:pt x="53" y="64"/>
                  </a:lnTo>
                  <a:lnTo>
                    <a:pt x="49" y="41"/>
                  </a:lnTo>
                  <a:lnTo>
                    <a:pt x="49" y="38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1" y="60"/>
                  </a:lnTo>
                  <a:lnTo>
                    <a:pt x="9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2" y="204"/>
                  </a:lnTo>
                  <a:lnTo>
                    <a:pt x="38" y="294"/>
                  </a:lnTo>
                  <a:lnTo>
                    <a:pt x="114" y="279"/>
                  </a:lnTo>
                  <a:lnTo>
                    <a:pt x="240" y="256"/>
                  </a:lnTo>
                  <a:lnTo>
                    <a:pt x="383" y="225"/>
                  </a:lnTo>
                  <a:lnTo>
                    <a:pt x="385" y="219"/>
                  </a:lnTo>
                  <a:lnTo>
                    <a:pt x="389" y="213"/>
                  </a:lnTo>
                  <a:lnTo>
                    <a:pt x="396" y="209"/>
                  </a:lnTo>
                  <a:lnTo>
                    <a:pt x="401" y="209"/>
                  </a:lnTo>
                  <a:lnTo>
                    <a:pt x="406" y="209"/>
                  </a:lnTo>
                  <a:lnTo>
                    <a:pt x="408" y="210"/>
                  </a:lnTo>
                  <a:lnTo>
                    <a:pt x="415" y="203"/>
                  </a:lnTo>
                  <a:lnTo>
                    <a:pt x="420" y="202"/>
                  </a:lnTo>
                  <a:lnTo>
                    <a:pt x="427" y="196"/>
                  </a:lnTo>
                  <a:lnTo>
                    <a:pt x="427" y="191"/>
                  </a:lnTo>
                  <a:lnTo>
                    <a:pt x="431" y="186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4" y="183"/>
                  </a:lnTo>
                  <a:lnTo>
                    <a:pt x="438" y="177"/>
                  </a:lnTo>
                  <a:lnTo>
                    <a:pt x="446" y="171"/>
                  </a:lnTo>
                  <a:lnTo>
                    <a:pt x="448" y="164"/>
                  </a:lnTo>
                  <a:lnTo>
                    <a:pt x="435" y="153"/>
                  </a:lnTo>
                  <a:lnTo>
                    <a:pt x="428" y="148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66108" y="302776"/>
              <a:ext cx="786690" cy="654473"/>
            </a:xfrm>
            <a:custGeom>
              <a:avLst/>
              <a:gdLst>
                <a:gd name="T0" fmla="*/ 602 w 619"/>
                <a:gd name="T1" fmla="*/ 150 h 515"/>
                <a:gd name="T2" fmla="*/ 518 w 619"/>
                <a:gd name="T3" fmla="*/ 119 h 515"/>
                <a:gd name="T4" fmla="*/ 444 w 619"/>
                <a:gd name="T5" fmla="*/ 107 h 515"/>
                <a:gd name="T6" fmla="*/ 418 w 619"/>
                <a:gd name="T7" fmla="*/ 103 h 515"/>
                <a:gd name="T8" fmla="*/ 380 w 619"/>
                <a:gd name="T9" fmla="*/ 107 h 515"/>
                <a:gd name="T10" fmla="*/ 356 w 619"/>
                <a:gd name="T11" fmla="*/ 109 h 515"/>
                <a:gd name="T12" fmla="*/ 324 w 619"/>
                <a:gd name="T13" fmla="*/ 105 h 515"/>
                <a:gd name="T14" fmla="*/ 303 w 619"/>
                <a:gd name="T15" fmla="*/ 99 h 515"/>
                <a:gd name="T16" fmla="*/ 284 w 619"/>
                <a:gd name="T17" fmla="*/ 89 h 515"/>
                <a:gd name="T18" fmla="*/ 261 w 619"/>
                <a:gd name="T19" fmla="*/ 85 h 515"/>
                <a:gd name="T20" fmla="*/ 237 w 619"/>
                <a:gd name="T21" fmla="*/ 92 h 515"/>
                <a:gd name="T22" fmla="*/ 221 w 619"/>
                <a:gd name="T23" fmla="*/ 86 h 515"/>
                <a:gd name="T24" fmla="*/ 202 w 619"/>
                <a:gd name="T25" fmla="*/ 74 h 515"/>
                <a:gd name="T26" fmla="*/ 196 w 619"/>
                <a:gd name="T27" fmla="*/ 24 h 515"/>
                <a:gd name="T28" fmla="*/ 181 w 619"/>
                <a:gd name="T29" fmla="*/ 19 h 515"/>
                <a:gd name="T30" fmla="*/ 171 w 619"/>
                <a:gd name="T31" fmla="*/ 9 h 515"/>
                <a:gd name="T32" fmla="*/ 153 w 619"/>
                <a:gd name="T33" fmla="*/ 7 h 515"/>
                <a:gd name="T34" fmla="*/ 145 w 619"/>
                <a:gd name="T35" fmla="*/ 4 h 515"/>
                <a:gd name="T36" fmla="*/ 145 w 619"/>
                <a:gd name="T37" fmla="*/ 5 h 515"/>
                <a:gd name="T38" fmla="*/ 134 w 619"/>
                <a:gd name="T39" fmla="*/ 20 h 515"/>
                <a:gd name="T40" fmla="*/ 129 w 619"/>
                <a:gd name="T41" fmla="*/ 32 h 515"/>
                <a:gd name="T42" fmla="*/ 129 w 619"/>
                <a:gd name="T43" fmla="*/ 50 h 515"/>
                <a:gd name="T44" fmla="*/ 125 w 619"/>
                <a:gd name="T45" fmla="*/ 68 h 515"/>
                <a:gd name="T46" fmla="*/ 115 w 619"/>
                <a:gd name="T47" fmla="*/ 77 h 515"/>
                <a:gd name="T48" fmla="*/ 110 w 619"/>
                <a:gd name="T49" fmla="*/ 97 h 515"/>
                <a:gd name="T50" fmla="*/ 92 w 619"/>
                <a:gd name="T51" fmla="*/ 131 h 515"/>
                <a:gd name="T52" fmla="*/ 85 w 619"/>
                <a:gd name="T53" fmla="*/ 162 h 515"/>
                <a:gd name="T54" fmla="*/ 77 w 619"/>
                <a:gd name="T55" fmla="*/ 174 h 515"/>
                <a:gd name="T56" fmla="*/ 57 w 619"/>
                <a:gd name="T57" fmla="*/ 225 h 515"/>
                <a:gd name="T58" fmla="*/ 62 w 619"/>
                <a:gd name="T59" fmla="*/ 231 h 515"/>
                <a:gd name="T60" fmla="*/ 43 w 619"/>
                <a:gd name="T61" fmla="*/ 249 h 515"/>
                <a:gd name="T62" fmla="*/ 43 w 619"/>
                <a:gd name="T63" fmla="*/ 256 h 515"/>
                <a:gd name="T64" fmla="*/ 37 w 619"/>
                <a:gd name="T65" fmla="*/ 260 h 515"/>
                <a:gd name="T66" fmla="*/ 20 w 619"/>
                <a:gd name="T67" fmla="*/ 285 h 515"/>
                <a:gd name="T68" fmla="*/ 11 w 619"/>
                <a:gd name="T69" fmla="*/ 326 h 515"/>
                <a:gd name="T70" fmla="*/ 3 w 619"/>
                <a:gd name="T71" fmla="*/ 346 h 515"/>
                <a:gd name="T72" fmla="*/ 7 w 619"/>
                <a:gd name="T73" fmla="*/ 391 h 515"/>
                <a:gd name="T74" fmla="*/ 298 w 619"/>
                <a:gd name="T75" fmla="*/ 468 h 515"/>
                <a:gd name="T76" fmla="*/ 544 w 619"/>
                <a:gd name="T77" fmla="*/ 342 h 515"/>
                <a:gd name="T78" fmla="*/ 555 w 619"/>
                <a:gd name="T79" fmla="*/ 323 h 515"/>
                <a:gd name="T80" fmla="*/ 556 w 619"/>
                <a:gd name="T81" fmla="*/ 303 h 515"/>
                <a:gd name="T82" fmla="*/ 543 w 619"/>
                <a:gd name="T83" fmla="*/ 294 h 515"/>
                <a:gd name="T84" fmla="*/ 560 w 619"/>
                <a:gd name="T85" fmla="*/ 256 h 515"/>
                <a:gd name="T86" fmla="*/ 579 w 619"/>
                <a:gd name="T87" fmla="*/ 237 h 515"/>
                <a:gd name="T88" fmla="*/ 601 w 619"/>
                <a:gd name="T89" fmla="*/ 200 h 515"/>
                <a:gd name="T90" fmla="*/ 616 w 619"/>
                <a:gd name="T91" fmla="*/ 16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9" h="515">
                  <a:moveTo>
                    <a:pt x="616" y="165"/>
                  </a:moveTo>
                  <a:lnTo>
                    <a:pt x="604" y="154"/>
                  </a:lnTo>
                  <a:lnTo>
                    <a:pt x="602" y="150"/>
                  </a:lnTo>
                  <a:lnTo>
                    <a:pt x="598" y="143"/>
                  </a:lnTo>
                  <a:lnTo>
                    <a:pt x="598" y="135"/>
                  </a:lnTo>
                  <a:lnTo>
                    <a:pt x="518" y="119"/>
                  </a:lnTo>
                  <a:lnTo>
                    <a:pt x="458" y="104"/>
                  </a:lnTo>
                  <a:lnTo>
                    <a:pt x="451" y="108"/>
                  </a:lnTo>
                  <a:lnTo>
                    <a:pt x="444" y="107"/>
                  </a:lnTo>
                  <a:lnTo>
                    <a:pt x="437" y="105"/>
                  </a:lnTo>
                  <a:lnTo>
                    <a:pt x="424" y="104"/>
                  </a:lnTo>
                  <a:lnTo>
                    <a:pt x="418" y="103"/>
                  </a:lnTo>
                  <a:lnTo>
                    <a:pt x="413" y="105"/>
                  </a:lnTo>
                  <a:lnTo>
                    <a:pt x="393" y="105"/>
                  </a:lnTo>
                  <a:lnTo>
                    <a:pt x="380" y="107"/>
                  </a:lnTo>
                  <a:lnTo>
                    <a:pt x="368" y="109"/>
                  </a:lnTo>
                  <a:lnTo>
                    <a:pt x="361" y="111"/>
                  </a:lnTo>
                  <a:lnTo>
                    <a:pt x="356" y="109"/>
                  </a:lnTo>
                  <a:lnTo>
                    <a:pt x="349" y="104"/>
                  </a:lnTo>
                  <a:lnTo>
                    <a:pt x="343" y="101"/>
                  </a:lnTo>
                  <a:lnTo>
                    <a:pt x="324" y="105"/>
                  </a:lnTo>
                  <a:lnTo>
                    <a:pt x="318" y="104"/>
                  </a:lnTo>
                  <a:lnTo>
                    <a:pt x="305" y="104"/>
                  </a:lnTo>
                  <a:lnTo>
                    <a:pt x="303" y="99"/>
                  </a:lnTo>
                  <a:lnTo>
                    <a:pt x="298" y="93"/>
                  </a:lnTo>
                  <a:lnTo>
                    <a:pt x="291" y="92"/>
                  </a:lnTo>
                  <a:lnTo>
                    <a:pt x="284" y="89"/>
                  </a:lnTo>
                  <a:lnTo>
                    <a:pt x="273" y="88"/>
                  </a:lnTo>
                  <a:lnTo>
                    <a:pt x="268" y="85"/>
                  </a:lnTo>
                  <a:lnTo>
                    <a:pt x="261" y="85"/>
                  </a:lnTo>
                  <a:lnTo>
                    <a:pt x="255" y="89"/>
                  </a:lnTo>
                  <a:lnTo>
                    <a:pt x="249" y="91"/>
                  </a:lnTo>
                  <a:lnTo>
                    <a:pt x="237" y="92"/>
                  </a:lnTo>
                  <a:lnTo>
                    <a:pt x="230" y="91"/>
                  </a:lnTo>
                  <a:lnTo>
                    <a:pt x="223" y="86"/>
                  </a:lnTo>
                  <a:lnTo>
                    <a:pt x="221" y="86"/>
                  </a:lnTo>
                  <a:lnTo>
                    <a:pt x="214" y="82"/>
                  </a:lnTo>
                  <a:lnTo>
                    <a:pt x="204" y="78"/>
                  </a:lnTo>
                  <a:lnTo>
                    <a:pt x="202" y="74"/>
                  </a:lnTo>
                  <a:lnTo>
                    <a:pt x="206" y="42"/>
                  </a:lnTo>
                  <a:lnTo>
                    <a:pt x="203" y="30"/>
                  </a:lnTo>
                  <a:lnTo>
                    <a:pt x="196" y="24"/>
                  </a:lnTo>
                  <a:lnTo>
                    <a:pt x="192" y="17"/>
                  </a:lnTo>
                  <a:lnTo>
                    <a:pt x="188" y="16"/>
                  </a:lnTo>
                  <a:lnTo>
                    <a:pt x="181" y="19"/>
                  </a:lnTo>
                  <a:lnTo>
                    <a:pt x="175" y="16"/>
                  </a:lnTo>
                  <a:lnTo>
                    <a:pt x="175" y="15"/>
                  </a:lnTo>
                  <a:lnTo>
                    <a:pt x="171" y="9"/>
                  </a:lnTo>
                  <a:lnTo>
                    <a:pt x="165" y="5"/>
                  </a:lnTo>
                  <a:lnTo>
                    <a:pt x="158" y="7"/>
                  </a:lnTo>
                  <a:lnTo>
                    <a:pt x="153" y="7"/>
                  </a:lnTo>
                  <a:lnTo>
                    <a:pt x="150" y="4"/>
                  </a:lnTo>
                  <a:lnTo>
                    <a:pt x="146" y="3"/>
                  </a:lnTo>
                  <a:lnTo>
                    <a:pt x="145" y="4"/>
                  </a:lnTo>
                  <a:lnTo>
                    <a:pt x="148" y="8"/>
                  </a:lnTo>
                  <a:lnTo>
                    <a:pt x="146" y="8"/>
                  </a:lnTo>
                  <a:lnTo>
                    <a:pt x="145" y="5"/>
                  </a:lnTo>
                  <a:lnTo>
                    <a:pt x="139" y="0"/>
                  </a:lnTo>
                  <a:lnTo>
                    <a:pt x="137" y="7"/>
                  </a:lnTo>
                  <a:lnTo>
                    <a:pt x="134" y="20"/>
                  </a:lnTo>
                  <a:lnTo>
                    <a:pt x="129" y="26"/>
                  </a:lnTo>
                  <a:lnTo>
                    <a:pt x="130" y="27"/>
                  </a:lnTo>
                  <a:lnTo>
                    <a:pt x="129" y="32"/>
                  </a:lnTo>
                  <a:lnTo>
                    <a:pt x="126" y="39"/>
                  </a:lnTo>
                  <a:lnTo>
                    <a:pt x="126" y="46"/>
                  </a:lnTo>
                  <a:lnTo>
                    <a:pt x="129" y="50"/>
                  </a:lnTo>
                  <a:lnTo>
                    <a:pt x="123" y="55"/>
                  </a:lnTo>
                  <a:lnTo>
                    <a:pt x="121" y="62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18" y="72"/>
                  </a:lnTo>
                  <a:lnTo>
                    <a:pt x="115" y="77"/>
                  </a:lnTo>
                  <a:lnTo>
                    <a:pt x="114" y="84"/>
                  </a:lnTo>
                  <a:lnTo>
                    <a:pt x="111" y="91"/>
                  </a:lnTo>
                  <a:lnTo>
                    <a:pt x="110" y="97"/>
                  </a:lnTo>
                  <a:lnTo>
                    <a:pt x="103" y="107"/>
                  </a:lnTo>
                  <a:lnTo>
                    <a:pt x="102" y="114"/>
                  </a:lnTo>
                  <a:lnTo>
                    <a:pt x="92" y="131"/>
                  </a:lnTo>
                  <a:lnTo>
                    <a:pt x="89" y="143"/>
                  </a:lnTo>
                  <a:lnTo>
                    <a:pt x="84" y="156"/>
                  </a:lnTo>
                  <a:lnTo>
                    <a:pt x="85" y="162"/>
                  </a:lnTo>
                  <a:lnTo>
                    <a:pt x="84" y="165"/>
                  </a:lnTo>
                  <a:lnTo>
                    <a:pt x="80" y="168"/>
                  </a:lnTo>
                  <a:lnTo>
                    <a:pt x="77" y="174"/>
                  </a:lnTo>
                  <a:lnTo>
                    <a:pt x="73" y="187"/>
                  </a:lnTo>
                  <a:lnTo>
                    <a:pt x="61" y="218"/>
                  </a:lnTo>
                  <a:lnTo>
                    <a:pt x="57" y="225"/>
                  </a:lnTo>
                  <a:lnTo>
                    <a:pt x="56" y="231"/>
                  </a:lnTo>
                  <a:lnTo>
                    <a:pt x="62" y="229"/>
                  </a:lnTo>
                  <a:lnTo>
                    <a:pt x="62" y="231"/>
                  </a:lnTo>
                  <a:lnTo>
                    <a:pt x="56" y="231"/>
                  </a:lnTo>
                  <a:lnTo>
                    <a:pt x="50" y="237"/>
                  </a:lnTo>
                  <a:lnTo>
                    <a:pt x="43" y="249"/>
                  </a:lnTo>
                  <a:lnTo>
                    <a:pt x="41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37" y="260"/>
                  </a:lnTo>
                  <a:lnTo>
                    <a:pt x="35" y="266"/>
                  </a:lnTo>
                  <a:lnTo>
                    <a:pt x="33" y="261"/>
                  </a:lnTo>
                  <a:lnTo>
                    <a:pt x="20" y="285"/>
                  </a:lnTo>
                  <a:lnTo>
                    <a:pt x="8" y="302"/>
                  </a:lnTo>
                  <a:lnTo>
                    <a:pt x="8" y="314"/>
                  </a:lnTo>
                  <a:lnTo>
                    <a:pt x="11" y="326"/>
                  </a:lnTo>
                  <a:lnTo>
                    <a:pt x="10" y="333"/>
                  </a:lnTo>
                  <a:lnTo>
                    <a:pt x="4" y="340"/>
                  </a:lnTo>
                  <a:lnTo>
                    <a:pt x="3" y="346"/>
                  </a:lnTo>
                  <a:lnTo>
                    <a:pt x="0" y="353"/>
                  </a:lnTo>
                  <a:lnTo>
                    <a:pt x="1" y="379"/>
                  </a:lnTo>
                  <a:lnTo>
                    <a:pt x="7" y="391"/>
                  </a:lnTo>
                  <a:lnTo>
                    <a:pt x="10" y="391"/>
                  </a:lnTo>
                  <a:lnTo>
                    <a:pt x="167" y="434"/>
                  </a:lnTo>
                  <a:lnTo>
                    <a:pt x="298" y="468"/>
                  </a:lnTo>
                  <a:lnTo>
                    <a:pt x="421" y="497"/>
                  </a:lnTo>
                  <a:lnTo>
                    <a:pt x="508" y="515"/>
                  </a:lnTo>
                  <a:lnTo>
                    <a:pt x="544" y="342"/>
                  </a:lnTo>
                  <a:lnTo>
                    <a:pt x="547" y="338"/>
                  </a:lnTo>
                  <a:lnTo>
                    <a:pt x="550" y="335"/>
                  </a:lnTo>
                  <a:lnTo>
                    <a:pt x="555" y="323"/>
                  </a:lnTo>
                  <a:lnTo>
                    <a:pt x="555" y="315"/>
                  </a:lnTo>
                  <a:lnTo>
                    <a:pt x="560" y="308"/>
                  </a:lnTo>
                  <a:lnTo>
                    <a:pt x="556" y="303"/>
                  </a:lnTo>
                  <a:lnTo>
                    <a:pt x="551" y="299"/>
                  </a:lnTo>
                  <a:lnTo>
                    <a:pt x="544" y="296"/>
                  </a:lnTo>
                  <a:lnTo>
                    <a:pt x="543" y="294"/>
                  </a:lnTo>
                  <a:lnTo>
                    <a:pt x="547" y="273"/>
                  </a:lnTo>
                  <a:lnTo>
                    <a:pt x="552" y="268"/>
                  </a:lnTo>
                  <a:lnTo>
                    <a:pt x="560" y="256"/>
                  </a:lnTo>
                  <a:lnTo>
                    <a:pt x="571" y="249"/>
                  </a:lnTo>
                  <a:lnTo>
                    <a:pt x="577" y="243"/>
                  </a:lnTo>
                  <a:lnTo>
                    <a:pt x="579" y="237"/>
                  </a:lnTo>
                  <a:lnTo>
                    <a:pt x="581" y="231"/>
                  </a:lnTo>
                  <a:lnTo>
                    <a:pt x="592" y="219"/>
                  </a:lnTo>
                  <a:lnTo>
                    <a:pt x="601" y="200"/>
                  </a:lnTo>
                  <a:lnTo>
                    <a:pt x="615" y="184"/>
                  </a:lnTo>
                  <a:lnTo>
                    <a:pt x="619" y="177"/>
                  </a:lnTo>
                  <a:lnTo>
                    <a:pt x="616" y="165"/>
                  </a:lnTo>
                  <a:close/>
                </a:path>
              </a:pathLst>
            </a:custGeom>
            <a:solidFill>
              <a:srgbClr val="99ABCD"/>
            </a:solidFill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1939621" y="1753194"/>
              <a:ext cx="850154" cy="433671"/>
            </a:xfrm>
            <a:custGeom>
              <a:avLst/>
              <a:gdLst>
                <a:gd name="T0" fmla="*/ 650 w 669"/>
                <a:gd name="T1" fmla="*/ 61 h 341"/>
                <a:gd name="T2" fmla="*/ 554 w 669"/>
                <a:gd name="T3" fmla="*/ 14 h 341"/>
                <a:gd name="T4" fmla="*/ 202 w 669"/>
                <a:gd name="T5" fmla="*/ 10 h 341"/>
                <a:gd name="T6" fmla="*/ 3 w 669"/>
                <a:gd name="T7" fmla="*/ 0 h 341"/>
                <a:gd name="T8" fmla="*/ 107 w 669"/>
                <a:gd name="T9" fmla="*/ 56 h 341"/>
                <a:gd name="T10" fmla="*/ 219 w 669"/>
                <a:gd name="T11" fmla="*/ 60 h 341"/>
                <a:gd name="T12" fmla="*/ 233 w 669"/>
                <a:gd name="T13" fmla="*/ 64 h 341"/>
                <a:gd name="T14" fmla="*/ 228 w 669"/>
                <a:gd name="T15" fmla="*/ 248 h 341"/>
                <a:gd name="T16" fmla="*/ 240 w 669"/>
                <a:gd name="T17" fmla="*/ 253 h 341"/>
                <a:gd name="T18" fmla="*/ 256 w 669"/>
                <a:gd name="T19" fmla="*/ 269 h 341"/>
                <a:gd name="T20" fmla="*/ 269 w 669"/>
                <a:gd name="T21" fmla="*/ 268 h 341"/>
                <a:gd name="T22" fmla="*/ 278 w 669"/>
                <a:gd name="T23" fmla="*/ 261 h 341"/>
                <a:gd name="T24" fmla="*/ 286 w 669"/>
                <a:gd name="T25" fmla="*/ 268 h 341"/>
                <a:gd name="T26" fmla="*/ 290 w 669"/>
                <a:gd name="T27" fmla="*/ 280 h 341"/>
                <a:gd name="T28" fmla="*/ 298 w 669"/>
                <a:gd name="T29" fmla="*/ 286 h 341"/>
                <a:gd name="T30" fmla="*/ 307 w 669"/>
                <a:gd name="T31" fmla="*/ 286 h 341"/>
                <a:gd name="T32" fmla="*/ 326 w 669"/>
                <a:gd name="T33" fmla="*/ 294 h 341"/>
                <a:gd name="T34" fmla="*/ 340 w 669"/>
                <a:gd name="T35" fmla="*/ 292 h 341"/>
                <a:gd name="T36" fmla="*/ 347 w 669"/>
                <a:gd name="T37" fmla="*/ 302 h 341"/>
                <a:gd name="T38" fmla="*/ 360 w 669"/>
                <a:gd name="T39" fmla="*/ 295 h 341"/>
                <a:gd name="T40" fmla="*/ 379 w 669"/>
                <a:gd name="T41" fmla="*/ 295 h 341"/>
                <a:gd name="T42" fmla="*/ 382 w 669"/>
                <a:gd name="T43" fmla="*/ 307 h 341"/>
                <a:gd name="T44" fmla="*/ 390 w 669"/>
                <a:gd name="T45" fmla="*/ 313 h 341"/>
                <a:gd name="T46" fmla="*/ 397 w 669"/>
                <a:gd name="T47" fmla="*/ 322 h 341"/>
                <a:gd name="T48" fmla="*/ 412 w 669"/>
                <a:gd name="T49" fmla="*/ 310 h 341"/>
                <a:gd name="T50" fmla="*/ 421 w 669"/>
                <a:gd name="T51" fmla="*/ 318 h 341"/>
                <a:gd name="T52" fmla="*/ 429 w 669"/>
                <a:gd name="T53" fmla="*/ 325 h 341"/>
                <a:gd name="T54" fmla="*/ 445 w 669"/>
                <a:gd name="T55" fmla="*/ 321 h 341"/>
                <a:gd name="T56" fmla="*/ 449 w 669"/>
                <a:gd name="T57" fmla="*/ 328 h 341"/>
                <a:gd name="T58" fmla="*/ 454 w 669"/>
                <a:gd name="T59" fmla="*/ 336 h 341"/>
                <a:gd name="T60" fmla="*/ 460 w 669"/>
                <a:gd name="T61" fmla="*/ 324 h 341"/>
                <a:gd name="T62" fmla="*/ 467 w 669"/>
                <a:gd name="T63" fmla="*/ 314 h 341"/>
                <a:gd name="T64" fmla="*/ 475 w 669"/>
                <a:gd name="T65" fmla="*/ 315 h 341"/>
                <a:gd name="T66" fmla="*/ 486 w 669"/>
                <a:gd name="T67" fmla="*/ 324 h 341"/>
                <a:gd name="T68" fmla="*/ 498 w 669"/>
                <a:gd name="T69" fmla="*/ 319 h 341"/>
                <a:gd name="T70" fmla="*/ 509 w 669"/>
                <a:gd name="T71" fmla="*/ 330 h 341"/>
                <a:gd name="T72" fmla="*/ 521 w 669"/>
                <a:gd name="T73" fmla="*/ 338 h 341"/>
                <a:gd name="T74" fmla="*/ 531 w 669"/>
                <a:gd name="T75" fmla="*/ 332 h 341"/>
                <a:gd name="T76" fmla="*/ 544 w 669"/>
                <a:gd name="T77" fmla="*/ 324 h 341"/>
                <a:gd name="T78" fmla="*/ 556 w 669"/>
                <a:gd name="T79" fmla="*/ 324 h 341"/>
                <a:gd name="T80" fmla="*/ 569 w 669"/>
                <a:gd name="T81" fmla="*/ 318 h 341"/>
                <a:gd name="T82" fmla="*/ 588 w 669"/>
                <a:gd name="T83" fmla="*/ 319 h 341"/>
                <a:gd name="T84" fmla="*/ 598 w 669"/>
                <a:gd name="T85" fmla="*/ 321 h 341"/>
                <a:gd name="T86" fmla="*/ 607 w 669"/>
                <a:gd name="T87" fmla="*/ 313 h 341"/>
                <a:gd name="T88" fmla="*/ 627 w 669"/>
                <a:gd name="T89" fmla="*/ 322 h 341"/>
                <a:gd name="T90" fmla="*/ 644 w 669"/>
                <a:gd name="T91" fmla="*/ 333 h 341"/>
                <a:gd name="T92" fmla="*/ 669 w 669"/>
                <a:gd name="T93" fmla="*/ 341 h 341"/>
                <a:gd name="T94" fmla="*/ 665 w 669"/>
                <a:gd name="T95" fmla="*/ 14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9" h="341">
                  <a:moveTo>
                    <a:pt x="665" y="144"/>
                  </a:moveTo>
                  <a:lnTo>
                    <a:pt x="650" y="61"/>
                  </a:lnTo>
                  <a:lnTo>
                    <a:pt x="650" y="12"/>
                  </a:lnTo>
                  <a:lnTo>
                    <a:pt x="554" y="14"/>
                  </a:lnTo>
                  <a:lnTo>
                    <a:pt x="376" y="14"/>
                  </a:lnTo>
                  <a:lnTo>
                    <a:pt x="202" y="10"/>
                  </a:lnTo>
                  <a:lnTo>
                    <a:pt x="79" y="4"/>
                  </a:lnTo>
                  <a:lnTo>
                    <a:pt x="3" y="0"/>
                  </a:lnTo>
                  <a:lnTo>
                    <a:pt x="0" y="49"/>
                  </a:lnTo>
                  <a:lnTo>
                    <a:pt x="107" y="56"/>
                  </a:lnTo>
                  <a:lnTo>
                    <a:pt x="187" y="58"/>
                  </a:lnTo>
                  <a:lnTo>
                    <a:pt x="219" y="60"/>
                  </a:lnTo>
                  <a:lnTo>
                    <a:pt x="226" y="60"/>
                  </a:lnTo>
                  <a:lnTo>
                    <a:pt x="233" y="64"/>
                  </a:lnTo>
                  <a:lnTo>
                    <a:pt x="228" y="238"/>
                  </a:lnTo>
                  <a:lnTo>
                    <a:pt x="228" y="248"/>
                  </a:lnTo>
                  <a:lnTo>
                    <a:pt x="233" y="249"/>
                  </a:lnTo>
                  <a:lnTo>
                    <a:pt x="240" y="253"/>
                  </a:lnTo>
                  <a:lnTo>
                    <a:pt x="251" y="265"/>
                  </a:lnTo>
                  <a:lnTo>
                    <a:pt x="256" y="269"/>
                  </a:lnTo>
                  <a:lnTo>
                    <a:pt x="263" y="265"/>
                  </a:lnTo>
                  <a:lnTo>
                    <a:pt x="269" y="268"/>
                  </a:lnTo>
                  <a:lnTo>
                    <a:pt x="275" y="268"/>
                  </a:lnTo>
                  <a:lnTo>
                    <a:pt x="278" y="261"/>
                  </a:lnTo>
                  <a:lnTo>
                    <a:pt x="280" y="264"/>
                  </a:lnTo>
                  <a:lnTo>
                    <a:pt x="286" y="268"/>
                  </a:lnTo>
                  <a:lnTo>
                    <a:pt x="290" y="273"/>
                  </a:lnTo>
                  <a:lnTo>
                    <a:pt x="290" y="280"/>
                  </a:lnTo>
                  <a:lnTo>
                    <a:pt x="291" y="286"/>
                  </a:lnTo>
                  <a:lnTo>
                    <a:pt x="298" y="286"/>
                  </a:lnTo>
                  <a:lnTo>
                    <a:pt x="302" y="287"/>
                  </a:lnTo>
                  <a:lnTo>
                    <a:pt x="307" y="286"/>
                  </a:lnTo>
                  <a:lnTo>
                    <a:pt x="314" y="290"/>
                  </a:lnTo>
                  <a:lnTo>
                    <a:pt x="326" y="294"/>
                  </a:lnTo>
                  <a:lnTo>
                    <a:pt x="333" y="292"/>
                  </a:lnTo>
                  <a:lnTo>
                    <a:pt x="340" y="292"/>
                  </a:lnTo>
                  <a:lnTo>
                    <a:pt x="343" y="296"/>
                  </a:lnTo>
                  <a:lnTo>
                    <a:pt x="347" y="302"/>
                  </a:lnTo>
                  <a:lnTo>
                    <a:pt x="353" y="299"/>
                  </a:lnTo>
                  <a:lnTo>
                    <a:pt x="360" y="295"/>
                  </a:lnTo>
                  <a:lnTo>
                    <a:pt x="372" y="296"/>
                  </a:lnTo>
                  <a:lnTo>
                    <a:pt x="379" y="295"/>
                  </a:lnTo>
                  <a:lnTo>
                    <a:pt x="378" y="302"/>
                  </a:lnTo>
                  <a:lnTo>
                    <a:pt x="382" y="307"/>
                  </a:lnTo>
                  <a:lnTo>
                    <a:pt x="389" y="309"/>
                  </a:lnTo>
                  <a:lnTo>
                    <a:pt x="390" y="313"/>
                  </a:lnTo>
                  <a:lnTo>
                    <a:pt x="390" y="321"/>
                  </a:lnTo>
                  <a:lnTo>
                    <a:pt x="397" y="322"/>
                  </a:lnTo>
                  <a:lnTo>
                    <a:pt x="402" y="319"/>
                  </a:lnTo>
                  <a:lnTo>
                    <a:pt x="412" y="310"/>
                  </a:lnTo>
                  <a:lnTo>
                    <a:pt x="418" y="313"/>
                  </a:lnTo>
                  <a:lnTo>
                    <a:pt x="421" y="318"/>
                  </a:lnTo>
                  <a:lnTo>
                    <a:pt x="426" y="318"/>
                  </a:lnTo>
                  <a:lnTo>
                    <a:pt x="429" y="325"/>
                  </a:lnTo>
                  <a:lnTo>
                    <a:pt x="436" y="326"/>
                  </a:lnTo>
                  <a:lnTo>
                    <a:pt x="445" y="321"/>
                  </a:lnTo>
                  <a:lnTo>
                    <a:pt x="452" y="322"/>
                  </a:lnTo>
                  <a:lnTo>
                    <a:pt x="449" y="328"/>
                  </a:lnTo>
                  <a:lnTo>
                    <a:pt x="452" y="334"/>
                  </a:lnTo>
                  <a:lnTo>
                    <a:pt x="454" y="336"/>
                  </a:lnTo>
                  <a:lnTo>
                    <a:pt x="458" y="334"/>
                  </a:lnTo>
                  <a:lnTo>
                    <a:pt x="460" y="324"/>
                  </a:lnTo>
                  <a:lnTo>
                    <a:pt x="467" y="318"/>
                  </a:lnTo>
                  <a:lnTo>
                    <a:pt x="467" y="314"/>
                  </a:lnTo>
                  <a:lnTo>
                    <a:pt x="468" y="313"/>
                  </a:lnTo>
                  <a:lnTo>
                    <a:pt x="475" y="315"/>
                  </a:lnTo>
                  <a:lnTo>
                    <a:pt x="481" y="322"/>
                  </a:lnTo>
                  <a:lnTo>
                    <a:pt x="486" y="324"/>
                  </a:lnTo>
                  <a:lnTo>
                    <a:pt x="493" y="319"/>
                  </a:lnTo>
                  <a:lnTo>
                    <a:pt x="498" y="319"/>
                  </a:lnTo>
                  <a:lnTo>
                    <a:pt x="502" y="326"/>
                  </a:lnTo>
                  <a:lnTo>
                    <a:pt x="509" y="330"/>
                  </a:lnTo>
                  <a:lnTo>
                    <a:pt x="516" y="333"/>
                  </a:lnTo>
                  <a:lnTo>
                    <a:pt x="521" y="338"/>
                  </a:lnTo>
                  <a:lnTo>
                    <a:pt x="524" y="332"/>
                  </a:lnTo>
                  <a:lnTo>
                    <a:pt x="531" y="332"/>
                  </a:lnTo>
                  <a:lnTo>
                    <a:pt x="537" y="324"/>
                  </a:lnTo>
                  <a:lnTo>
                    <a:pt x="544" y="324"/>
                  </a:lnTo>
                  <a:lnTo>
                    <a:pt x="551" y="318"/>
                  </a:lnTo>
                  <a:lnTo>
                    <a:pt x="556" y="324"/>
                  </a:lnTo>
                  <a:lnTo>
                    <a:pt x="563" y="324"/>
                  </a:lnTo>
                  <a:lnTo>
                    <a:pt x="569" y="318"/>
                  </a:lnTo>
                  <a:lnTo>
                    <a:pt x="581" y="314"/>
                  </a:lnTo>
                  <a:lnTo>
                    <a:pt x="588" y="319"/>
                  </a:lnTo>
                  <a:lnTo>
                    <a:pt x="592" y="321"/>
                  </a:lnTo>
                  <a:lnTo>
                    <a:pt x="598" y="321"/>
                  </a:lnTo>
                  <a:lnTo>
                    <a:pt x="602" y="318"/>
                  </a:lnTo>
                  <a:lnTo>
                    <a:pt x="607" y="313"/>
                  </a:lnTo>
                  <a:lnTo>
                    <a:pt x="612" y="313"/>
                  </a:lnTo>
                  <a:lnTo>
                    <a:pt x="627" y="322"/>
                  </a:lnTo>
                  <a:lnTo>
                    <a:pt x="639" y="332"/>
                  </a:lnTo>
                  <a:lnTo>
                    <a:pt x="644" y="333"/>
                  </a:lnTo>
                  <a:lnTo>
                    <a:pt x="651" y="337"/>
                  </a:lnTo>
                  <a:lnTo>
                    <a:pt x="669" y="341"/>
                  </a:lnTo>
                  <a:lnTo>
                    <a:pt x="667" y="171"/>
                  </a:lnTo>
                  <a:lnTo>
                    <a:pt x="665" y="144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3650506" y="1022036"/>
              <a:ext cx="409872" cy="469370"/>
            </a:xfrm>
            <a:custGeom>
              <a:avLst/>
              <a:gdLst>
                <a:gd name="T0" fmla="*/ 323 w 323"/>
                <a:gd name="T1" fmla="*/ 129 h 370"/>
                <a:gd name="T2" fmla="*/ 301 w 323"/>
                <a:gd name="T3" fmla="*/ 0 h 370"/>
                <a:gd name="T4" fmla="*/ 251 w 323"/>
                <a:gd name="T5" fmla="*/ 31 h 370"/>
                <a:gd name="T6" fmla="*/ 241 w 323"/>
                <a:gd name="T7" fmla="*/ 42 h 370"/>
                <a:gd name="T8" fmla="*/ 222 w 323"/>
                <a:gd name="T9" fmla="*/ 62 h 370"/>
                <a:gd name="T10" fmla="*/ 204 w 323"/>
                <a:gd name="T11" fmla="*/ 62 h 370"/>
                <a:gd name="T12" fmla="*/ 184 w 323"/>
                <a:gd name="T13" fmla="*/ 73 h 370"/>
                <a:gd name="T14" fmla="*/ 171 w 323"/>
                <a:gd name="T15" fmla="*/ 79 h 370"/>
                <a:gd name="T16" fmla="*/ 158 w 323"/>
                <a:gd name="T17" fmla="*/ 75 h 370"/>
                <a:gd name="T18" fmla="*/ 139 w 323"/>
                <a:gd name="T19" fmla="*/ 81 h 370"/>
                <a:gd name="T20" fmla="*/ 139 w 323"/>
                <a:gd name="T21" fmla="*/ 74 h 370"/>
                <a:gd name="T22" fmla="*/ 144 w 323"/>
                <a:gd name="T23" fmla="*/ 65 h 370"/>
                <a:gd name="T24" fmla="*/ 131 w 323"/>
                <a:gd name="T25" fmla="*/ 70 h 370"/>
                <a:gd name="T26" fmla="*/ 116 w 323"/>
                <a:gd name="T27" fmla="*/ 63 h 370"/>
                <a:gd name="T28" fmla="*/ 97 w 323"/>
                <a:gd name="T29" fmla="*/ 59 h 370"/>
                <a:gd name="T30" fmla="*/ 66 w 323"/>
                <a:gd name="T31" fmla="*/ 62 h 370"/>
                <a:gd name="T32" fmla="*/ 12 w 323"/>
                <a:gd name="T33" fmla="*/ 163 h 370"/>
                <a:gd name="T34" fmla="*/ 39 w 323"/>
                <a:gd name="T35" fmla="*/ 322 h 370"/>
                <a:gd name="T36" fmla="*/ 55 w 323"/>
                <a:gd name="T37" fmla="*/ 323 h 370"/>
                <a:gd name="T38" fmla="*/ 74 w 323"/>
                <a:gd name="T39" fmla="*/ 337 h 370"/>
                <a:gd name="T40" fmla="*/ 90 w 323"/>
                <a:gd name="T41" fmla="*/ 350 h 370"/>
                <a:gd name="T42" fmla="*/ 106 w 323"/>
                <a:gd name="T43" fmla="*/ 350 h 370"/>
                <a:gd name="T44" fmla="*/ 125 w 323"/>
                <a:gd name="T45" fmla="*/ 360 h 370"/>
                <a:gd name="T46" fmla="*/ 135 w 323"/>
                <a:gd name="T47" fmla="*/ 353 h 370"/>
                <a:gd name="T48" fmla="*/ 150 w 323"/>
                <a:gd name="T49" fmla="*/ 360 h 370"/>
                <a:gd name="T50" fmla="*/ 161 w 323"/>
                <a:gd name="T51" fmla="*/ 357 h 370"/>
                <a:gd name="T52" fmla="*/ 171 w 323"/>
                <a:gd name="T53" fmla="*/ 345 h 370"/>
                <a:gd name="T54" fmla="*/ 184 w 323"/>
                <a:gd name="T55" fmla="*/ 351 h 370"/>
                <a:gd name="T56" fmla="*/ 196 w 323"/>
                <a:gd name="T57" fmla="*/ 358 h 370"/>
                <a:gd name="T58" fmla="*/ 207 w 323"/>
                <a:gd name="T59" fmla="*/ 369 h 370"/>
                <a:gd name="T60" fmla="*/ 213 w 323"/>
                <a:gd name="T61" fmla="*/ 369 h 370"/>
                <a:gd name="T62" fmla="*/ 227 w 323"/>
                <a:gd name="T63" fmla="*/ 358 h 370"/>
                <a:gd name="T64" fmla="*/ 234 w 323"/>
                <a:gd name="T65" fmla="*/ 349 h 370"/>
                <a:gd name="T66" fmla="*/ 230 w 323"/>
                <a:gd name="T67" fmla="*/ 332 h 370"/>
                <a:gd name="T68" fmla="*/ 234 w 323"/>
                <a:gd name="T69" fmla="*/ 323 h 370"/>
                <a:gd name="T70" fmla="*/ 235 w 323"/>
                <a:gd name="T71" fmla="*/ 311 h 370"/>
                <a:gd name="T72" fmla="*/ 246 w 323"/>
                <a:gd name="T73" fmla="*/ 307 h 370"/>
                <a:gd name="T74" fmla="*/ 255 w 323"/>
                <a:gd name="T75" fmla="*/ 309 h 370"/>
                <a:gd name="T76" fmla="*/ 254 w 323"/>
                <a:gd name="T77" fmla="*/ 297 h 370"/>
                <a:gd name="T78" fmla="*/ 258 w 323"/>
                <a:gd name="T79" fmla="*/ 284 h 370"/>
                <a:gd name="T80" fmla="*/ 269 w 323"/>
                <a:gd name="T81" fmla="*/ 273 h 370"/>
                <a:gd name="T82" fmla="*/ 274 w 323"/>
                <a:gd name="T83" fmla="*/ 259 h 370"/>
                <a:gd name="T84" fmla="*/ 297 w 323"/>
                <a:gd name="T85" fmla="*/ 253 h 370"/>
                <a:gd name="T86" fmla="*/ 314 w 323"/>
                <a:gd name="T87" fmla="*/ 234 h 370"/>
                <a:gd name="T88" fmla="*/ 315 w 323"/>
                <a:gd name="T89" fmla="*/ 215 h 370"/>
                <a:gd name="T90" fmla="*/ 315 w 323"/>
                <a:gd name="T91" fmla="*/ 203 h 370"/>
                <a:gd name="T92" fmla="*/ 319 w 323"/>
                <a:gd name="T93" fmla="*/ 194 h 370"/>
                <a:gd name="T94" fmla="*/ 320 w 323"/>
                <a:gd name="T95" fmla="*/ 169 h 370"/>
                <a:gd name="T96" fmla="*/ 319 w 323"/>
                <a:gd name="T97" fmla="*/ 144 h 370"/>
                <a:gd name="T98" fmla="*/ 316 w 323"/>
                <a:gd name="T99" fmla="*/ 13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3" h="370">
                  <a:moveTo>
                    <a:pt x="319" y="132"/>
                  </a:moveTo>
                  <a:lnTo>
                    <a:pt x="323" y="129"/>
                  </a:lnTo>
                  <a:lnTo>
                    <a:pt x="301" y="4"/>
                  </a:lnTo>
                  <a:lnTo>
                    <a:pt x="301" y="0"/>
                  </a:lnTo>
                  <a:lnTo>
                    <a:pt x="265" y="21"/>
                  </a:lnTo>
                  <a:lnTo>
                    <a:pt x="251" y="31"/>
                  </a:lnTo>
                  <a:lnTo>
                    <a:pt x="246" y="35"/>
                  </a:lnTo>
                  <a:lnTo>
                    <a:pt x="241" y="42"/>
                  </a:lnTo>
                  <a:lnTo>
                    <a:pt x="234" y="51"/>
                  </a:lnTo>
                  <a:lnTo>
                    <a:pt x="222" y="62"/>
                  </a:lnTo>
                  <a:lnTo>
                    <a:pt x="209" y="63"/>
                  </a:lnTo>
                  <a:lnTo>
                    <a:pt x="204" y="62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5"/>
                  </a:lnTo>
                  <a:lnTo>
                    <a:pt x="171" y="79"/>
                  </a:lnTo>
                  <a:lnTo>
                    <a:pt x="166" y="78"/>
                  </a:lnTo>
                  <a:lnTo>
                    <a:pt x="158" y="75"/>
                  </a:lnTo>
                  <a:lnTo>
                    <a:pt x="146" y="75"/>
                  </a:lnTo>
                  <a:lnTo>
                    <a:pt x="139" y="81"/>
                  </a:lnTo>
                  <a:lnTo>
                    <a:pt x="134" y="79"/>
                  </a:lnTo>
                  <a:lnTo>
                    <a:pt x="139" y="74"/>
                  </a:lnTo>
                  <a:lnTo>
                    <a:pt x="150" y="71"/>
                  </a:lnTo>
                  <a:lnTo>
                    <a:pt x="144" y="65"/>
                  </a:lnTo>
                  <a:lnTo>
                    <a:pt x="138" y="71"/>
                  </a:lnTo>
                  <a:lnTo>
                    <a:pt x="131" y="70"/>
                  </a:lnTo>
                  <a:lnTo>
                    <a:pt x="125" y="65"/>
                  </a:lnTo>
                  <a:lnTo>
                    <a:pt x="116" y="63"/>
                  </a:lnTo>
                  <a:lnTo>
                    <a:pt x="111" y="60"/>
                  </a:lnTo>
                  <a:lnTo>
                    <a:pt x="97" y="59"/>
                  </a:lnTo>
                  <a:lnTo>
                    <a:pt x="96" y="56"/>
                  </a:lnTo>
                  <a:lnTo>
                    <a:pt x="66" y="62"/>
                  </a:lnTo>
                  <a:lnTo>
                    <a:pt x="0" y="73"/>
                  </a:lnTo>
                  <a:lnTo>
                    <a:pt x="12" y="163"/>
                  </a:lnTo>
                  <a:lnTo>
                    <a:pt x="31" y="327"/>
                  </a:lnTo>
                  <a:lnTo>
                    <a:pt x="39" y="322"/>
                  </a:lnTo>
                  <a:lnTo>
                    <a:pt x="44" y="327"/>
                  </a:lnTo>
                  <a:lnTo>
                    <a:pt x="55" y="323"/>
                  </a:lnTo>
                  <a:lnTo>
                    <a:pt x="70" y="330"/>
                  </a:lnTo>
                  <a:lnTo>
                    <a:pt x="74" y="337"/>
                  </a:lnTo>
                  <a:lnTo>
                    <a:pt x="83" y="349"/>
                  </a:lnTo>
                  <a:lnTo>
                    <a:pt x="90" y="350"/>
                  </a:lnTo>
                  <a:lnTo>
                    <a:pt x="102" y="349"/>
                  </a:lnTo>
                  <a:lnTo>
                    <a:pt x="106" y="350"/>
                  </a:lnTo>
                  <a:lnTo>
                    <a:pt x="119" y="360"/>
                  </a:lnTo>
                  <a:lnTo>
                    <a:pt x="125" y="360"/>
                  </a:lnTo>
                  <a:lnTo>
                    <a:pt x="130" y="353"/>
                  </a:lnTo>
                  <a:lnTo>
                    <a:pt x="135" y="353"/>
                  </a:lnTo>
                  <a:lnTo>
                    <a:pt x="143" y="354"/>
                  </a:lnTo>
                  <a:lnTo>
                    <a:pt x="150" y="360"/>
                  </a:lnTo>
                  <a:lnTo>
                    <a:pt x="155" y="357"/>
                  </a:lnTo>
                  <a:lnTo>
                    <a:pt x="161" y="357"/>
                  </a:lnTo>
                  <a:lnTo>
                    <a:pt x="165" y="350"/>
                  </a:lnTo>
                  <a:lnTo>
                    <a:pt x="171" y="345"/>
                  </a:lnTo>
                  <a:lnTo>
                    <a:pt x="178" y="341"/>
                  </a:lnTo>
                  <a:lnTo>
                    <a:pt x="184" y="351"/>
                  </a:lnTo>
                  <a:lnTo>
                    <a:pt x="189" y="358"/>
                  </a:lnTo>
                  <a:lnTo>
                    <a:pt x="196" y="358"/>
                  </a:lnTo>
                  <a:lnTo>
                    <a:pt x="201" y="364"/>
                  </a:lnTo>
                  <a:lnTo>
                    <a:pt x="207" y="369"/>
                  </a:lnTo>
                  <a:lnTo>
                    <a:pt x="207" y="370"/>
                  </a:lnTo>
                  <a:lnTo>
                    <a:pt x="213" y="369"/>
                  </a:lnTo>
                  <a:lnTo>
                    <a:pt x="222" y="365"/>
                  </a:lnTo>
                  <a:lnTo>
                    <a:pt x="227" y="358"/>
                  </a:lnTo>
                  <a:lnTo>
                    <a:pt x="227" y="353"/>
                  </a:lnTo>
                  <a:lnTo>
                    <a:pt x="234" y="349"/>
                  </a:lnTo>
                  <a:lnTo>
                    <a:pt x="232" y="337"/>
                  </a:lnTo>
                  <a:lnTo>
                    <a:pt x="230" y="332"/>
                  </a:lnTo>
                  <a:lnTo>
                    <a:pt x="231" y="326"/>
                  </a:lnTo>
                  <a:lnTo>
                    <a:pt x="234" y="323"/>
                  </a:lnTo>
                  <a:lnTo>
                    <a:pt x="234" y="316"/>
                  </a:lnTo>
                  <a:lnTo>
                    <a:pt x="235" y="311"/>
                  </a:lnTo>
                  <a:lnTo>
                    <a:pt x="241" y="304"/>
                  </a:lnTo>
                  <a:lnTo>
                    <a:pt x="246" y="307"/>
                  </a:lnTo>
                  <a:lnTo>
                    <a:pt x="253" y="316"/>
                  </a:lnTo>
                  <a:lnTo>
                    <a:pt x="255" y="309"/>
                  </a:lnTo>
                  <a:lnTo>
                    <a:pt x="258" y="304"/>
                  </a:lnTo>
                  <a:lnTo>
                    <a:pt x="254" y="297"/>
                  </a:lnTo>
                  <a:lnTo>
                    <a:pt x="258" y="291"/>
                  </a:lnTo>
                  <a:lnTo>
                    <a:pt x="258" y="284"/>
                  </a:lnTo>
                  <a:lnTo>
                    <a:pt x="261" y="278"/>
                  </a:lnTo>
                  <a:lnTo>
                    <a:pt x="269" y="273"/>
                  </a:lnTo>
                  <a:lnTo>
                    <a:pt x="269" y="268"/>
                  </a:lnTo>
                  <a:lnTo>
                    <a:pt x="274" y="259"/>
                  </a:lnTo>
                  <a:lnTo>
                    <a:pt x="285" y="263"/>
                  </a:lnTo>
                  <a:lnTo>
                    <a:pt x="297" y="253"/>
                  </a:lnTo>
                  <a:lnTo>
                    <a:pt x="305" y="240"/>
                  </a:lnTo>
                  <a:lnTo>
                    <a:pt x="314" y="234"/>
                  </a:lnTo>
                  <a:lnTo>
                    <a:pt x="316" y="221"/>
                  </a:lnTo>
                  <a:lnTo>
                    <a:pt x="315" y="215"/>
                  </a:lnTo>
                  <a:lnTo>
                    <a:pt x="316" y="209"/>
                  </a:lnTo>
                  <a:lnTo>
                    <a:pt x="315" y="203"/>
                  </a:lnTo>
                  <a:lnTo>
                    <a:pt x="318" y="203"/>
                  </a:lnTo>
                  <a:lnTo>
                    <a:pt x="319" y="194"/>
                  </a:lnTo>
                  <a:lnTo>
                    <a:pt x="318" y="188"/>
                  </a:lnTo>
                  <a:lnTo>
                    <a:pt x="320" y="169"/>
                  </a:lnTo>
                  <a:lnTo>
                    <a:pt x="323" y="162"/>
                  </a:lnTo>
                  <a:lnTo>
                    <a:pt x="319" y="144"/>
                  </a:lnTo>
                  <a:lnTo>
                    <a:pt x="315" y="139"/>
                  </a:lnTo>
                  <a:lnTo>
                    <a:pt x="316" y="132"/>
                  </a:lnTo>
                  <a:lnTo>
                    <a:pt x="319" y="132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1925077" y="260467"/>
              <a:ext cx="645218" cy="397972"/>
            </a:xfrm>
            <a:custGeom>
              <a:avLst/>
              <a:gdLst>
                <a:gd name="T0" fmla="*/ 507 w 507"/>
                <a:gd name="T1" fmla="*/ 301 h 313"/>
                <a:gd name="T2" fmla="*/ 505 w 507"/>
                <a:gd name="T3" fmla="*/ 289 h 313"/>
                <a:gd name="T4" fmla="*/ 505 w 507"/>
                <a:gd name="T5" fmla="*/ 282 h 313"/>
                <a:gd name="T6" fmla="*/ 504 w 507"/>
                <a:gd name="T7" fmla="*/ 275 h 313"/>
                <a:gd name="T8" fmla="*/ 496 w 507"/>
                <a:gd name="T9" fmla="*/ 266 h 313"/>
                <a:gd name="T10" fmla="*/ 494 w 507"/>
                <a:gd name="T11" fmla="*/ 259 h 313"/>
                <a:gd name="T12" fmla="*/ 494 w 507"/>
                <a:gd name="T13" fmla="*/ 252 h 313"/>
                <a:gd name="T14" fmla="*/ 492 w 507"/>
                <a:gd name="T15" fmla="*/ 247 h 313"/>
                <a:gd name="T16" fmla="*/ 490 w 507"/>
                <a:gd name="T17" fmla="*/ 224 h 313"/>
                <a:gd name="T18" fmla="*/ 492 w 507"/>
                <a:gd name="T19" fmla="*/ 217 h 313"/>
                <a:gd name="T20" fmla="*/ 489 w 507"/>
                <a:gd name="T21" fmla="*/ 210 h 313"/>
                <a:gd name="T22" fmla="*/ 489 w 507"/>
                <a:gd name="T23" fmla="*/ 202 h 313"/>
                <a:gd name="T24" fmla="*/ 488 w 507"/>
                <a:gd name="T25" fmla="*/ 189 h 313"/>
                <a:gd name="T26" fmla="*/ 488 w 507"/>
                <a:gd name="T27" fmla="*/ 176 h 313"/>
                <a:gd name="T28" fmla="*/ 485 w 507"/>
                <a:gd name="T29" fmla="*/ 170 h 313"/>
                <a:gd name="T30" fmla="*/ 486 w 507"/>
                <a:gd name="T31" fmla="*/ 164 h 313"/>
                <a:gd name="T32" fmla="*/ 486 w 507"/>
                <a:gd name="T33" fmla="*/ 157 h 313"/>
                <a:gd name="T34" fmla="*/ 484 w 507"/>
                <a:gd name="T35" fmla="*/ 144 h 313"/>
                <a:gd name="T36" fmla="*/ 475 w 507"/>
                <a:gd name="T37" fmla="*/ 125 h 313"/>
                <a:gd name="T38" fmla="*/ 477 w 507"/>
                <a:gd name="T39" fmla="*/ 122 h 313"/>
                <a:gd name="T40" fmla="*/ 469 w 507"/>
                <a:gd name="T41" fmla="*/ 101 h 313"/>
                <a:gd name="T42" fmla="*/ 469 w 507"/>
                <a:gd name="T43" fmla="*/ 95 h 313"/>
                <a:gd name="T44" fmla="*/ 469 w 507"/>
                <a:gd name="T45" fmla="*/ 83 h 313"/>
                <a:gd name="T46" fmla="*/ 467 w 507"/>
                <a:gd name="T47" fmla="*/ 79 h 313"/>
                <a:gd name="T48" fmla="*/ 469 w 507"/>
                <a:gd name="T49" fmla="*/ 73 h 313"/>
                <a:gd name="T50" fmla="*/ 467 w 507"/>
                <a:gd name="T51" fmla="*/ 61 h 313"/>
                <a:gd name="T52" fmla="*/ 470 w 507"/>
                <a:gd name="T53" fmla="*/ 49 h 313"/>
                <a:gd name="T54" fmla="*/ 469 w 507"/>
                <a:gd name="T55" fmla="*/ 44 h 313"/>
                <a:gd name="T56" fmla="*/ 463 w 507"/>
                <a:gd name="T57" fmla="*/ 26 h 313"/>
                <a:gd name="T58" fmla="*/ 462 w 507"/>
                <a:gd name="T59" fmla="*/ 21 h 313"/>
                <a:gd name="T60" fmla="*/ 462 w 507"/>
                <a:gd name="T61" fmla="*/ 21 h 313"/>
                <a:gd name="T62" fmla="*/ 463 w 507"/>
                <a:gd name="T63" fmla="*/ 17 h 313"/>
                <a:gd name="T64" fmla="*/ 405 w 507"/>
                <a:gd name="T65" fmla="*/ 17 h 313"/>
                <a:gd name="T66" fmla="*/ 275 w 507"/>
                <a:gd name="T67" fmla="*/ 14 h 313"/>
                <a:gd name="T68" fmla="*/ 122 w 507"/>
                <a:gd name="T69" fmla="*/ 7 h 313"/>
                <a:gd name="T70" fmla="*/ 21 w 507"/>
                <a:gd name="T71" fmla="*/ 0 h 313"/>
                <a:gd name="T72" fmla="*/ 21 w 507"/>
                <a:gd name="T73" fmla="*/ 3 h 313"/>
                <a:gd name="T74" fmla="*/ 0 w 507"/>
                <a:gd name="T75" fmla="*/ 295 h 313"/>
                <a:gd name="T76" fmla="*/ 121 w 507"/>
                <a:gd name="T77" fmla="*/ 304 h 313"/>
                <a:gd name="T78" fmla="*/ 255 w 507"/>
                <a:gd name="T79" fmla="*/ 310 h 313"/>
                <a:gd name="T80" fmla="*/ 381 w 507"/>
                <a:gd name="T81" fmla="*/ 313 h 313"/>
                <a:gd name="T82" fmla="*/ 507 w 507"/>
                <a:gd name="T83" fmla="*/ 313 h 313"/>
                <a:gd name="T84" fmla="*/ 505 w 507"/>
                <a:gd name="T85" fmla="*/ 306 h 313"/>
                <a:gd name="T86" fmla="*/ 507 w 507"/>
                <a:gd name="T87" fmla="*/ 30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7" h="313">
                  <a:moveTo>
                    <a:pt x="507" y="301"/>
                  </a:moveTo>
                  <a:lnTo>
                    <a:pt x="505" y="289"/>
                  </a:lnTo>
                  <a:lnTo>
                    <a:pt x="505" y="282"/>
                  </a:lnTo>
                  <a:lnTo>
                    <a:pt x="504" y="275"/>
                  </a:lnTo>
                  <a:lnTo>
                    <a:pt x="496" y="266"/>
                  </a:lnTo>
                  <a:lnTo>
                    <a:pt x="494" y="259"/>
                  </a:lnTo>
                  <a:lnTo>
                    <a:pt x="494" y="252"/>
                  </a:lnTo>
                  <a:lnTo>
                    <a:pt x="492" y="247"/>
                  </a:lnTo>
                  <a:lnTo>
                    <a:pt x="490" y="224"/>
                  </a:lnTo>
                  <a:lnTo>
                    <a:pt x="492" y="217"/>
                  </a:lnTo>
                  <a:lnTo>
                    <a:pt x="489" y="210"/>
                  </a:lnTo>
                  <a:lnTo>
                    <a:pt x="489" y="202"/>
                  </a:lnTo>
                  <a:lnTo>
                    <a:pt x="488" y="189"/>
                  </a:lnTo>
                  <a:lnTo>
                    <a:pt x="488" y="176"/>
                  </a:lnTo>
                  <a:lnTo>
                    <a:pt x="485" y="170"/>
                  </a:lnTo>
                  <a:lnTo>
                    <a:pt x="486" y="164"/>
                  </a:lnTo>
                  <a:lnTo>
                    <a:pt x="486" y="157"/>
                  </a:lnTo>
                  <a:lnTo>
                    <a:pt x="484" y="144"/>
                  </a:lnTo>
                  <a:lnTo>
                    <a:pt x="475" y="125"/>
                  </a:lnTo>
                  <a:lnTo>
                    <a:pt x="477" y="122"/>
                  </a:lnTo>
                  <a:lnTo>
                    <a:pt x="469" y="101"/>
                  </a:lnTo>
                  <a:lnTo>
                    <a:pt x="469" y="95"/>
                  </a:lnTo>
                  <a:lnTo>
                    <a:pt x="469" y="83"/>
                  </a:lnTo>
                  <a:lnTo>
                    <a:pt x="467" y="79"/>
                  </a:lnTo>
                  <a:lnTo>
                    <a:pt x="469" y="73"/>
                  </a:lnTo>
                  <a:lnTo>
                    <a:pt x="467" y="61"/>
                  </a:lnTo>
                  <a:lnTo>
                    <a:pt x="470" y="49"/>
                  </a:lnTo>
                  <a:lnTo>
                    <a:pt x="469" y="44"/>
                  </a:lnTo>
                  <a:lnTo>
                    <a:pt x="463" y="26"/>
                  </a:lnTo>
                  <a:lnTo>
                    <a:pt x="462" y="21"/>
                  </a:lnTo>
                  <a:lnTo>
                    <a:pt x="462" y="21"/>
                  </a:lnTo>
                  <a:lnTo>
                    <a:pt x="463" y="17"/>
                  </a:lnTo>
                  <a:lnTo>
                    <a:pt x="405" y="17"/>
                  </a:lnTo>
                  <a:lnTo>
                    <a:pt x="275" y="14"/>
                  </a:lnTo>
                  <a:lnTo>
                    <a:pt x="122" y="7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0" y="295"/>
                  </a:lnTo>
                  <a:lnTo>
                    <a:pt x="121" y="304"/>
                  </a:lnTo>
                  <a:lnTo>
                    <a:pt x="255" y="310"/>
                  </a:lnTo>
                  <a:lnTo>
                    <a:pt x="381" y="313"/>
                  </a:lnTo>
                  <a:lnTo>
                    <a:pt x="507" y="313"/>
                  </a:lnTo>
                  <a:lnTo>
                    <a:pt x="505" y="306"/>
                  </a:lnTo>
                  <a:lnTo>
                    <a:pt x="507" y="301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356985" y="897752"/>
              <a:ext cx="622741" cy="962538"/>
            </a:xfrm>
            <a:custGeom>
              <a:avLst/>
              <a:gdLst>
                <a:gd name="T0" fmla="*/ 279 w 490"/>
                <a:gd name="T1" fmla="*/ 47 h 758"/>
                <a:gd name="T2" fmla="*/ 192 w 490"/>
                <a:gd name="T3" fmla="*/ 29 h 758"/>
                <a:gd name="T4" fmla="*/ 69 w 490"/>
                <a:gd name="T5" fmla="*/ 0 h 758"/>
                <a:gd name="T6" fmla="*/ 16 w 490"/>
                <a:gd name="T7" fmla="*/ 221 h 758"/>
                <a:gd name="T8" fmla="*/ 0 w 490"/>
                <a:gd name="T9" fmla="*/ 286 h 758"/>
                <a:gd name="T10" fmla="*/ 227 w 490"/>
                <a:gd name="T11" fmla="*/ 617 h 758"/>
                <a:gd name="T12" fmla="*/ 323 w 490"/>
                <a:gd name="T13" fmla="*/ 758 h 758"/>
                <a:gd name="T14" fmla="*/ 325 w 490"/>
                <a:gd name="T15" fmla="*/ 744 h 758"/>
                <a:gd name="T16" fmla="*/ 331 w 490"/>
                <a:gd name="T17" fmla="*/ 739 h 758"/>
                <a:gd name="T18" fmla="*/ 331 w 490"/>
                <a:gd name="T19" fmla="*/ 724 h 758"/>
                <a:gd name="T20" fmla="*/ 330 w 490"/>
                <a:gd name="T21" fmla="*/ 712 h 758"/>
                <a:gd name="T22" fmla="*/ 330 w 490"/>
                <a:gd name="T23" fmla="*/ 705 h 758"/>
                <a:gd name="T24" fmla="*/ 333 w 490"/>
                <a:gd name="T25" fmla="*/ 697 h 758"/>
                <a:gd name="T26" fmla="*/ 331 w 490"/>
                <a:gd name="T27" fmla="*/ 685 h 758"/>
                <a:gd name="T28" fmla="*/ 331 w 490"/>
                <a:gd name="T29" fmla="*/ 678 h 758"/>
                <a:gd name="T30" fmla="*/ 335 w 490"/>
                <a:gd name="T31" fmla="*/ 673 h 758"/>
                <a:gd name="T32" fmla="*/ 331 w 490"/>
                <a:gd name="T33" fmla="*/ 661 h 758"/>
                <a:gd name="T34" fmla="*/ 334 w 490"/>
                <a:gd name="T35" fmla="*/ 652 h 758"/>
                <a:gd name="T36" fmla="*/ 342 w 490"/>
                <a:gd name="T37" fmla="*/ 647 h 758"/>
                <a:gd name="T38" fmla="*/ 349 w 490"/>
                <a:gd name="T39" fmla="*/ 646 h 758"/>
                <a:gd name="T40" fmla="*/ 354 w 490"/>
                <a:gd name="T41" fmla="*/ 650 h 758"/>
                <a:gd name="T42" fmla="*/ 361 w 490"/>
                <a:gd name="T43" fmla="*/ 650 h 758"/>
                <a:gd name="T44" fmla="*/ 367 w 490"/>
                <a:gd name="T45" fmla="*/ 656 h 758"/>
                <a:gd name="T46" fmla="*/ 369 w 490"/>
                <a:gd name="T47" fmla="*/ 663 h 758"/>
                <a:gd name="T48" fmla="*/ 376 w 490"/>
                <a:gd name="T49" fmla="*/ 665 h 758"/>
                <a:gd name="T50" fmla="*/ 383 w 490"/>
                <a:gd name="T51" fmla="*/ 658 h 758"/>
                <a:gd name="T52" fmla="*/ 390 w 490"/>
                <a:gd name="T53" fmla="*/ 648 h 758"/>
                <a:gd name="T54" fmla="*/ 403 w 490"/>
                <a:gd name="T55" fmla="*/ 573 h 758"/>
                <a:gd name="T56" fmla="*/ 490 w 490"/>
                <a:gd name="T57" fmla="*/ 88 h 758"/>
                <a:gd name="T58" fmla="*/ 394 w 490"/>
                <a:gd name="T59" fmla="*/ 72 h 758"/>
                <a:gd name="T60" fmla="*/ 279 w 490"/>
                <a:gd name="T61" fmla="*/ 47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0" h="758">
                  <a:moveTo>
                    <a:pt x="279" y="47"/>
                  </a:moveTo>
                  <a:lnTo>
                    <a:pt x="192" y="29"/>
                  </a:lnTo>
                  <a:lnTo>
                    <a:pt x="69" y="0"/>
                  </a:lnTo>
                  <a:lnTo>
                    <a:pt x="16" y="221"/>
                  </a:lnTo>
                  <a:lnTo>
                    <a:pt x="0" y="286"/>
                  </a:lnTo>
                  <a:lnTo>
                    <a:pt x="227" y="617"/>
                  </a:lnTo>
                  <a:lnTo>
                    <a:pt x="323" y="758"/>
                  </a:lnTo>
                  <a:lnTo>
                    <a:pt x="325" y="744"/>
                  </a:lnTo>
                  <a:lnTo>
                    <a:pt x="331" y="739"/>
                  </a:lnTo>
                  <a:lnTo>
                    <a:pt x="331" y="724"/>
                  </a:lnTo>
                  <a:lnTo>
                    <a:pt x="330" y="712"/>
                  </a:lnTo>
                  <a:lnTo>
                    <a:pt x="330" y="705"/>
                  </a:lnTo>
                  <a:lnTo>
                    <a:pt x="333" y="697"/>
                  </a:lnTo>
                  <a:lnTo>
                    <a:pt x="331" y="685"/>
                  </a:lnTo>
                  <a:lnTo>
                    <a:pt x="331" y="678"/>
                  </a:lnTo>
                  <a:lnTo>
                    <a:pt x="335" y="673"/>
                  </a:lnTo>
                  <a:lnTo>
                    <a:pt x="331" y="661"/>
                  </a:lnTo>
                  <a:lnTo>
                    <a:pt x="334" y="652"/>
                  </a:lnTo>
                  <a:lnTo>
                    <a:pt x="342" y="647"/>
                  </a:lnTo>
                  <a:lnTo>
                    <a:pt x="349" y="646"/>
                  </a:lnTo>
                  <a:lnTo>
                    <a:pt x="354" y="650"/>
                  </a:lnTo>
                  <a:lnTo>
                    <a:pt x="361" y="650"/>
                  </a:lnTo>
                  <a:lnTo>
                    <a:pt x="367" y="656"/>
                  </a:lnTo>
                  <a:lnTo>
                    <a:pt x="369" y="663"/>
                  </a:lnTo>
                  <a:lnTo>
                    <a:pt x="376" y="665"/>
                  </a:lnTo>
                  <a:lnTo>
                    <a:pt x="383" y="658"/>
                  </a:lnTo>
                  <a:lnTo>
                    <a:pt x="390" y="648"/>
                  </a:lnTo>
                  <a:lnTo>
                    <a:pt x="403" y="573"/>
                  </a:lnTo>
                  <a:lnTo>
                    <a:pt x="490" y="88"/>
                  </a:lnTo>
                  <a:lnTo>
                    <a:pt x="394" y="72"/>
                  </a:lnTo>
                  <a:lnTo>
                    <a:pt x="279" y="47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1" name="Freeform 280"/>
            <p:cNvSpPr>
              <a:spLocks noEditPoints="1"/>
            </p:cNvSpPr>
            <p:nvPr/>
          </p:nvSpPr>
          <p:spPr bwMode="auto">
            <a:xfrm>
              <a:off x="4094755" y="520934"/>
              <a:ext cx="736448" cy="547377"/>
            </a:xfrm>
            <a:custGeom>
              <a:avLst/>
              <a:gdLst>
                <a:gd name="T0" fmla="*/ 452 w 579"/>
                <a:gd name="T1" fmla="*/ 404 h 431"/>
                <a:gd name="T2" fmla="*/ 452 w 579"/>
                <a:gd name="T3" fmla="*/ 379 h 431"/>
                <a:gd name="T4" fmla="*/ 463 w 579"/>
                <a:gd name="T5" fmla="*/ 358 h 431"/>
                <a:gd name="T6" fmla="*/ 443 w 579"/>
                <a:gd name="T7" fmla="*/ 279 h 431"/>
                <a:gd name="T8" fmla="*/ 441 w 579"/>
                <a:gd name="T9" fmla="*/ 205 h 431"/>
                <a:gd name="T10" fmla="*/ 418 w 579"/>
                <a:gd name="T11" fmla="*/ 130 h 431"/>
                <a:gd name="T12" fmla="*/ 413 w 579"/>
                <a:gd name="T13" fmla="*/ 120 h 431"/>
                <a:gd name="T14" fmla="*/ 402 w 579"/>
                <a:gd name="T15" fmla="*/ 89 h 431"/>
                <a:gd name="T16" fmla="*/ 404 w 579"/>
                <a:gd name="T17" fmla="*/ 67 h 431"/>
                <a:gd name="T18" fmla="*/ 399 w 579"/>
                <a:gd name="T19" fmla="*/ 47 h 431"/>
                <a:gd name="T20" fmla="*/ 391 w 579"/>
                <a:gd name="T21" fmla="*/ 20 h 431"/>
                <a:gd name="T22" fmla="*/ 386 w 579"/>
                <a:gd name="T23" fmla="*/ 2 h 431"/>
                <a:gd name="T24" fmla="*/ 293 w 579"/>
                <a:gd name="T25" fmla="*/ 23 h 431"/>
                <a:gd name="T26" fmla="*/ 252 w 579"/>
                <a:gd name="T27" fmla="*/ 53 h 431"/>
                <a:gd name="T28" fmla="*/ 223 w 579"/>
                <a:gd name="T29" fmla="*/ 107 h 431"/>
                <a:gd name="T30" fmla="*/ 203 w 579"/>
                <a:gd name="T31" fmla="*/ 128 h 431"/>
                <a:gd name="T32" fmla="*/ 209 w 579"/>
                <a:gd name="T33" fmla="*/ 143 h 431"/>
                <a:gd name="T34" fmla="*/ 215 w 579"/>
                <a:gd name="T35" fmla="*/ 142 h 431"/>
                <a:gd name="T36" fmla="*/ 218 w 579"/>
                <a:gd name="T37" fmla="*/ 150 h 431"/>
                <a:gd name="T38" fmla="*/ 219 w 579"/>
                <a:gd name="T39" fmla="*/ 169 h 431"/>
                <a:gd name="T40" fmla="*/ 218 w 579"/>
                <a:gd name="T41" fmla="*/ 188 h 431"/>
                <a:gd name="T42" fmla="*/ 196 w 579"/>
                <a:gd name="T43" fmla="*/ 201 h 431"/>
                <a:gd name="T44" fmla="*/ 182 w 579"/>
                <a:gd name="T45" fmla="*/ 218 h 431"/>
                <a:gd name="T46" fmla="*/ 160 w 579"/>
                <a:gd name="T47" fmla="*/ 223 h 431"/>
                <a:gd name="T48" fmla="*/ 119 w 579"/>
                <a:gd name="T49" fmla="*/ 226 h 431"/>
                <a:gd name="T50" fmla="*/ 57 w 579"/>
                <a:gd name="T51" fmla="*/ 238 h 431"/>
                <a:gd name="T52" fmla="*/ 38 w 579"/>
                <a:gd name="T53" fmla="*/ 247 h 431"/>
                <a:gd name="T54" fmla="*/ 35 w 579"/>
                <a:gd name="T55" fmla="*/ 262 h 431"/>
                <a:gd name="T56" fmla="*/ 48 w 579"/>
                <a:gd name="T57" fmla="*/ 272 h 431"/>
                <a:gd name="T58" fmla="*/ 53 w 579"/>
                <a:gd name="T59" fmla="*/ 296 h 431"/>
                <a:gd name="T60" fmla="*/ 34 w 579"/>
                <a:gd name="T61" fmla="*/ 320 h 431"/>
                <a:gd name="T62" fmla="*/ 3 w 579"/>
                <a:gd name="T63" fmla="*/ 356 h 431"/>
                <a:gd name="T64" fmla="*/ 4 w 579"/>
                <a:gd name="T65" fmla="*/ 383 h 431"/>
                <a:gd name="T66" fmla="*/ 251 w 579"/>
                <a:gd name="T67" fmla="*/ 334 h 431"/>
                <a:gd name="T68" fmla="*/ 324 w 579"/>
                <a:gd name="T69" fmla="*/ 323 h 431"/>
                <a:gd name="T70" fmla="*/ 339 w 579"/>
                <a:gd name="T71" fmla="*/ 333 h 431"/>
                <a:gd name="T72" fmla="*/ 352 w 579"/>
                <a:gd name="T73" fmla="*/ 358 h 431"/>
                <a:gd name="T74" fmla="*/ 376 w 579"/>
                <a:gd name="T75" fmla="*/ 368 h 431"/>
                <a:gd name="T76" fmla="*/ 437 w 579"/>
                <a:gd name="T77" fmla="*/ 376 h 431"/>
                <a:gd name="T78" fmla="*/ 431 w 579"/>
                <a:gd name="T79" fmla="*/ 362 h 431"/>
                <a:gd name="T80" fmla="*/ 441 w 579"/>
                <a:gd name="T81" fmla="*/ 381 h 431"/>
                <a:gd name="T82" fmla="*/ 443 w 579"/>
                <a:gd name="T83" fmla="*/ 414 h 431"/>
                <a:gd name="T84" fmla="*/ 565 w 579"/>
                <a:gd name="T85" fmla="*/ 354 h 431"/>
                <a:gd name="T86" fmla="*/ 544 w 579"/>
                <a:gd name="T87" fmla="*/ 372 h 431"/>
                <a:gd name="T88" fmla="*/ 539 w 579"/>
                <a:gd name="T89" fmla="*/ 368 h 431"/>
                <a:gd name="T90" fmla="*/ 551 w 579"/>
                <a:gd name="T91" fmla="*/ 346 h 431"/>
                <a:gd name="T92" fmla="*/ 501 w 579"/>
                <a:gd name="T93" fmla="*/ 377 h 431"/>
                <a:gd name="T94" fmla="*/ 486 w 579"/>
                <a:gd name="T95" fmla="*/ 385 h 431"/>
                <a:gd name="T96" fmla="*/ 462 w 579"/>
                <a:gd name="T97" fmla="*/ 396 h 431"/>
                <a:gd name="T98" fmla="*/ 454 w 579"/>
                <a:gd name="T99" fmla="*/ 407 h 431"/>
                <a:gd name="T100" fmla="*/ 440 w 579"/>
                <a:gd name="T101" fmla="*/ 427 h 431"/>
                <a:gd name="T102" fmla="*/ 448 w 579"/>
                <a:gd name="T103" fmla="*/ 431 h 431"/>
                <a:gd name="T104" fmla="*/ 486 w 579"/>
                <a:gd name="T105" fmla="*/ 413 h 431"/>
                <a:gd name="T106" fmla="*/ 512 w 579"/>
                <a:gd name="T107" fmla="*/ 396 h 431"/>
                <a:gd name="T108" fmla="*/ 532 w 579"/>
                <a:gd name="T109" fmla="*/ 388 h 431"/>
                <a:gd name="T110" fmla="*/ 552 w 579"/>
                <a:gd name="T111" fmla="*/ 373 h 431"/>
                <a:gd name="T112" fmla="*/ 579 w 579"/>
                <a:gd name="T113" fmla="*/ 34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431">
                  <a:moveTo>
                    <a:pt x="443" y="414"/>
                  </a:moveTo>
                  <a:lnTo>
                    <a:pt x="445" y="407"/>
                  </a:lnTo>
                  <a:lnTo>
                    <a:pt x="452" y="404"/>
                  </a:lnTo>
                  <a:lnTo>
                    <a:pt x="452" y="398"/>
                  </a:lnTo>
                  <a:lnTo>
                    <a:pt x="459" y="384"/>
                  </a:lnTo>
                  <a:lnTo>
                    <a:pt x="452" y="379"/>
                  </a:lnTo>
                  <a:lnTo>
                    <a:pt x="452" y="376"/>
                  </a:lnTo>
                  <a:lnTo>
                    <a:pt x="463" y="365"/>
                  </a:lnTo>
                  <a:lnTo>
                    <a:pt x="463" y="358"/>
                  </a:lnTo>
                  <a:lnTo>
                    <a:pt x="459" y="352"/>
                  </a:lnTo>
                  <a:lnTo>
                    <a:pt x="445" y="281"/>
                  </a:lnTo>
                  <a:lnTo>
                    <a:pt x="443" y="279"/>
                  </a:lnTo>
                  <a:lnTo>
                    <a:pt x="444" y="218"/>
                  </a:lnTo>
                  <a:lnTo>
                    <a:pt x="445" y="212"/>
                  </a:lnTo>
                  <a:lnTo>
                    <a:pt x="441" y="205"/>
                  </a:lnTo>
                  <a:lnTo>
                    <a:pt x="441" y="201"/>
                  </a:lnTo>
                  <a:lnTo>
                    <a:pt x="428" y="138"/>
                  </a:lnTo>
                  <a:lnTo>
                    <a:pt x="418" y="130"/>
                  </a:lnTo>
                  <a:lnTo>
                    <a:pt x="416" y="136"/>
                  </a:lnTo>
                  <a:lnTo>
                    <a:pt x="412" y="131"/>
                  </a:lnTo>
                  <a:lnTo>
                    <a:pt x="413" y="120"/>
                  </a:lnTo>
                  <a:lnTo>
                    <a:pt x="410" y="107"/>
                  </a:lnTo>
                  <a:lnTo>
                    <a:pt x="406" y="101"/>
                  </a:lnTo>
                  <a:lnTo>
                    <a:pt x="402" y="89"/>
                  </a:lnTo>
                  <a:lnTo>
                    <a:pt x="402" y="76"/>
                  </a:lnTo>
                  <a:lnTo>
                    <a:pt x="405" y="73"/>
                  </a:lnTo>
                  <a:lnTo>
                    <a:pt x="404" y="67"/>
                  </a:lnTo>
                  <a:lnTo>
                    <a:pt x="401" y="61"/>
                  </a:lnTo>
                  <a:lnTo>
                    <a:pt x="402" y="54"/>
                  </a:lnTo>
                  <a:lnTo>
                    <a:pt x="399" y="47"/>
                  </a:lnTo>
                  <a:lnTo>
                    <a:pt x="394" y="42"/>
                  </a:lnTo>
                  <a:lnTo>
                    <a:pt x="391" y="35"/>
                  </a:lnTo>
                  <a:lnTo>
                    <a:pt x="391" y="20"/>
                  </a:lnTo>
                  <a:lnTo>
                    <a:pt x="386" y="13"/>
                  </a:lnTo>
                  <a:lnTo>
                    <a:pt x="387" y="8"/>
                  </a:lnTo>
                  <a:lnTo>
                    <a:pt x="386" y="2"/>
                  </a:lnTo>
                  <a:lnTo>
                    <a:pt x="385" y="0"/>
                  </a:lnTo>
                  <a:lnTo>
                    <a:pt x="337" y="13"/>
                  </a:lnTo>
                  <a:lnTo>
                    <a:pt x="293" y="23"/>
                  </a:lnTo>
                  <a:lnTo>
                    <a:pt x="287" y="23"/>
                  </a:lnTo>
                  <a:lnTo>
                    <a:pt x="275" y="30"/>
                  </a:lnTo>
                  <a:lnTo>
                    <a:pt x="252" y="53"/>
                  </a:lnTo>
                  <a:lnTo>
                    <a:pt x="233" y="86"/>
                  </a:lnTo>
                  <a:lnTo>
                    <a:pt x="233" y="94"/>
                  </a:lnTo>
                  <a:lnTo>
                    <a:pt x="223" y="107"/>
                  </a:lnTo>
                  <a:lnTo>
                    <a:pt x="221" y="111"/>
                  </a:lnTo>
                  <a:lnTo>
                    <a:pt x="214" y="116"/>
                  </a:lnTo>
                  <a:lnTo>
                    <a:pt x="203" y="128"/>
                  </a:lnTo>
                  <a:lnTo>
                    <a:pt x="202" y="135"/>
                  </a:lnTo>
                  <a:lnTo>
                    <a:pt x="207" y="139"/>
                  </a:lnTo>
                  <a:lnTo>
                    <a:pt x="209" y="143"/>
                  </a:lnTo>
                  <a:lnTo>
                    <a:pt x="207" y="136"/>
                  </a:lnTo>
                  <a:lnTo>
                    <a:pt x="214" y="134"/>
                  </a:lnTo>
                  <a:lnTo>
                    <a:pt x="215" y="142"/>
                  </a:lnTo>
                  <a:lnTo>
                    <a:pt x="223" y="138"/>
                  </a:lnTo>
                  <a:lnTo>
                    <a:pt x="219" y="145"/>
                  </a:lnTo>
                  <a:lnTo>
                    <a:pt x="218" y="150"/>
                  </a:lnTo>
                  <a:lnTo>
                    <a:pt x="213" y="153"/>
                  </a:lnTo>
                  <a:lnTo>
                    <a:pt x="218" y="165"/>
                  </a:lnTo>
                  <a:lnTo>
                    <a:pt x="219" y="169"/>
                  </a:lnTo>
                  <a:lnTo>
                    <a:pt x="222" y="176"/>
                  </a:lnTo>
                  <a:lnTo>
                    <a:pt x="222" y="182"/>
                  </a:lnTo>
                  <a:lnTo>
                    <a:pt x="218" y="188"/>
                  </a:lnTo>
                  <a:lnTo>
                    <a:pt x="211" y="188"/>
                  </a:lnTo>
                  <a:lnTo>
                    <a:pt x="205" y="196"/>
                  </a:lnTo>
                  <a:lnTo>
                    <a:pt x="196" y="201"/>
                  </a:lnTo>
                  <a:lnTo>
                    <a:pt x="194" y="208"/>
                  </a:lnTo>
                  <a:lnTo>
                    <a:pt x="188" y="214"/>
                  </a:lnTo>
                  <a:lnTo>
                    <a:pt x="182" y="218"/>
                  </a:lnTo>
                  <a:lnTo>
                    <a:pt x="177" y="223"/>
                  </a:lnTo>
                  <a:lnTo>
                    <a:pt x="173" y="222"/>
                  </a:lnTo>
                  <a:lnTo>
                    <a:pt x="160" y="223"/>
                  </a:lnTo>
                  <a:lnTo>
                    <a:pt x="148" y="226"/>
                  </a:lnTo>
                  <a:lnTo>
                    <a:pt x="136" y="233"/>
                  </a:lnTo>
                  <a:lnTo>
                    <a:pt x="119" y="226"/>
                  </a:lnTo>
                  <a:lnTo>
                    <a:pt x="94" y="227"/>
                  </a:lnTo>
                  <a:lnTo>
                    <a:pt x="69" y="233"/>
                  </a:lnTo>
                  <a:lnTo>
                    <a:pt x="57" y="238"/>
                  </a:lnTo>
                  <a:lnTo>
                    <a:pt x="50" y="241"/>
                  </a:lnTo>
                  <a:lnTo>
                    <a:pt x="43" y="243"/>
                  </a:lnTo>
                  <a:lnTo>
                    <a:pt x="38" y="247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5" y="262"/>
                  </a:lnTo>
                  <a:lnTo>
                    <a:pt x="34" y="266"/>
                  </a:lnTo>
                  <a:lnTo>
                    <a:pt x="48" y="269"/>
                  </a:lnTo>
                  <a:lnTo>
                    <a:pt x="48" y="272"/>
                  </a:lnTo>
                  <a:lnTo>
                    <a:pt x="45" y="276"/>
                  </a:lnTo>
                  <a:lnTo>
                    <a:pt x="53" y="289"/>
                  </a:lnTo>
                  <a:lnTo>
                    <a:pt x="53" y="296"/>
                  </a:lnTo>
                  <a:lnTo>
                    <a:pt x="42" y="308"/>
                  </a:lnTo>
                  <a:lnTo>
                    <a:pt x="39" y="315"/>
                  </a:lnTo>
                  <a:lnTo>
                    <a:pt x="34" y="320"/>
                  </a:lnTo>
                  <a:lnTo>
                    <a:pt x="26" y="329"/>
                  </a:lnTo>
                  <a:lnTo>
                    <a:pt x="16" y="341"/>
                  </a:lnTo>
                  <a:lnTo>
                    <a:pt x="3" y="356"/>
                  </a:lnTo>
                  <a:lnTo>
                    <a:pt x="0" y="357"/>
                  </a:lnTo>
                  <a:lnTo>
                    <a:pt x="0" y="360"/>
                  </a:lnTo>
                  <a:lnTo>
                    <a:pt x="4" y="383"/>
                  </a:lnTo>
                  <a:lnTo>
                    <a:pt x="62" y="372"/>
                  </a:lnTo>
                  <a:lnTo>
                    <a:pt x="150" y="354"/>
                  </a:lnTo>
                  <a:lnTo>
                    <a:pt x="251" y="334"/>
                  </a:lnTo>
                  <a:lnTo>
                    <a:pt x="317" y="319"/>
                  </a:lnTo>
                  <a:lnTo>
                    <a:pt x="317" y="319"/>
                  </a:lnTo>
                  <a:lnTo>
                    <a:pt x="324" y="323"/>
                  </a:lnTo>
                  <a:lnTo>
                    <a:pt x="326" y="329"/>
                  </a:lnTo>
                  <a:lnTo>
                    <a:pt x="332" y="327"/>
                  </a:lnTo>
                  <a:lnTo>
                    <a:pt x="339" y="333"/>
                  </a:lnTo>
                  <a:lnTo>
                    <a:pt x="345" y="346"/>
                  </a:lnTo>
                  <a:lnTo>
                    <a:pt x="347" y="352"/>
                  </a:lnTo>
                  <a:lnTo>
                    <a:pt x="352" y="358"/>
                  </a:lnTo>
                  <a:lnTo>
                    <a:pt x="363" y="364"/>
                  </a:lnTo>
                  <a:lnTo>
                    <a:pt x="368" y="364"/>
                  </a:lnTo>
                  <a:lnTo>
                    <a:pt x="376" y="368"/>
                  </a:lnTo>
                  <a:lnTo>
                    <a:pt x="376" y="369"/>
                  </a:lnTo>
                  <a:lnTo>
                    <a:pt x="441" y="391"/>
                  </a:lnTo>
                  <a:lnTo>
                    <a:pt x="437" y="376"/>
                  </a:lnTo>
                  <a:lnTo>
                    <a:pt x="431" y="369"/>
                  </a:lnTo>
                  <a:lnTo>
                    <a:pt x="429" y="364"/>
                  </a:lnTo>
                  <a:lnTo>
                    <a:pt x="431" y="362"/>
                  </a:lnTo>
                  <a:lnTo>
                    <a:pt x="432" y="368"/>
                  </a:lnTo>
                  <a:lnTo>
                    <a:pt x="439" y="372"/>
                  </a:lnTo>
                  <a:lnTo>
                    <a:pt x="441" y="381"/>
                  </a:lnTo>
                  <a:lnTo>
                    <a:pt x="443" y="400"/>
                  </a:lnTo>
                  <a:lnTo>
                    <a:pt x="440" y="414"/>
                  </a:lnTo>
                  <a:lnTo>
                    <a:pt x="443" y="414"/>
                  </a:lnTo>
                  <a:close/>
                  <a:moveTo>
                    <a:pt x="573" y="353"/>
                  </a:moveTo>
                  <a:lnTo>
                    <a:pt x="566" y="356"/>
                  </a:lnTo>
                  <a:lnTo>
                    <a:pt x="565" y="354"/>
                  </a:lnTo>
                  <a:lnTo>
                    <a:pt x="558" y="356"/>
                  </a:lnTo>
                  <a:lnTo>
                    <a:pt x="552" y="360"/>
                  </a:lnTo>
                  <a:lnTo>
                    <a:pt x="544" y="372"/>
                  </a:lnTo>
                  <a:lnTo>
                    <a:pt x="540" y="373"/>
                  </a:lnTo>
                  <a:lnTo>
                    <a:pt x="533" y="375"/>
                  </a:lnTo>
                  <a:lnTo>
                    <a:pt x="539" y="368"/>
                  </a:lnTo>
                  <a:lnTo>
                    <a:pt x="544" y="362"/>
                  </a:lnTo>
                  <a:lnTo>
                    <a:pt x="544" y="357"/>
                  </a:lnTo>
                  <a:lnTo>
                    <a:pt x="551" y="346"/>
                  </a:lnTo>
                  <a:lnTo>
                    <a:pt x="532" y="368"/>
                  </a:lnTo>
                  <a:lnTo>
                    <a:pt x="520" y="373"/>
                  </a:lnTo>
                  <a:lnTo>
                    <a:pt x="501" y="377"/>
                  </a:lnTo>
                  <a:lnTo>
                    <a:pt x="496" y="380"/>
                  </a:lnTo>
                  <a:lnTo>
                    <a:pt x="491" y="385"/>
                  </a:lnTo>
                  <a:lnTo>
                    <a:pt x="486" y="385"/>
                  </a:lnTo>
                  <a:lnTo>
                    <a:pt x="474" y="392"/>
                  </a:lnTo>
                  <a:lnTo>
                    <a:pt x="468" y="391"/>
                  </a:lnTo>
                  <a:lnTo>
                    <a:pt x="462" y="396"/>
                  </a:lnTo>
                  <a:lnTo>
                    <a:pt x="463" y="402"/>
                  </a:lnTo>
                  <a:lnTo>
                    <a:pt x="456" y="400"/>
                  </a:lnTo>
                  <a:lnTo>
                    <a:pt x="454" y="407"/>
                  </a:lnTo>
                  <a:lnTo>
                    <a:pt x="443" y="414"/>
                  </a:lnTo>
                  <a:lnTo>
                    <a:pt x="441" y="422"/>
                  </a:lnTo>
                  <a:lnTo>
                    <a:pt x="440" y="427"/>
                  </a:lnTo>
                  <a:lnTo>
                    <a:pt x="443" y="429"/>
                  </a:lnTo>
                  <a:lnTo>
                    <a:pt x="455" y="426"/>
                  </a:lnTo>
                  <a:lnTo>
                    <a:pt x="448" y="431"/>
                  </a:lnTo>
                  <a:lnTo>
                    <a:pt x="462" y="426"/>
                  </a:lnTo>
                  <a:lnTo>
                    <a:pt x="483" y="413"/>
                  </a:lnTo>
                  <a:lnTo>
                    <a:pt x="486" y="413"/>
                  </a:lnTo>
                  <a:lnTo>
                    <a:pt x="493" y="407"/>
                  </a:lnTo>
                  <a:lnTo>
                    <a:pt x="500" y="404"/>
                  </a:lnTo>
                  <a:lnTo>
                    <a:pt x="512" y="396"/>
                  </a:lnTo>
                  <a:lnTo>
                    <a:pt x="519" y="394"/>
                  </a:lnTo>
                  <a:lnTo>
                    <a:pt x="525" y="389"/>
                  </a:lnTo>
                  <a:lnTo>
                    <a:pt x="532" y="388"/>
                  </a:lnTo>
                  <a:lnTo>
                    <a:pt x="544" y="380"/>
                  </a:lnTo>
                  <a:lnTo>
                    <a:pt x="546" y="375"/>
                  </a:lnTo>
                  <a:lnTo>
                    <a:pt x="552" y="373"/>
                  </a:lnTo>
                  <a:lnTo>
                    <a:pt x="565" y="362"/>
                  </a:lnTo>
                  <a:lnTo>
                    <a:pt x="571" y="358"/>
                  </a:lnTo>
                  <a:lnTo>
                    <a:pt x="579" y="349"/>
                  </a:lnTo>
                  <a:lnTo>
                    <a:pt x="573" y="353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1265315" y="1698986"/>
              <a:ext cx="678272" cy="710004"/>
            </a:xfrm>
            <a:custGeom>
              <a:avLst/>
              <a:gdLst>
                <a:gd name="T0" fmla="*/ 310 w 534"/>
                <a:gd name="T1" fmla="*/ 25 h 559"/>
                <a:gd name="T2" fmla="*/ 197 w 534"/>
                <a:gd name="T3" fmla="*/ 15 h 559"/>
                <a:gd name="T4" fmla="*/ 70 w 534"/>
                <a:gd name="T5" fmla="*/ 0 h 559"/>
                <a:gd name="T6" fmla="*/ 0 w 534"/>
                <a:gd name="T7" fmla="*/ 548 h 559"/>
                <a:gd name="T8" fmla="*/ 0 w 534"/>
                <a:gd name="T9" fmla="*/ 551 h 559"/>
                <a:gd name="T10" fmla="*/ 64 w 534"/>
                <a:gd name="T11" fmla="*/ 559 h 559"/>
                <a:gd name="T12" fmla="*/ 70 w 534"/>
                <a:gd name="T13" fmla="*/ 556 h 559"/>
                <a:gd name="T14" fmla="*/ 74 w 534"/>
                <a:gd name="T15" fmla="*/ 523 h 559"/>
                <a:gd name="T16" fmla="*/ 78 w 534"/>
                <a:gd name="T17" fmla="*/ 515 h 559"/>
                <a:gd name="T18" fmla="*/ 210 w 534"/>
                <a:gd name="T19" fmla="*/ 530 h 559"/>
                <a:gd name="T20" fmla="*/ 210 w 534"/>
                <a:gd name="T21" fmla="*/ 530 h 559"/>
                <a:gd name="T22" fmla="*/ 210 w 534"/>
                <a:gd name="T23" fmla="*/ 528 h 559"/>
                <a:gd name="T24" fmla="*/ 206 w 534"/>
                <a:gd name="T25" fmla="*/ 522 h 559"/>
                <a:gd name="T26" fmla="*/ 204 w 534"/>
                <a:gd name="T27" fmla="*/ 511 h 559"/>
                <a:gd name="T28" fmla="*/ 204 w 534"/>
                <a:gd name="T29" fmla="*/ 507 h 559"/>
                <a:gd name="T30" fmla="*/ 266 w 534"/>
                <a:gd name="T31" fmla="*/ 514 h 559"/>
                <a:gd name="T32" fmla="*/ 346 w 534"/>
                <a:gd name="T33" fmla="*/ 521 h 559"/>
                <a:gd name="T34" fmla="*/ 417 w 534"/>
                <a:gd name="T35" fmla="*/ 528 h 559"/>
                <a:gd name="T36" fmla="*/ 490 w 534"/>
                <a:gd name="T37" fmla="*/ 532 h 559"/>
                <a:gd name="T38" fmla="*/ 493 w 534"/>
                <a:gd name="T39" fmla="*/ 532 h 559"/>
                <a:gd name="T40" fmla="*/ 499 w 534"/>
                <a:gd name="T41" fmla="*/ 526 h 559"/>
                <a:gd name="T42" fmla="*/ 505 w 534"/>
                <a:gd name="T43" fmla="*/ 425 h 559"/>
                <a:gd name="T44" fmla="*/ 512 w 534"/>
                <a:gd name="T45" fmla="*/ 335 h 559"/>
                <a:gd name="T46" fmla="*/ 527 w 534"/>
                <a:gd name="T47" fmla="*/ 100 h 559"/>
                <a:gd name="T48" fmla="*/ 527 w 534"/>
                <a:gd name="T49" fmla="*/ 93 h 559"/>
                <a:gd name="T50" fmla="*/ 531 w 534"/>
                <a:gd name="T51" fmla="*/ 92 h 559"/>
                <a:gd name="T52" fmla="*/ 534 w 534"/>
                <a:gd name="T53" fmla="*/ 43 h 559"/>
                <a:gd name="T54" fmla="*/ 447 w 534"/>
                <a:gd name="T55" fmla="*/ 38 h 559"/>
                <a:gd name="T56" fmla="*/ 310 w 534"/>
                <a:gd name="T57" fmla="*/ 25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559">
                  <a:moveTo>
                    <a:pt x="310" y="25"/>
                  </a:moveTo>
                  <a:lnTo>
                    <a:pt x="197" y="15"/>
                  </a:lnTo>
                  <a:lnTo>
                    <a:pt x="70" y="0"/>
                  </a:lnTo>
                  <a:lnTo>
                    <a:pt x="0" y="548"/>
                  </a:lnTo>
                  <a:lnTo>
                    <a:pt x="0" y="551"/>
                  </a:lnTo>
                  <a:lnTo>
                    <a:pt x="64" y="559"/>
                  </a:lnTo>
                  <a:lnTo>
                    <a:pt x="70" y="556"/>
                  </a:lnTo>
                  <a:lnTo>
                    <a:pt x="74" y="523"/>
                  </a:lnTo>
                  <a:lnTo>
                    <a:pt x="78" y="515"/>
                  </a:lnTo>
                  <a:lnTo>
                    <a:pt x="210" y="530"/>
                  </a:lnTo>
                  <a:lnTo>
                    <a:pt x="210" y="530"/>
                  </a:lnTo>
                  <a:lnTo>
                    <a:pt x="210" y="528"/>
                  </a:lnTo>
                  <a:lnTo>
                    <a:pt x="206" y="522"/>
                  </a:lnTo>
                  <a:lnTo>
                    <a:pt x="204" y="511"/>
                  </a:lnTo>
                  <a:lnTo>
                    <a:pt x="204" y="507"/>
                  </a:lnTo>
                  <a:lnTo>
                    <a:pt x="266" y="514"/>
                  </a:lnTo>
                  <a:lnTo>
                    <a:pt x="346" y="521"/>
                  </a:lnTo>
                  <a:lnTo>
                    <a:pt x="417" y="528"/>
                  </a:lnTo>
                  <a:lnTo>
                    <a:pt x="490" y="532"/>
                  </a:lnTo>
                  <a:lnTo>
                    <a:pt x="493" y="532"/>
                  </a:lnTo>
                  <a:lnTo>
                    <a:pt x="499" y="526"/>
                  </a:lnTo>
                  <a:lnTo>
                    <a:pt x="505" y="425"/>
                  </a:lnTo>
                  <a:lnTo>
                    <a:pt x="512" y="335"/>
                  </a:lnTo>
                  <a:lnTo>
                    <a:pt x="527" y="100"/>
                  </a:lnTo>
                  <a:lnTo>
                    <a:pt x="527" y="93"/>
                  </a:lnTo>
                  <a:lnTo>
                    <a:pt x="531" y="92"/>
                  </a:lnTo>
                  <a:lnTo>
                    <a:pt x="534" y="43"/>
                  </a:lnTo>
                  <a:lnTo>
                    <a:pt x="447" y="38"/>
                  </a:lnTo>
                  <a:lnTo>
                    <a:pt x="310" y="25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3" name="Freeform 282"/>
            <p:cNvSpPr>
              <a:spLocks noEditPoints="1"/>
            </p:cNvSpPr>
            <p:nvPr/>
          </p:nvSpPr>
          <p:spPr bwMode="auto">
            <a:xfrm>
              <a:off x="4544292" y="990304"/>
              <a:ext cx="130895" cy="300132"/>
            </a:xfrm>
            <a:custGeom>
              <a:avLst/>
              <a:gdLst>
                <a:gd name="T0" fmla="*/ 101 w 103"/>
                <a:gd name="T1" fmla="*/ 106 h 236"/>
                <a:gd name="T2" fmla="*/ 98 w 103"/>
                <a:gd name="T3" fmla="*/ 79 h 236"/>
                <a:gd name="T4" fmla="*/ 79 w 103"/>
                <a:gd name="T5" fmla="*/ 79 h 236"/>
                <a:gd name="T6" fmla="*/ 75 w 103"/>
                <a:gd name="T7" fmla="*/ 61 h 236"/>
                <a:gd name="T8" fmla="*/ 80 w 103"/>
                <a:gd name="T9" fmla="*/ 54 h 236"/>
                <a:gd name="T10" fmla="*/ 86 w 103"/>
                <a:gd name="T11" fmla="*/ 44 h 236"/>
                <a:gd name="T12" fmla="*/ 88 w 103"/>
                <a:gd name="T13" fmla="*/ 29 h 236"/>
                <a:gd name="T14" fmla="*/ 23 w 103"/>
                <a:gd name="T15" fmla="*/ 0 h 236"/>
                <a:gd name="T16" fmla="*/ 14 w 103"/>
                <a:gd name="T17" fmla="*/ 14 h 236"/>
                <a:gd name="T18" fmla="*/ 7 w 103"/>
                <a:gd name="T19" fmla="*/ 37 h 236"/>
                <a:gd name="T20" fmla="*/ 3 w 103"/>
                <a:gd name="T21" fmla="*/ 48 h 236"/>
                <a:gd name="T22" fmla="*/ 9 w 103"/>
                <a:gd name="T23" fmla="*/ 54 h 236"/>
                <a:gd name="T24" fmla="*/ 2 w 103"/>
                <a:gd name="T25" fmla="*/ 67 h 236"/>
                <a:gd name="T26" fmla="*/ 9 w 103"/>
                <a:gd name="T27" fmla="*/ 84 h 236"/>
                <a:gd name="T28" fmla="*/ 17 w 103"/>
                <a:gd name="T29" fmla="*/ 92 h 236"/>
                <a:gd name="T30" fmla="*/ 26 w 103"/>
                <a:gd name="T31" fmla="*/ 98 h 236"/>
                <a:gd name="T32" fmla="*/ 46 w 103"/>
                <a:gd name="T33" fmla="*/ 114 h 236"/>
                <a:gd name="T34" fmla="*/ 36 w 103"/>
                <a:gd name="T35" fmla="*/ 127 h 236"/>
                <a:gd name="T36" fmla="*/ 30 w 103"/>
                <a:gd name="T37" fmla="*/ 134 h 236"/>
                <a:gd name="T38" fmla="*/ 29 w 103"/>
                <a:gd name="T39" fmla="*/ 136 h 236"/>
                <a:gd name="T40" fmla="*/ 26 w 103"/>
                <a:gd name="T41" fmla="*/ 148 h 236"/>
                <a:gd name="T42" fmla="*/ 18 w 103"/>
                <a:gd name="T43" fmla="*/ 153 h 236"/>
                <a:gd name="T44" fmla="*/ 7 w 103"/>
                <a:gd name="T45" fmla="*/ 161 h 236"/>
                <a:gd name="T46" fmla="*/ 3 w 103"/>
                <a:gd name="T47" fmla="*/ 176 h 236"/>
                <a:gd name="T48" fmla="*/ 0 w 103"/>
                <a:gd name="T49" fmla="*/ 182 h 236"/>
                <a:gd name="T50" fmla="*/ 4 w 103"/>
                <a:gd name="T51" fmla="*/ 188 h 236"/>
                <a:gd name="T52" fmla="*/ 15 w 103"/>
                <a:gd name="T53" fmla="*/ 202 h 236"/>
                <a:gd name="T54" fmla="*/ 29 w 103"/>
                <a:gd name="T55" fmla="*/ 207 h 236"/>
                <a:gd name="T56" fmla="*/ 45 w 103"/>
                <a:gd name="T57" fmla="*/ 213 h 236"/>
                <a:gd name="T58" fmla="*/ 60 w 103"/>
                <a:gd name="T59" fmla="*/ 218 h 236"/>
                <a:gd name="T60" fmla="*/ 59 w 103"/>
                <a:gd name="T61" fmla="*/ 236 h 236"/>
                <a:gd name="T62" fmla="*/ 68 w 103"/>
                <a:gd name="T63" fmla="*/ 230 h 236"/>
                <a:gd name="T64" fmla="*/ 74 w 103"/>
                <a:gd name="T65" fmla="*/ 218 h 236"/>
                <a:gd name="T66" fmla="*/ 79 w 103"/>
                <a:gd name="T67" fmla="*/ 199 h 236"/>
                <a:gd name="T68" fmla="*/ 76 w 103"/>
                <a:gd name="T69" fmla="*/ 195 h 236"/>
                <a:gd name="T70" fmla="*/ 87 w 103"/>
                <a:gd name="T71" fmla="*/ 188 h 236"/>
                <a:gd name="T72" fmla="*/ 88 w 103"/>
                <a:gd name="T73" fmla="*/ 176 h 236"/>
                <a:gd name="T74" fmla="*/ 92 w 103"/>
                <a:gd name="T75" fmla="*/ 168 h 236"/>
                <a:gd name="T76" fmla="*/ 98 w 103"/>
                <a:gd name="T77" fmla="*/ 154 h 236"/>
                <a:gd name="T78" fmla="*/ 97 w 103"/>
                <a:gd name="T79" fmla="*/ 142 h 236"/>
                <a:gd name="T80" fmla="*/ 98 w 103"/>
                <a:gd name="T81" fmla="*/ 127 h 236"/>
                <a:gd name="T82" fmla="*/ 98 w 103"/>
                <a:gd name="T83" fmla="*/ 119 h 236"/>
                <a:gd name="T84" fmla="*/ 101 w 103"/>
                <a:gd name="T85" fmla="*/ 119 h 236"/>
                <a:gd name="T86" fmla="*/ 102 w 103"/>
                <a:gd name="T87" fmla="*/ 137 h 236"/>
                <a:gd name="T88" fmla="*/ 102 w 103"/>
                <a:gd name="T89" fmla="*/ 113 h 236"/>
                <a:gd name="T90" fmla="*/ 102 w 103"/>
                <a:gd name="T91" fmla="*/ 148 h 236"/>
                <a:gd name="T92" fmla="*/ 102 w 103"/>
                <a:gd name="T93" fmla="*/ 1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236">
                  <a:moveTo>
                    <a:pt x="102" y="113"/>
                  </a:moveTo>
                  <a:lnTo>
                    <a:pt x="101" y="106"/>
                  </a:lnTo>
                  <a:lnTo>
                    <a:pt x="101" y="87"/>
                  </a:lnTo>
                  <a:lnTo>
                    <a:pt x="98" y="79"/>
                  </a:lnTo>
                  <a:lnTo>
                    <a:pt x="86" y="77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5" y="61"/>
                  </a:lnTo>
                  <a:lnTo>
                    <a:pt x="79" y="53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8" y="35"/>
                  </a:lnTo>
                  <a:lnTo>
                    <a:pt x="88" y="29"/>
                  </a:lnTo>
                  <a:lnTo>
                    <a:pt x="88" y="22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37"/>
                  </a:lnTo>
                  <a:lnTo>
                    <a:pt x="0" y="42"/>
                  </a:lnTo>
                  <a:lnTo>
                    <a:pt x="3" y="48"/>
                  </a:lnTo>
                  <a:lnTo>
                    <a:pt x="6" y="49"/>
                  </a:lnTo>
                  <a:lnTo>
                    <a:pt x="9" y="54"/>
                  </a:lnTo>
                  <a:lnTo>
                    <a:pt x="7" y="61"/>
                  </a:lnTo>
                  <a:lnTo>
                    <a:pt x="2" y="67"/>
                  </a:lnTo>
                  <a:lnTo>
                    <a:pt x="4" y="77"/>
                  </a:lnTo>
                  <a:lnTo>
                    <a:pt x="9" y="84"/>
                  </a:lnTo>
                  <a:lnTo>
                    <a:pt x="15" y="85"/>
                  </a:lnTo>
                  <a:lnTo>
                    <a:pt x="17" y="92"/>
                  </a:lnTo>
                  <a:lnTo>
                    <a:pt x="23" y="96"/>
                  </a:lnTo>
                  <a:lnTo>
                    <a:pt x="26" y="98"/>
                  </a:lnTo>
                  <a:lnTo>
                    <a:pt x="33" y="103"/>
                  </a:lnTo>
                  <a:lnTo>
                    <a:pt x="46" y="114"/>
                  </a:lnTo>
                  <a:lnTo>
                    <a:pt x="44" y="121"/>
                  </a:lnTo>
                  <a:lnTo>
                    <a:pt x="36" y="127"/>
                  </a:lnTo>
                  <a:lnTo>
                    <a:pt x="32" y="133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9" y="136"/>
                  </a:lnTo>
                  <a:lnTo>
                    <a:pt x="26" y="142"/>
                  </a:lnTo>
                  <a:lnTo>
                    <a:pt x="26" y="148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4" y="156"/>
                  </a:lnTo>
                  <a:lnTo>
                    <a:pt x="7" y="161"/>
                  </a:lnTo>
                  <a:lnTo>
                    <a:pt x="4" y="167"/>
                  </a:lnTo>
                  <a:lnTo>
                    <a:pt x="3" y="176"/>
                  </a:lnTo>
                  <a:lnTo>
                    <a:pt x="2" y="180"/>
                  </a:lnTo>
                  <a:lnTo>
                    <a:pt x="0" y="182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91"/>
                  </a:lnTo>
                  <a:lnTo>
                    <a:pt x="15" y="202"/>
                  </a:lnTo>
                  <a:lnTo>
                    <a:pt x="22" y="203"/>
                  </a:lnTo>
                  <a:lnTo>
                    <a:pt x="29" y="207"/>
                  </a:lnTo>
                  <a:lnTo>
                    <a:pt x="40" y="215"/>
                  </a:lnTo>
                  <a:lnTo>
                    <a:pt x="45" y="213"/>
                  </a:lnTo>
                  <a:lnTo>
                    <a:pt x="57" y="213"/>
                  </a:lnTo>
                  <a:lnTo>
                    <a:pt x="60" y="218"/>
                  </a:lnTo>
                  <a:lnTo>
                    <a:pt x="57" y="229"/>
                  </a:lnTo>
                  <a:lnTo>
                    <a:pt x="59" y="236"/>
                  </a:lnTo>
                  <a:lnTo>
                    <a:pt x="64" y="234"/>
                  </a:lnTo>
                  <a:lnTo>
                    <a:pt x="68" y="230"/>
                  </a:lnTo>
                  <a:lnTo>
                    <a:pt x="69" y="223"/>
                  </a:lnTo>
                  <a:lnTo>
                    <a:pt x="74" y="218"/>
                  </a:lnTo>
                  <a:lnTo>
                    <a:pt x="76" y="205"/>
                  </a:lnTo>
                  <a:lnTo>
                    <a:pt x="79" y="199"/>
                  </a:lnTo>
                  <a:lnTo>
                    <a:pt x="76" y="198"/>
                  </a:lnTo>
                  <a:lnTo>
                    <a:pt x="76" y="195"/>
                  </a:lnTo>
                  <a:lnTo>
                    <a:pt x="82" y="188"/>
                  </a:lnTo>
                  <a:lnTo>
                    <a:pt x="87" y="188"/>
                  </a:lnTo>
                  <a:lnTo>
                    <a:pt x="84" y="183"/>
                  </a:lnTo>
                  <a:lnTo>
                    <a:pt x="88" y="176"/>
                  </a:lnTo>
                  <a:lnTo>
                    <a:pt x="86" y="171"/>
                  </a:lnTo>
                  <a:lnTo>
                    <a:pt x="92" y="168"/>
                  </a:lnTo>
                  <a:lnTo>
                    <a:pt x="94" y="161"/>
                  </a:lnTo>
                  <a:lnTo>
                    <a:pt x="98" y="154"/>
                  </a:lnTo>
                  <a:lnTo>
                    <a:pt x="101" y="148"/>
                  </a:lnTo>
                  <a:lnTo>
                    <a:pt x="97" y="142"/>
                  </a:lnTo>
                  <a:lnTo>
                    <a:pt x="99" y="137"/>
                  </a:lnTo>
                  <a:lnTo>
                    <a:pt x="98" y="127"/>
                  </a:lnTo>
                  <a:lnTo>
                    <a:pt x="95" y="121"/>
                  </a:lnTo>
                  <a:lnTo>
                    <a:pt x="98" y="119"/>
                  </a:lnTo>
                  <a:lnTo>
                    <a:pt x="99" y="114"/>
                  </a:lnTo>
                  <a:lnTo>
                    <a:pt x="101" y="119"/>
                  </a:lnTo>
                  <a:lnTo>
                    <a:pt x="101" y="125"/>
                  </a:lnTo>
                  <a:lnTo>
                    <a:pt x="102" y="137"/>
                  </a:lnTo>
                  <a:lnTo>
                    <a:pt x="103" y="131"/>
                  </a:lnTo>
                  <a:lnTo>
                    <a:pt x="102" y="113"/>
                  </a:lnTo>
                  <a:close/>
                  <a:moveTo>
                    <a:pt x="102" y="153"/>
                  </a:moveTo>
                  <a:lnTo>
                    <a:pt x="102" y="148"/>
                  </a:lnTo>
                  <a:lnTo>
                    <a:pt x="97" y="167"/>
                  </a:lnTo>
                  <a:lnTo>
                    <a:pt x="102" y="153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4710885" y="434993"/>
              <a:ext cx="162627" cy="339797"/>
            </a:xfrm>
            <a:custGeom>
              <a:avLst/>
              <a:gdLst>
                <a:gd name="T0" fmla="*/ 122 w 128"/>
                <a:gd name="T1" fmla="*/ 202 h 268"/>
                <a:gd name="T2" fmla="*/ 116 w 128"/>
                <a:gd name="T3" fmla="*/ 195 h 268"/>
                <a:gd name="T4" fmla="*/ 115 w 128"/>
                <a:gd name="T5" fmla="*/ 190 h 268"/>
                <a:gd name="T6" fmla="*/ 108 w 128"/>
                <a:gd name="T7" fmla="*/ 185 h 268"/>
                <a:gd name="T8" fmla="*/ 103 w 128"/>
                <a:gd name="T9" fmla="*/ 180 h 268"/>
                <a:gd name="T10" fmla="*/ 100 w 128"/>
                <a:gd name="T11" fmla="*/ 175 h 268"/>
                <a:gd name="T12" fmla="*/ 97 w 128"/>
                <a:gd name="T13" fmla="*/ 168 h 268"/>
                <a:gd name="T14" fmla="*/ 97 w 128"/>
                <a:gd name="T15" fmla="*/ 162 h 268"/>
                <a:gd name="T16" fmla="*/ 90 w 128"/>
                <a:gd name="T17" fmla="*/ 144 h 268"/>
                <a:gd name="T18" fmla="*/ 44 w 128"/>
                <a:gd name="T19" fmla="*/ 3 h 268"/>
                <a:gd name="T20" fmla="*/ 43 w 128"/>
                <a:gd name="T21" fmla="*/ 0 h 268"/>
                <a:gd name="T22" fmla="*/ 38 w 128"/>
                <a:gd name="T23" fmla="*/ 7 h 268"/>
                <a:gd name="T24" fmla="*/ 31 w 128"/>
                <a:gd name="T25" fmla="*/ 4 h 268"/>
                <a:gd name="T26" fmla="*/ 25 w 128"/>
                <a:gd name="T27" fmla="*/ 10 h 268"/>
                <a:gd name="T28" fmla="*/ 25 w 128"/>
                <a:gd name="T29" fmla="*/ 15 h 268"/>
                <a:gd name="T30" fmla="*/ 21 w 128"/>
                <a:gd name="T31" fmla="*/ 28 h 268"/>
                <a:gd name="T32" fmla="*/ 23 w 128"/>
                <a:gd name="T33" fmla="*/ 34 h 268"/>
                <a:gd name="T34" fmla="*/ 23 w 128"/>
                <a:gd name="T35" fmla="*/ 34 h 268"/>
                <a:gd name="T36" fmla="*/ 21 w 128"/>
                <a:gd name="T37" fmla="*/ 38 h 268"/>
                <a:gd name="T38" fmla="*/ 25 w 128"/>
                <a:gd name="T39" fmla="*/ 46 h 268"/>
                <a:gd name="T40" fmla="*/ 21 w 128"/>
                <a:gd name="T41" fmla="*/ 60 h 268"/>
                <a:gd name="T42" fmla="*/ 23 w 128"/>
                <a:gd name="T43" fmla="*/ 66 h 268"/>
                <a:gd name="T44" fmla="*/ 27 w 128"/>
                <a:gd name="T45" fmla="*/ 72 h 268"/>
                <a:gd name="T46" fmla="*/ 30 w 128"/>
                <a:gd name="T47" fmla="*/ 77 h 268"/>
                <a:gd name="T48" fmla="*/ 30 w 128"/>
                <a:gd name="T49" fmla="*/ 84 h 268"/>
                <a:gd name="T50" fmla="*/ 24 w 128"/>
                <a:gd name="T51" fmla="*/ 92 h 268"/>
                <a:gd name="T52" fmla="*/ 13 w 128"/>
                <a:gd name="T53" fmla="*/ 104 h 268"/>
                <a:gd name="T54" fmla="*/ 11 w 128"/>
                <a:gd name="T55" fmla="*/ 106 h 268"/>
                <a:gd name="T56" fmla="*/ 5 w 128"/>
                <a:gd name="T57" fmla="*/ 111 h 268"/>
                <a:gd name="T58" fmla="*/ 6 w 128"/>
                <a:gd name="T59" fmla="*/ 118 h 268"/>
                <a:gd name="T60" fmla="*/ 9 w 128"/>
                <a:gd name="T61" fmla="*/ 130 h 268"/>
                <a:gd name="T62" fmla="*/ 6 w 128"/>
                <a:gd name="T63" fmla="*/ 141 h 268"/>
                <a:gd name="T64" fmla="*/ 8 w 128"/>
                <a:gd name="T65" fmla="*/ 148 h 268"/>
                <a:gd name="T66" fmla="*/ 6 w 128"/>
                <a:gd name="T67" fmla="*/ 154 h 268"/>
                <a:gd name="T68" fmla="*/ 6 w 128"/>
                <a:gd name="T69" fmla="*/ 161 h 268"/>
                <a:gd name="T70" fmla="*/ 5 w 128"/>
                <a:gd name="T71" fmla="*/ 167 h 268"/>
                <a:gd name="T72" fmla="*/ 1 w 128"/>
                <a:gd name="T73" fmla="*/ 173 h 268"/>
                <a:gd name="T74" fmla="*/ 2 w 128"/>
                <a:gd name="T75" fmla="*/ 183 h 268"/>
                <a:gd name="T76" fmla="*/ 0 w 128"/>
                <a:gd name="T77" fmla="*/ 190 h 268"/>
                <a:gd name="T78" fmla="*/ 5 w 128"/>
                <a:gd name="T79" fmla="*/ 210 h 268"/>
                <a:gd name="T80" fmla="*/ 5 w 128"/>
                <a:gd name="T81" fmla="*/ 223 h 268"/>
                <a:gd name="T82" fmla="*/ 8 w 128"/>
                <a:gd name="T83" fmla="*/ 242 h 268"/>
                <a:gd name="T84" fmla="*/ 5 w 128"/>
                <a:gd name="T85" fmla="*/ 248 h 268"/>
                <a:gd name="T86" fmla="*/ 5 w 128"/>
                <a:gd name="T87" fmla="*/ 254 h 268"/>
                <a:gd name="T88" fmla="*/ 9 w 128"/>
                <a:gd name="T89" fmla="*/ 263 h 268"/>
                <a:gd name="T90" fmla="*/ 15 w 128"/>
                <a:gd name="T91" fmla="*/ 268 h 268"/>
                <a:gd name="T92" fmla="*/ 94 w 128"/>
                <a:gd name="T93" fmla="*/ 249 h 268"/>
                <a:gd name="T94" fmla="*/ 103 w 128"/>
                <a:gd name="T95" fmla="*/ 241 h 268"/>
                <a:gd name="T96" fmla="*/ 107 w 128"/>
                <a:gd name="T97" fmla="*/ 234 h 268"/>
                <a:gd name="T98" fmla="*/ 108 w 128"/>
                <a:gd name="T99" fmla="*/ 234 h 268"/>
                <a:gd name="T100" fmla="*/ 112 w 128"/>
                <a:gd name="T101" fmla="*/ 227 h 268"/>
                <a:gd name="T102" fmla="*/ 119 w 128"/>
                <a:gd name="T103" fmla="*/ 223 h 268"/>
                <a:gd name="T104" fmla="*/ 122 w 128"/>
                <a:gd name="T105" fmla="*/ 223 h 268"/>
                <a:gd name="T106" fmla="*/ 124 w 128"/>
                <a:gd name="T107" fmla="*/ 223 h 268"/>
                <a:gd name="T108" fmla="*/ 124 w 128"/>
                <a:gd name="T109" fmla="*/ 217 h 268"/>
                <a:gd name="T110" fmla="*/ 128 w 128"/>
                <a:gd name="T111" fmla="*/ 204 h 268"/>
                <a:gd name="T112" fmla="*/ 124 w 128"/>
                <a:gd name="T113" fmla="*/ 203 h 268"/>
                <a:gd name="T114" fmla="*/ 122 w 128"/>
                <a:gd name="T115" fmla="*/ 20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" h="268">
                  <a:moveTo>
                    <a:pt x="122" y="202"/>
                  </a:moveTo>
                  <a:lnTo>
                    <a:pt x="116" y="195"/>
                  </a:lnTo>
                  <a:lnTo>
                    <a:pt x="115" y="190"/>
                  </a:lnTo>
                  <a:lnTo>
                    <a:pt x="108" y="185"/>
                  </a:lnTo>
                  <a:lnTo>
                    <a:pt x="103" y="180"/>
                  </a:lnTo>
                  <a:lnTo>
                    <a:pt x="100" y="175"/>
                  </a:lnTo>
                  <a:lnTo>
                    <a:pt x="97" y="168"/>
                  </a:lnTo>
                  <a:lnTo>
                    <a:pt x="97" y="162"/>
                  </a:lnTo>
                  <a:lnTo>
                    <a:pt x="90" y="144"/>
                  </a:lnTo>
                  <a:lnTo>
                    <a:pt x="44" y="3"/>
                  </a:lnTo>
                  <a:lnTo>
                    <a:pt x="43" y="0"/>
                  </a:lnTo>
                  <a:lnTo>
                    <a:pt x="38" y="7"/>
                  </a:lnTo>
                  <a:lnTo>
                    <a:pt x="31" y="4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1" y="28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1" y="38"/>
                  </a:lnTo>
                  <a:lnTo>
                    <a:pt x="25" y="46"/>
                  </a:lnTo>
                  <a:lnTo>
                    <a:pt x="21" y="60"/>
                  </a:lnTo>
                  <a:lnTo>
                    <a:pt x="23" y="66"/>
                  </a:lnTo>
                  <a:lnTo>
                    <a:pt x="27" y="72"/>
                  </a:lnTo>
                  <a:lnTo>
                    <a:pt x="30" y="77"/>
                  </a:lnTo>
                  <a:lnTo>
                    <a:pt x="30" y="84"/>
                  </a:lnTo>
                  <a:lnTo>
                    <a:pt x="24" y="92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5" y="111"/>
                  </a:lnTo>
                  <a:lnTo>
                    <a:pt x="6" y="118"/>
                  </a:lnTo>
                  <a:lnTo>
                    <a:pt x="9" y="130"/>
                  </a:lnTo>
                  <a:lnTo>
                    <a:pt x="6" y="141"/>
                  </a:lnTo>
                  <a:lnTo>
                    <a:pt x="8" y="148"/>
                  </a:lnTo>
                  <a:lnTo>
                    <a:pt x="6" y="154"/>
                  </a:lnTo>
                  <a:lnTo>
                    <a:pt x="6" y="161"/>
                  </a:lnTo>
                  <a:lnTo>
                    <a:pt x="5" y="167"/>
                  </a:lnTo>
                  <a:lnTo>
                    <a:pt x="1" y="173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5" y="210"/>
                  </a:lnTo>
                  <a:lnTo>
                    <a:pt x="5" y="223"/>
                  </a:lnTo>
                  <a:lnTo>
                    <a:pt x="8" y="242"/>
                  </a:lnTo>
                  <a:lnTo>
                    <a:pt x="5" y="248"/>
                  </a:lnTo>
                  <a:lnTo>
                    <a:pt x="5" y="254"/>
                  </a:lnTo>
                  <a:lnTo>
                    <a:pt x="9" y="263"/>
                  </a:lnTo>
                  <a:lnTo>
                    <a:pt x="15" y="268"/>
                  </a:lnTo>
                  <a:lnTo>
                    <a:pt x="94" y="249"/>
                  </a:lnTo>
                  <a:lnTo>
                    <a:pt x="103" y="241"/>
                  </a:lnTo>
                  <a:lnTo>
                    <a:pt x="107" y="234"/>
                  </a:lnTo>
                  <a:lnTo>
                    <a:pt x="108" y="234"/>
                  </a:lnTo>
                  <a:lnTo>
                    <a:pt x="112" y="227"/>
                  </a:lnTo>
                  <a:lnTo>
                    <a:pt x="119" y="223"/>
                  </a:lnTo>
                  <a:lnTo>
                    <a:pt x="122" y="223"/>
                  </a:lnTo>
                  <a:lnTo>
                    <a:pt x="124" y="223"/>
                  </a:lnTo>
                  <a:lnTo>
                    <a:pt x="124" y="217"/>
                  </a:lnTo>
                  <a:lnTo>
                    <a:pt x="128" y="204"/>
                  </a:lnTo>
                  <a:lnTo>
                    <a:pt x="124" y="203"/>
                  </a:lnTo>
                  <a:lnTo>
                    <a:pt x="122" y="202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1881445" y="999559"/>
              <a:ext cx="807845" cy="397972"/>
            </a:xfrm>
            <a:custGeom>
              <a:avLst/>
              <a:gdLst>
                <a:gd name="T0" fmla="*/ 625 w 636"/>
                <a:gd name="T1" fmla="*/ 294 h 313"/>
                <a:gd name="T2" fmla="*/ 617 w 636"/>
                <a:gd name="T3" fmla="*/ 283 h 313"/>
                <a:gd name="T4" fmla="*/ 608 w 636"/>
                <a:gd name="T5" fmla="*/ 266 h 313"/>
                <a:gd name="T6" fmla="*/ 602 w 636"/>
                <a:gd name="T7" fmla="*/ 252 h 313"/>
                <a:gd name="T8" fmla="*/ 594 w 636"/>
                <a:gd name="T9" fmla="*/ 243 h 313"/>
                <a:gd name="T10" fmla="*/ 594 w 636"/>
                <a:gd name="T11" fmla="*/ 210 h 313"/>
                <a:gd name="T12" fmla="*/ 596 w 636"/>
                <a:gd name="T13" fmla="*/ 197 h 313"/>
                <a:gd name="T14" fmla="*/ 593 w 636"/>
                <a:gd name="T15" fmla="*/ 183 h 313"/>
                <a:gd name="T16" fmla="*/ 590 w 636"/>
                <a:gd name="T17" fmla="*/ 169 h 313"/>
                <a:gd name="T18" fmla="*/ 583 w 636"/>
                <a:gd name="T19" fmla="*/ 160 h 313"/>
                <a:gd name="T20" fmla="*/ 578 w 636"/>
                <a:gd name="T21" fmla="*/ 157 h 313"/>
                <a:gd name="T22" fmla="*/ 578 w 636"/>
                <a:gd name="T23" fmla="*/ 145 h 313"/>
                <a:gd name="T24" fmla="*/ 578 w 636"/>
                <a:gd name="T25" fmla="*/ 133 h 313"/>
                <a:gd name="T26" fmla="*/ 573 w 636"/>
                <a:gd name="T27" fmla="*/ 121 h 313"/>
                <a:gd name="T28" fmla="*/ 565 w 636"/>
                <a:gd name="T29" fmla="*/ 103 h 313"/>
                <a:gd name="T30" fmla="*/ 559 w 636"/>
                <a:gd name="T31" fmla="*/ 91 h 313"/>
                <a:gd name="T32" fmla="*/ 554 w 636"/>
                <a:gd name="T33" fmla="*/ 79 h 313"/>
                <a:gd name="T34" fmla="*/ 555 w 636"/>
                <a:gd name="T35" fmla="*/ 67 h 313"/>
                <a:gd name="T36" fmla="*/ 543 w 636"/>
                <a:gd name="T37" fmla="*/ 64 h 313"/>
                <a:gd name="T38" fmla="*/ 533 w 636"/>
                <a:gd name="T39" fmla="*/ 52 h 313"/>
                <a:gd name="T40" fmla="*/ 521 w 636"/>
                <a:gd name="T41" fmla="*/ 44 h 313"/>
                <a:gd name="T42" fmla="*/ 514 w 636"/>
                <a:gd name="T43" fmla="*/ 42 h 313"/>
                <a:gd name="T44" fmla="*/ 502 w 636"/>
                <a:gd name="T45" fmla="*/ 38 h 313"/>
                <a:gd name="T46" fmla="*/ 464 w 636"/>
                <a:gd name="T47" fmla="*/ 33 h 313"/>
                <a:gd name="T48" fmla="*/ 447 w 636"/>
                <a:gd name="T49" fmla="*/ 37 h 313"/>
                <a:gd name="T50" fmla="*/ 413 w 636"/>
                <a:gd name="T51" fmla="*/ 25 h 313"/>
                <a:gd name="T52" fmla="*/ 326 w 636"/>
                <a:gd name="T53" fmla="*/ 17 h 313"/>
                <a:gd name="T54" fmla="*/ 85 w 636"/>
                <a:gd name="T55" fmla="*/ 6 h 313"/>
                <a:gd name="T56" fmla="*/ 0 w 636"/>
                <a:gd name="T57" fmla="*/ 195 h 313"/>
                <a:gd name="T58" fmla="*/ 138 w 636"/>
                <a:gd name="T59" fmla="*/ 205 h 313"/>
                <a:gd name="T60" fmla="*/ 139 w 636"/>
                <a:gd name="T61" fmla="*/ 302 h 313"/>
                <a:gd name="T62" fmla="*/ 417 w 636"/>
                <a:gd name="T63" fmla="*/ 312 h 313"/>
                <a:gd name="T64" fmla="*/ 636 w 636"/>
                <a:gd name="T65" fmla="*/ 312 h 313"/>
                <a:gd name="T66" fmla="*/ 629 w 636"/>
                <a:gd name="T67" fmla="*/ 30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6" h="313">
                  <a:moveTo>
                    <a:pt x="629" y="301"/>
                  </a:moveTo>
                  <a:lnTo>
                    <a:pt x="625" y="294"/>
                  </a:lnTo>
                  <a:lnTo>
                    <a:pt x="624" y="287"/>
                  </a:lnTo>
                  <a:lnTo>
                    <a:pt x="617" y="283"/>
                  </a:lnTo>
                  <a:lnTo>
                    <a:pt x="612" y="278"/>
                  </a:lnTo>
                  <a:lnTo>
                    <a:pt x="608" y="266"/>
                  </a:lnTo>
                  <a:lnTo>
                    <a:pt x="602" y="259"/>
                  </a:lnTo>
                  <a:lnTo>
                    <a:pt x="602" y="252"/>
                  </a:lnTo>
                  <a:lnTo>
                    <a:pt x="601" y="247"/>
                  </a:lnTo>
                  <a:lnTo>
                    <a:pt x="594" y="243"/>
                  </a:lnTo>
                  <a:lnTo>
                    <a:pt x="598" y="224"/>
                  </a:lnTo>
                  <a:lnTo>
                    <a:pt x="594" y="210"/>
                  </a:lnTo>
                  <a:lnTo>
                    <a:pt x="594" y="203"/>
                  </a:lnTo>
                  <a:lnTo>
                    <a:pt x="596" y="197"/>
                  </a:lnTo>
                  <a:lnTo>
                    <a:pt x="590" y="190"/>
                  </a:lnTo>
                  <a:lnTo>
                    <a:pt x="593" y="183"/>
                  </a:lnTo>
                  <a:lnTo>
                    <a:pt x="589" y="176"/>
                  </a:lnTo>
                  <a:lnTo>
                    <a:pt x="590" y="169"/>
                  </a:lnTo>
                  <a:lnTo>
                    <a:pt x="583" y="167"/>
                  </a:lnTo>
                  <a:lnTo>
                    <a:pt x="583" y="160"/>
                  </a:lnTo>
                  <a:lnTo>
                    <a:pt x="578" y="160"/>
                  </a:lnTo>
                  <a:lnTo>
                    <a:pt x="578" y="157"/>
                  </a:lnTo>
                  <a:lnTo>
                    <a:pt x="578" y="152"/>
                  </a:lnTo>
                  <a:lnTo>
                    <a:pt x="578" y="145"/>
                  </a:lnTo>
                  <a:lnTo>
                    <a:pt x="578" y="140"/>
                  </a:lnTo>
                  <a:lnTo>
                    <a:pt x="578" y="133"/>
                  </a:lnTo>
                  <a:lnTo>
                    <a:pt x="573" y="126"/>
                  </a:lnTo>
                  <a:lnTo>
                    <a:pt x="573" y="121"/>
                  </a:lnTo>
                  <a:lnTo>
                    <a:pt x="565" y="110"/>
                  </a:lnTo>
                  <a:lnTo>
                    <a:pt x="565" y="103"/>
                  </a:lnTo>
                  <a:lnTo>
                    <a:pt x="559" y="98"/>
                  </a:lnTo>
                  <a:lnTo>
                    <a:pt x="559" y="91"/>
                  </a:lnTo>
                  <a:lnTo>
                    <a:pt x="558" y="86"/>
                  </a:lnTo>
                  <a:lnTo>
                    <a:pt x="554" y="79"/>
                  </a:lnTo>
                  <a:lnTo>
                    <a:pt x="555" y="75"/>
                  </a:lnTo>
                  <a:lnTo>
                    <a:pt x="555" y="67"/>
                  </a:lnTo>
                  <a:lnTo>
                    <a:pt x="548" y="65"/>
                  </a:lnTo>
                  <a:lnTo>
                    <a:pt x="543" y="64"/>
                  </a:lnTo>
                  <a:lnTo>
                    <a:pt x="536" y="59"/>
                  </a:lnTo>
                  <a:lnTo>
                    <a:pt x="533" y="52"/>
                  </a:lnTo>
                  <a:lnTo>
                    <a:pt x="527" y="49"/>
                  </a:lnTo>
                  <a:lnTo>
                    <a:pt x="521" y="44"/>
                  </a:lnTo>
                  <a:lnTo>
                    <a:pt x="514" y="44"/>
                  </a:lnTo>
                  <a:lnTo>
                    <a:pt x="514" y="42"/>
                  </a:lnTo>
                  <a:lnTo>
                    <a:pt x="508" y="40"/>
                  </a:lnTo>
                  <a:lnTo>
                    <a:pt x="502" y="38"/>
                  </a:lnTo>
                  <a:lnTo>
                    <a:pt x="491" y="30"/>
                  </a:lnTo>
                  <a:lnTo>
                    <a:pt x="464" y="33"/>
                  </a:lnTo>
                  <a:lnTo>
                    <a:pt x="451" y="31"/>
                  </a:lnTo>
                  <a:lnTo>
                    <a:pt x="447" y="37"/>
                  </a:lnTo>
                  <a:lnTo>
                    <a:pt x="440" y="40"/>
                  </a:lnTo>
                  <a:lnTo>
                    <a:pt x="413" y="25"/>
                  </a:lnTo>
                  <a:lnTo>
                    <a:pt x="406" y="17"/>
                  </a:lnTo>
                  <a:lnTo>
                    <a:pt x="326" y="17"/>
                  </a:lnTo>
                  <a:lnTo>
                    <a:pt x="209" y="11"/>
                  </a:lnTo>
                  <a:lnTo>
                    <a:pt x="85" y="6"/>
                  </a:lnTo>
                  <a:lnTo>
                    <a:pt x="12" y="0"/>
                  </a:lnTo>
                  <a:lnTo>
                    <a:pt x="0" y="195"/>
                  </a:lnTo>
                  <a:lnTo>
                    <a:pt x="66" y="201"/>
                  </a:lnTo>
                  <a:lnTo>
                    <a:pt x="138" y="205"/>
                  </a:lnTo>
                  <a:lnTo>
                    <a:pt x="145" y="207"/>
                  </a:lnTo>
                  <a:lnTo>
                    <a:pt x="139" y="302"/>
                  </a:lnTo>
                  <a:lnTo>
                    <a:pt x="234" y="308"/>
                  </a:lnTo>
                  <a:lnTo>
                    <a:pt x="417" y="312"/>
                  </a:lnTo>
                  <a:lnTo>
                    <a:pt x="512" y="313"/>
                  </a:lnTo>
                  <a:lnTo>
                    <a:pt x="636" y="312"/>
                  </a:lnTo>
                  <a:lnTo>
                    <a:pt x="629" y="306"/>
                  </a:lnTo>
                  <a:lnTo>
                    <a:pt x="629" y="301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945350" y="126928"/>
              <a:ext cx="1007492" cy="625385"/>
            </a:xfrm>
            <a:custGeom>
              <a:avLst/>
              <a:gdLst>
                <a:gd name="T0" fmla="*/ 518 w 792"/>
                <a:gd name="T1" fmla="*/ 80 h 492"/>
                <a:gd name="T2" fmla="*/ 279 w 792"/>
                <a:gd name="T3" fmla="*/ 47 h 492"/>
                <a:gd name="T4" fmla="*/ 19 w 792"/>
                <a:gd name="T5" fmla="*/ 0 h 492"/>
                <a:gd name="T6" fmla="*/ 0 w 792"/>
                <a:gd name="T7" fmla="*/ 96 h 492"/>
                <a:gd name="T8" fmla="*/ 9 w 792"/>
                <a:gd name="T9" fmla="*/ 118 h 492"/>
                <a:gd name="T10" fmla="*/ 16 w 792"/>
                <a:gd name="T11" fmla="*/ 137 h 492"/>
                <a:gd name="T12" fmla="*/ 17 w 792"/>
                <a:gd name="T13" fmla="*/ 149 h 492"/>
                <a:gd name="T14" fmla="*/ 20 w 792"/>
                <a:gd name="T15" fmla="*/ 162 h 492"/>
                <a:gd name="T16" fmla="*/ 32 w 792"/>
                <a:gd name="T17" fmla="*/ 174 h 492"/>
                <a:gd name="T18" fmla="*/ 39 w 792"/>
                <a:gd name="T19" fmla="*/ 185 h 492"/>
                <a:gd name="T20" fmla="*/ 48 w 792"/>
                <a:gd name="T21" fmla="*/ 206 h 492"/>
                <a:gd name="T22" fmla="*/ 53 w 792"/>
                <a:gd name="T23" fmla="*/ 214 h 492"/>
                <a:gd name="T24" fmla="*/ 59 w 792"/>
                <a:gd name="T25" fmla="*/ 226 h 492"/>
                <a:gd name="T26" fmla="*/ 69 w 792"/>
                <a:gd name="T27" fmla="*/ 233 h 492"/>
                <a:gd name="T28" fmla="*/ 73 w 792"/>
                <a:gd name="T29" fmla="*/ 242 h 492"/>
                <a:gd name="T30" fmla="*/ 88 w 792"/>
                <a:gd name="T31" fmla="*/ 243 h 492"/>
                <a:gd name="T32" fmla="*/ 74 w 792"/>
                <a:gd name="T33" fmla="*/ 276 h 492"/>
                <a:gd name="T34" fmla="*/ 67 w 792"/>
                <a:gd name="T35" fmla="*/ 288 h 492"/>
                <a:gd name="T36" fmla="*/ 66 w 792"/>
                <a:gd name="T37" fmla="*/ 300 h 492"/>
                <a:gd name="T38" fmla="*/ 67 w 792"/>
                <a:gd name="T39" fmla="*/ 319 h 492"/>
                <a:gd name="T40" fmla="*/ 58 w 792"/>
                <a:gd name="T41" fmla="*/ 326 h 492"/>
                <a:gd name="T42" fmla="*/ 55 w 792"/>
                <a:gd name="T43" fmla="*/ 340 h 492"/>
                <a:gd name="T44" fmla="*/ 61 w 792"/>
                <a:gd name="T45" fmla="*/ 348 h 492"/>
                <a:gd name="T46" fmla="*/ 73 w 792"/>
                <a:gd name="T47" fmla="*/ 356 h 492"/>
                <a:gd name="T48" fmla="*/ 99 w 792"/>
                <a:gd name="T49" fmla="*/ 346 h 492"/>
                <a:gd name="T50" fmla="*/ 105 w 792"/>
                <a:gd name="T51" fmla="*/ 365 h 492"/>
                <a:gd name="T52" fmla="*/ 112 w 792"/>
                <a:gd name="T53" fmla="*/ 395 h 492"/>
                <a:gd name="T54" fmla="*/ 119 w 792"/>
                <a:gd name="T55" fmla="*/ 407 h 492"/>
                <a:gd name="T56" fmla="*/ 116 w 792"/>
                <a:gd name="T57" fmla="*/ 422 h 492"/>
                <a:gd name="T58" fmla="*/ 123 w 792"/>
                <a:gd name="T59" fmla="*/ 434 h 492"/>
                <a:gd name="T60" fmla="*/ 136 w 792"/>
                <a:gd name="T61" fmla="*/ 438 h 492"/>
                <a:gd name="T62" fmla="*/ 138 w 792"/>
                <a:gd name="T63" fmla="*/ 456 h 492"/>
                <a:gd name="T64" fmla="*/ 141 w 792"/>
                <a:gd name="T65" fmla="*/ 468 h 492"/>
                <a:gd name="T66" fmla="*/ 150 w 792"/>
                <a:gd name="T67" fmla="*/ 480 h 492"/>
                <a:gd name="T68" fmla="*/ 154 w 792"/>
                <a:gd name="T69" fmla="*/ 473 h 492"/>
                <a:gd name="T70" fmla="*/ 173 w 792"/>
                <a:gd name="T71" fmla="*/ 472 h 492"/>
                <a:gd name="T72" fmla="*/ 185 w 792"/>
                <a:gd name="T73" fmla="*/ 475 h 492"/>
                <a:gd name="T74" fmla="*/ 195 w 792"/>
                <a:gd name="T75" fmla="*/ 468 h 492"/>
                <a:gd name="T76" fmla="*/ 220 w 792"/>
                <a:gd name="T77" fmla="*/ 473 h 492"/>
                <a:gd name="T78" fmla="*/ 233 w 792"/>
                <a:gd name="T79" fmla="*/ 475 h 492"/>
                <a:gd name="T80" fmla="*/ 245 w 792"/>
                <a:gd name="T81" fmla="*/ 473 h 492"/>
                <a:gd name="T82" fmla="*/ 261 w 792"/>
                <a:gd name="T83" fmla="*/ 463 h 492"/>
                <a:gd name="T84" fmla="*/ 269 w 792"/>
                <a:gd name="T85" fmla="*/ 482 h 492"/>
                <a:gd name="T86" fmla="*/ 281 w 792"/>
                <a:gd name="T87" fmla="*/ 444 h 492"/>
                <a:gd name="T88" fmla="*/ 413 w 792"/>
                <a:gd name="T89" fmla="*/ 457 h 492"/>
                <a:gd name="T90" fmla="*/ 670 w 792"/>
                <a:gd name="T91" fmla="*/ 484 h 492"/>
                <a:gd name="T92" fmla="*/ 766 w 792"/>
                <a:gd name="T93" fmla="*/ 486 h 492"/>
                <a:gd name="T94" fmla="*/ 792 w 792"/>
                <a:gd name="T95" fmla="*/ 108 h 492"/>
                <a:gd name="T96" fmla="*/ 744 w 792"/>
                <a:gd name="T97" fmla="*/ 10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492">
                  <a:moveTo>
                    <a:pt x="618" y="91"/>
                  </a:moveTo>
                  <a:lnTo>
                    <a:pt x="518" y="80"/>
                  </a:lnTo>
                  <a:lnTo>
                    <a:pt x="425" y="67"/>
                  </a:lnTo>
                  <a:lnTo>
                    <a:pt x="279" y="47"/>
                  </a:lnTo>
                  <a:lnTo>
                    <a:pt x="113" y="19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0" y="96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5" y="130"/>
                  </a:lnTo>
                  <a:lnTo>
                    <a:pt x="16" y="137"/>
                  </a:lnTo>
                  <a:lnTo>
                    <a:pt x="13" y="143"/>
                  </a:lnTo>
                  <a:lnTo>
                    <a:pt x="17" y="149"/>
                  </a:lnTo>
                  <a:lnTo>
                    <a:pt x="11" y="150"/>
                  </a:lnTo>
                  <a:lnTo>
                    <a:pt x="20" y="162"/>
                  </a:lnTo>
                  <a:lnTo>
                    <a:pt x="23" y="169"/>
                  </a:lnTo>
                  <a:lnTo>
                    <a:pt x="32" y="174"/>
                  </a:lnTo>
                  <a:lnTo>
                    <a:pt x="35" y="180"/>
                  </a:lnTo>
                  <a:lnTo>
                    <a:pt x="39" y="185"/>
                  </a:lnTo>
                  <a:lnTo>
                    <a:pt x="40" y="192"/>
                  </a:lnTo>
                  <a:lnTo>
                    <a:pt x="48" y="206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4" y="220"/>
                  </a:lnTo>
                  <a:lnTo>
                    <a:pt x="59" y="226"/>
                  </a:lnTo>
                  <a:lnTo>
                    <a:pt x="62" y="233"/>
                  </a:lnTo>
                  <a:lnTo>
                    <a:pt x="69" y="233"/>
                  </a:lnTo>
                  <a:lnTo>
                    <a:pt x="67" y="238"/>
                  </a:lnTo>
                  <a:lnTo>
                    <a:pt x="73" y="242"/>
                  </a:lnTo>
                  <a:lnTo>
                    <a:pt x="82" y="242"/>
                  </a:lnTo>
                  <a:lnTo>
                    <a:pt x="88" y="243"/>
                  </a:lnTo>
                  <a:lnTo>
                    <a:pt x="81" y="262"/>
                  </a:lnTo>
                  <a:lnTo>
                    <a:pt x="74" y="276"/>
                  </a:lnTo>
                  <a:lnTo>
                    <a:pt x="73" y="281"/>
                  </a:lnTo>
                  <a:lnTo>
                    <a:pt x="67" y="288"/>
                  </a:lnTo>
                  <a:lnTo>
                    <a:pt x="70" y="294"/>
                  </a:lnTo>
                  <a:lnTo>
                    <a:pt x="66" y="300"/>
                  </a:lnTo>
                  <a:lnTo>
                    <a:pt x="70" y="307"/>
                  </a:lnTo>
                  <a:lnTo>
                    <a:pt x="67" y="319"/>
                  </a:lnTo>
                  <a:lnTo>
                    <a:pt x="62" y="321"/>
                  </a:lnTo>
                  <a:lnTo>
                    <a:pt x="58" y="326"/>
                  </a:lnTo>
                  <a:lnTo>
                    <a:pt x="61" y="333"/>
                  </a:lnTo>
                  <a:lnTo>
                    <a:pt x="55" y="340"/>
                  </a:lnTo>
                  <a:lnTo>
                    <a:pt x="54" y="345"/>
                  </a:lnTo>
                  <a:lnTo>
                    <a:pt x="61" y="348"/>
                  </a:lnTo>
                  <a:lnTo>
                    <a:pt x="66" y="356"/>
                  </a:lnTo>
                  <a:lnTo>
                    <a:pt x="73" y="356"/>
                  </a:lnTo>
                  <a:lnTo>
                    <a:pt x="99" y="341"/>
                  </a:lnTo>
                  <a:lnTo>
                    <a:pt x="99" y="346"/>
                  </a:lnTo>
                  <a:lnTo>
                    <a:pt x="105" y="353"/>
                  </a:lnTo>
                  <a:lnTo>
                    <a:pt x="105" y="365"/>
                  </a:lnTo>
                  <a:lnTo>
                    <a:pt x="108" y="383"/>
                  </a:lnTo>
                  <a:lnTo>
                    <a:pt x="112" y="395"/>
                  </a:lnTo>
                  <a:lnTo>
                    <a:pt x="117" y="400"/>
                  </a:lnTo>
                  <a:lnTo>
                    <a:pt x="119" y="407"/>
                  </a:lnTo>
                  <a:lnTo>
                    <a:pt x="120" y="414"/>
                  </a:lnTo>
                  <a:lnTo>
                    <a:pt x="116" y="422"/>
                  </a:lnTo>
                  <a:lnTo>
                    <a:pt x="119" y="429"/>
                  </a:lnTo>
                  <a:lnTo>
                    <a:pt x="123" y="434"/>
                  </a:lnTo>
                  <a:lnTo>
                    <a:pt x="130" y="433"/>
                  </a:lnTo>
                  <a:lnTo>
                    <a:pt x="136" y="438"/>
                  </a:lnTo>
                  <a:lnTo>
                    <a:pt x="141" y="450"/>
                  </a:lnTo>
                  <a:lnTo>
                    <a:pt x="138" y="456"/>
                  </a:lnTo>
                  <a:lnTo>
                    <a:pt x="142" y="463"/>
                  </a:lnTo>
                  <a:lnTo>
                    <a:pt x="141" y="468"/>
                  </a:lnTo>
                  <a:lnTo>
                    <a:pt x="145" y="475"/>
                  </a:lnTo>
                  <a:lnTo>
                    <a:pt x="150" y="480"/>
                  </a:lnTo>
                  <a:lnTo>
                    <a:pt x="153" y="479"/>
                  </a:lnTo>
                  <a:lnTo>
                    <a:pt x="154" y="473"/>
                  </a:lnTo>
                  <a:lnTo>
                    <a:pt x="159" y="469"/>
                  </a:lnTo>
                  <a:lnTo>
                    <a:pt x="173" y="472"/>
                  </a:lnTo>
                  <a:lnTo>
                    <a:pt x="178" y="475"/>
                  </a:lnTo>
                  <a:lnTo>
                    <a:pt x="185" y="475"/>
                  </a:lnTo>
                  <a:lnTo>
                    <a:pt x="191" y="469"/>
                  </a:lnTo>
                  <a:lnTo>
                    <a:pt x="195" y="468"/>
                  </a:lnTo>
                  <a:lnTo>
                    <a:pt x="208" y="473"/>
                  </a:lnTo>
                  <a:lnTo>
                    <a:pt x="220" y="473"/>
                  </a:lnTo>
                  <a:lnTo>
                    <a:pt x="227" y="476"/>
                  </a:lnTo>
                  <a:lnTo>
                    <a:pt x="233" y="475"/>
                  </a:lnTo>
                  <a:lnTo>
                    <a:pt x="245" y="479"/>
                  </a:lnTo>
                  <a:lnTo>
                    <a:pt x="245" y="473"/>
                  </a:lnTo>
                  <a:lnTo>
                    <a:pt x="254" y="461"/>
                  </a:lnTo>
                  <a:lnTo>
                    <a:pt x="261" y="463"/>
                  </a:lnTo>
                  <a:lnTo>
                    <a:pt x="265" y="475"/>
                  </a:lnTo>
                  <a:lnTo>
                    <a:pt x="269" y="482"/>
                  </a:lnTo>
                  <a:lnTo>
                    <a:pt x="275" y="487"/>
                  </a:lnTo>
                  <a:lnTo>
                    <a:pt x="281" y="444"/>
                  </a:lnTo>
                  <a:lnTo>
                    <a:pt x="287" y="440"/>
                  </a:lnTo>
                  <a:lnTo>
                    <a:pt x="413" y="457"/>
                  </a:lnTo>
                  <a:lnTo>
                    <a:pt x="534" y="472"/>
                  </a:lnTo>
                  <a:lnTo>
                    <a:pt x="670" y="484"/>
                  </a:lnTo>
                  <a:lnTo>
                    <a:pt x="762" y="492"/>
                  </a:lnTo>
                  <a:lnTo>
                    <a:pt x="766" y="486"/>
                  </a:lnTo>
                  <a:lnTo>
                    <a:pt x="771" y="400"/>
                  </a:lnTo>
                  <a:lnTo>
                    <a:pt x="792" y="108"/>
                  </a:lnTo>
                  <a:lnTo>
                    <a:pt x="792" y="105"/>
                  </a:lnTo>
                  <a:lnTo>
                    <a:pt x="744" y="103"/>
                  </a:lnTo>
                  <a:lnTo>
                    <a:pt x="618" y="91"/>
                  </a:lnTo>
                  <a:close/>
                </a:path>
              </a:pathLst>
            </a:custGeom>
            <a:solidFill>
              <a:srgbClr val="99ABCD"/>
            </a:solidFill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2645658" y="1304980"/>
              <a:ext cx="657118" cy="571176"/>
            </a:xfrm>
            <a:custGeom>
              <a:avLst/>
              <a:gdLst>
                <a:gd name="T0" fmla="*/ 517 w 517"/>
                <a:gd name="T1" fmla="*/ 350 h 449"/>
                <a:gd name="T2" fmla="*/ 507 w 517"/>
                <a:gd name="T3" fmla="*/ 340 h 449"/>
                <a:gd name="T4" fmla="*/ 492 w 517"/>
                <a:gd name="T5" fmla="*/ 330 h 449"/>
                <a:gd name="T6" fmla="*/ 488 w 517"/>
                <a:gd name="T7" fmla="*/ 311 h 449"/>
                <a:gd name="T8" fmla="*/ 482 w 517"/>
                <a:gd name="T9" fmla="*/ 292 h 449"/>
                <a:gd name="T10" fmla="*/ 474 w 517"/>
                <a:gd name="T11" fmla="*/ 276 h 449"/>
                <a:gd name="T12" fmla="*/ 465 w 517"/>
                <a:gd name="T13" fmla="*/ 265 h 449"/>
                <a:gd name="T14" fmla="*/ 447 w 517"/>
                <a:gd name="T15" fmla="*/ 261 h 449"/>
                <a:gd name="T16" fmla="*/ 442 w 517"/>
                <a:gd name="T17" fmla="*/ 253 h 449"/>
                <a:gd name="T18" fmla="*/ 412 w 517"/>
                <a:gd name="T19" fmla="*/ 229 h 449"/>
                <a:gd name="T20" fmla="*/ 412 w 517"/>
                <a:gd name="T21" fmla="*/ 216 h 449"/>
                <a:gd name="T22" fmla="*/ 419 w 517"/>
                <a:gd name="T23" fmla="*/ 199 h 449"/>
                <a:gd name="T24" fmla="*/ 423 w 517"/>
                <a:gd name="T25" fmla="*/ 178 h 449"/>
                <a:gd name="T26" fmla="*/ 427 w 517"/>
                <a:gd name="T27" fmla="*/ 168 h 449"/>
                <a:gd name="T28" fmla="*/ 409 w 517"/>
                <a:gd name="T29" fmla="*/ 160 h 449"/>
                <a:gd name="T30" fmla="*/ 400 w 517"/>
                <a:gd name="T31" fmla="*/ 158 h 449"/>
                <a:gd name="T32" fmla="*/ 389 w 517"/>
                <a:gd name="T33" fmla="*/ 166 h 449"/>
                <a:gd name="T34" fmla="*/ 378 w 517"/>
                <a:gd name="T35" fmla="*/ 132 h 449"/>
                <a:gd name="T36" fmla="*/ 367 w 517"/>
                <a:gd name="T37" fmla="*/ 122 h 449"/>
                <a:gd name="T38" fmla="*/ 350 w 517"/>
                <a:gd name="T39" fmla="*/ 105 h 449"/>
                <a:gd name="T40" fmla="*/ 337 w 517"/>
                <a:gd name="T41" fmla="*/ 95 h 449"/>
                <a:gd name="T42" fmla="*/ 327 w 517"/>
                <a:gd name="T43" fmla="*/ 82 h 449"/>
                <a:gd name="T44" fmla="*/ 320 w 517"/>
                <a:gd name="T45" fmla="*/ 63 h 449"/>
                <a:gd name="T46" fmla="*/ 314 w 517"/>
                <a:gd name="T47" fmla="*/ 49 h 449"/>
                <a:gd name="T48" fmla="*/ 316 w 517"/>
                <a:gd name="T49" fmla="*/ 30 h 449"/>
                <a:gd name="T50" fmla="*/ 316 w 517"/>
                <a:gd name="T51" fmla="*/ 23 h 449"/>
                <a:gd name="T52" fmla="*/ 300 w 517"/>
                <a:gd name="T53" fmla="*/ 7 h 449"/>
                <a:gd name="T54" fmla="*/ 247 w 517"/>
                <a:gd name="T55" fmla="*/ 5 h 449"/>
                <a:gd name="T56" fmla="*/ 83 w 517"/>
                <a:gd name="T57" fmla="*/ 13 h 449"/>
                <a:gd name="T58" fmla="*/ 0 w 517"/>
                <a:gd name="T59" fmla="*/ 19 h 449"/>
                <a:gd name="T60" fmla="*/ 10 w 517"/>
                <a:gd name="T61" fmla="*/ 38 h 449"/>
                <a:gd name="T62" fmla="*/ 22 w 517"/>
                <a:gd name="T63" fmla="*/ 47 h 449"/>
                <a:gd name="T64" fmla="*/ 27 w 517"/>
                <a:gd name="T65" fmla="*/ 61 h 449"/>
                <a:gd name="T66" fmla="*/ 34 w 517"/>
                <a:gd name="T67" fmla="*/ 72 h 449"/>
                <a:gd name="T68" fmla="*/ 57 w 517"/>
                <a:gd name="T69" fmla="*/ 81 h 449"/>
                <a:gd name="T70" fmla="*/ 67 w 517"/>
                <a:gd name="T71" fmla="*/ 89 h 449"/>
                <a:gd name="T72" fmla="*/ 67 w 517"/>
                <a:gd name="T73" fmla="*/ 97 h 449"/>
                <a:gd name="T74" fmla="*/ 59 w 517"/>
                <a:gd name="T75" fmla="*/ 103 h 449"/>
                <a:gd name="T76" fmla="*/ 53 w 517"/>
                <a:gd name="T77" fmla="*/ 119 h 449"/>
                <a:gd name="T78" fmla="*/ 67 w 517"/>
                <a:gd name="T79" fmla="*/ 131 h 449"/>
                <a:gd name="T80" fmla="*/ 76 w 517"/>
                <a:gd name="T81" fmla="*/ 150 h 449"/>
                <a:gd name="T82" fmla="*/ 88 w 517"/>
                <a:gd name="T83" fmla="*/ 157 h 449"/>
                <a:gd name="T84" fmla="*/ 94 w 517"/>
                <a:gd name="T85" fmla="*/ 414 h 449"/>
                <a:gd name="T86" fmla="*/ 296 w 517"/>
                <a:gd name="T87" fmla="*/ 407 h 449"/>
                <a:gd name="T88" fmla="*/ 442 w 517"/>
                <a:gd name="T89" fmla="*/ 402 h 449"/>
                <a:gd name="T90" fmla="*/ 448 w 517"/>
                <a:gd name="T91" fmla="*/ 414 h 449"/>
                <a:gd name="T92" fmla="*/ 443 w 517"/>
                <a:gd name="T93" fmla="*/ 426 h 449"/>
                <a:gd name="T94" fmla="*/ 432 w 517"/>
                <a:gd name="T95" fmla="*/ 436 h 449"/>
                <a:gd name="T96" fmla="*/ 432 w 517"/>
                <a:gd name="T97" fmla="*/ 449 h 449"/>
                <a:gd name="T98" fmla="*/ 481 w 517"/>
                <a:gd name="T99" fmla="*/ 434 h 449"/>
                <a:gd name="T100" fmla="*/ 480 w 517"/>
                <a:gd name="T101" fmla="*/ 422 h 449"/>
                <a:gd name="T102" fmla="*/ 484 w 517"/>
                <a:gd name="T103" fmla="*/ 409 h 449"/>
                <a:gd name="T104" fmla="*/ 488 w 517"/>
                <a:gd name="T105" fmla="*/ 400 h 449"/>
                <a:gd name="T106" fmla="*/ 489 w 517"/>
                <a:gd name="T107" fmla="*/ 387 h 449"/>
                <a:gd name="T108" fmla="*/ 490 w 517"/>
                <a:gd name="T109" fmla="*/ 398 h 449"/>
                <a:gd name="T110" fmla="*/ 499 w 517"/>
                <a:gd name="T111" fmla="*/ 386 h 449"/>
                <a:gd name="T112" fmla="*/ 512 w 517"/>
                <a:gd name="T113" fmla="*/ 386 h 449"/>
                <a:gd name="T114" fmla="*/ 512 w 517"/>
                <a:gd name="T115" fmla="*/ 371 h 449"/>
                <a:gd name="T116" fmla="*/ 516 w 517"/>
                <a:gd name="T117" fmla="*/ 35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7" h="449">
                  <a:moveTo>
                    <a:pt x="516" y="356"/>
                  </a:moveTo>
                  <a:lnTo>
                    <a:pt x="517" y="350"/>
                  </a:lnTo>
                  <a:lnTo>
                    <a:pt x="516" y="345"/>
                  </a:lnTo>
                  <a:lnTo>
                    <a:pt x="507" y="340"/>
                  </a:lnTo>
                  <a:lnTo>
                    <a:pt x="501" y="342"/>
                  </a:lnTo>
                  <a:lnTo>
                    <a:pt x="492" y="330"/>
                  </a:lnTo>
                  <a:lnTo>
                    <a:pt x="484" y="318"/>
                  </a:lnTo>
                  <a:lnTo>
                    <a:pt x="488" y="311"/>
                  </a:lnTo>
                  <a:lnTo>
                    <a:pt x="489" y="304"/>
                  </a:lnTo>
                  <a:lnTo>
                    <a:pt x="482" y="292"/>
                  </a:lnTo>
                  <a:lnTo>
                    <a:pt x="481" y="279"/>
                  </a:lnTo>
                  <a:lnTo>
                    <a:pt x="474" y="276"/>
                  </a:lnTo>
                  <a:lnTo>
                    <a:pt x="469" y="272"/>
                  </a:lnTo>
                  <a:lnTo>
                    <a:pt x="465" y="265"/>
                  </a:lnTo>
                  <a:lnTo>
                    <a:pt x="454" y="258"/>
                  </a:lnTo>
                  <a:lnTo>
                    <a:pt x="447" y="261"/>
                  </a:lnTo>
                  <a:lnTo>
                    <a:pt x="446" y="253"/>
                  </a:lnTo>
                  <a:lnTo>
                    <a:pt x="442" y="253"/>
                  </a:lnTo>
                  <a:lnTo>
                    <a:pt x="424" y="241"/>
                  </a:lnTo>
                  <a:lnTo>
                    <a:pt x="412" y="229"/>
                  </a:lnTo>
                  <a:lnTo>
                    <a:pt x="411" y="222"/>
                  </a:lnTo>
                  <a:lnTo>
                    <a:pt x="412" y="216"/>
                  </a:lnTo>
                  <a:lnTo>
                    <a:pt x="415" y="210"/>
                  </a:lnTo>
                  <a:lnTo>
                    <a:pt x="419" y="199"/>
                  </a:lnTo>
                  <a:lnTo>
                    <a:pt x="423" y="189"/>
                  </a:lnTo>
                  <a:lnTo>
                    <a:pt x="423" y="178"/>
                  </a:lnTo>
                  <a:lnTo>
                    <a:pt x="427" y="170"/>
                  </a:lnTo>
                  <a:lnTo>
                    <a:pt x="427" y="168"/>
                  </a:lnTo>
                  <a:lnTo>
                    <a:pt x="415" y="161"/>
                  </a:lnTo>
                  <a:lnTo>
                    <a:pt x="409" y="160"/>
                  </a:lnTo>
                  <a:lnTo>
                    <a:pt x="402" y="157"/>
                  </a:lnTo>
                  <a:lnTo>
                    <a:pt x="400" y="158"/>
                  </a:lnTo>
                  <a:lnTo>
                    <a:pt x="396" y="164"/>
                  </a:lnTo>
                  <a:lnTo>
                    <a:pt x="389" y="166"/>
                  </a:lnTo>
                  <a:lnTo>
                    <a:pt x="383" y="160"/>
                  </a:lnTo>
                  <a:lnTo>
                    <a:pt x="378" y="132"/>
                  </a:lnTo>
                  <a:lnTo>
                    <a:pt x="374" y="126"/>
                  </a:lnTo>
                  <a:lnTo>
                    <a:pt x="367" y="122"/>
                  </a:lnTo>
                  <a:lnTo>
                    <a:pt x="352" y="112"/>
                  </a:lnTo>
                  <a:lnTo>
                    <a:pt x="350" y="105"/>
                  </a:lnTo>
                  <a:lnTo>
                    <a:pt x="343" y="101"/>
                  </a:lnTo>
                  <a:lnTo>
                    <a:pt x="337" y="95"/>
                  </a:lnTo>
                  <a:lnTo>
                    <a:pt x="329" y="89"/>
                  </a:lnTo>
                  <a:lnTo>
                    <a:pt x="327" y="82"/>
                  </a:lnTo>
                  <a:lnTo>
                    <a:pt x="324" y="77"/>
                  </a:lnTo>
                  <a:lnTo>
                    <a:pt x="320" y="63"/>
                  </a:lnTo>
                  <a:lnTo>
                    <a:pt x="317" y="61"/>
                  </a:lnTo>
                  <a:lnTo>
                    <a:pt x="314" y="49"/>
                  </a:lnTo>
                  <a:lnTo>
                    <a:pt x="314" y="36"/>
                  </a:lnTo>
                  <a:lnTo>
                    <a:pt x="316" y="3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16"/>
                  </a:lnTo>
                  <a:lnTo>
                    <a:pt x="300" y="7"/>
                  </a:lnTo>
                  <a:lnTo>
                    <a:pt x="296" y="0"/>
                  </a:lnTo>
                  <a:lnTo>
                    <a:pt x="247" y="5"/>
                  </a:lnTo>
                  <a:lnTo>
                    <a:pt x="134" y="12"/>
                  </a:lnTo>
                  <a:lnTo>
                    <a:pt x="83" y="13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0" y="38"/>
                  </a:lnTo>
                  <a:lnTo>
                    <a:pt x="15" y="43"/>
                  </a:lnTo>
                  <a:lnTo>
                    <a:pt x="22" y="47"/>
                  </a:lnTo>
                  <a:lnTo>
                    <a:pt x="23" y="54"/>
                  </a:lnTo>
                  <a:lnTo>
                    <a:pt x="27" y="61"/>
                  </a:lnTo>
                  <a:lnTo>
                    <a:pt x="27" y="66"/>
                  </a:lnTo>
                  <a:lnTo>
                    <a:pt x="34" y="72"/>
                  </a:lnTo>
                  <a:lnTo>
                    <a:pt x="52" y="85"/>
                  </a:lnTo>
                  <a:lnTo>
                    <a:pt x="57" y="81"/>
                  </a:lnTo>
                  <a:lnTo>
                    <a:pt x="63" y="82"/>
                  </a:lnTo>
                  <a:lnTo>
                    <a:pt x="67" y="89"/>
                  </a:lnTo>
                  <a:lnTo>
                    <a:pt x="68" y="96"/>
                  </a:lnTo>
                  <a:lnTo>
                    <a:pt x="67" y="97"/>
                  </a:lnTo>
                  <a:lnTo>
                    <a:pt x="61" y="97"/>
                  </a:lnTo>
                  <a:lnTo>
                    <a:pt x="59" y="103"/>
                  </a:lnTo>
                  <a:lnTo>
                    <a:pt x="51" y="114"/>
                  </a:lnTo>
                  <a:lnTo>
                    <a:pt x="53" y="119"/>
                  </a:lnTo>
                  <a:lnTo>
                    <a:pt x="60" y="127"/>
                  </a:lnTo>
                  <a:lnTo>
                    <a:pt x="67" y="131"/>
                  </a:lnTo>
                  <a:lnTo>
                    <a:pt x="67" y="138"/>
                  </a:lnTo>
                  <a:lnTo>
                    <a:pt x="76" y="150"/>
                  </a:lnTo>
                  <a:lnTo>
                    <a:pt x="82" y="151"/>
                  </a:lnTo>
                  <a:lnTo>
                    <a:pt x="88" y="157"/>
                  </a:lnTo>
                  <a:lnTo>
                    <a:pt x="94" y="365"/>
                  </a:lnTo>
                  <a:lnTo>
                    <a:pt x="94" y="414"/>
                  </a:lnTo>
                  <a:lnTo>
                    <a:pt x="172" y="413"/>
                  </a:lnTo>
                  <a:lnTo>
                    <a:pt x="296" y="407"/>
                  </a:lnTo>
                  <a:lnTo>
                    <a:pt x="436" y="398"/>
                  </a:lnTo>
                  <a:lnTo>
                    <a:pt x="442" y="402"/>
                  </a:lnTo>
                  <a:lnTo>
                    <a:pt x="447" y="407"/>
                  </a:lnTo>
                  <a:lnTo>
                    <a:pt x="448" y="414"/>
                  </a:lnTo>
                  <a:lnTo>
                    <a:pt x="448" y="419"/>
                  </a:lnTo>
                  <a:lnTo>
                    <a:pt x="443" y="426"/>
                  </a:lnTo>
                  <a:lnTo>
                    <a:pt x="436" y="430"/>
                  </a:lnTo>
                  <a:lnTo>
                    <a:pt x="432" y="436"/>
                  </a:lnTo>
                  <a:lnTo>
                    <a:pt x="430" y="442"/>
                  </a:lnTo>
                  <a:lnTo>
                    <a:pt x="432" y="449"/>
                  </a:lnTo>
                  <a:lnTo>
                    <a:pt x="477" y="444"/>
                  </a:lnTo>
                  <a:lnTo>
                    <a:pt x="481" y="434"/>
                  </a:lnTo>
                  <a:lnTo>
                    <a:pt x="485" y="427"/>
                  </a:lnTo>
                  <a:lnTo>
                    <a:pt x="480" y="422"/>
                  </a:lnTo>
                  <a:lnTo>
                    <a:pt x="488" y="415"/>
                  </a:lnTo>
                  <a:lnTo>
                    <a:pt x="484" y="409"/>
                  </a:lnTo>
                  <a:lnTo>
                    <a:pt x="490" y="407"/>
                  </a:lnTo>
                  <a:lnTo>
                    <a:pt x="488" y="400"/>
                  </a:lnTo>
                  <a:lnTo>
                    <a:pt x="486" y="394"/>
                  </a:lnTo>
                  <a:lnTo>
                    <a:pt x="489" y="387"/>
                  </a:lnTo>
                  <a:lnTo>
                    <a:pt x="492" y="394"/>
                  </a:lnTo>
                  <a:lnTo>
                    <a:pt x="490" y="398"/>
                  </a:lnTo>
                  <a:lnTo>
                    <a:pt x="497" y="394"/>
                  </a:lnTo>
                  <a:lnTo>
                    <a:pt x="499" y="386"/>
                  </a:lnTo>
                  <a:lnTo>
                    <a:pt x="505" y="383"/>
                  </a:lnTo>
                  <a:lnTo>
                    <a:pt x="512" y="386"/>
                  </a:lnTo>
                  <a:lnTo>
                    <a:pt x="515" y="376"/>
                  </a:lnTo>
                  <a:lnTo>
                    <a:pt x="512" y="371"/>
                  </a:lnTo>
                  <a:lnTo>
                    <a:pt x="517" y="365"/>
                  </a:lnTo>
                  <a:lnTo>
                    <a:pt x="516" y="356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3096518" y="1981929"/>
              <a:ext cx="350375" cy="608197"/>
            </a:xfrm>
            <a:custGeom>
              <a:avLst/>
              <a:gdLst>
                <a:gd name="T0" fmla="*/ 264 w 276"/>
                <a:gd name="T1" fmla="*/ 468 h 479"/>
                <a:gd name="T2" fmla="*/ 276 w 276"/>
                <a:gd name="T3" fmla="*/ 448 h 479"/>
                <a:gd name="T4" fmla="*/ 256 w 276"/>
                <a:gd name="T5" fmla="*/ 5 h 479"/>
                <a:gd name="T6" fmla="*/ 193 w 276"/>
                <a:gd name="T7" fmla="*/ 5 h 479"/>
                <a:gd name="T8" fmla="*/ 88 w 276"/>
                <a:gd name="T9" fmla="*/ 21 h 479"/>
                <a:gd name="T10" fmla="*/ 73 w 276"/>
                <a:gd name="T11" fmla="*/ 27 h 479"/>
                <a:gd name="T12" fmla="*/ 67 w 276"/>
                <a:gd name="T13" fmla="*/ 34 h 479"/>
                <a:gd name="T14" fmla="*/ 67 w 276"/>
                <a:gd name="T15" fmla="*/ 50 h 479"/>
                <a:gd name="T16" fmla="*/ 70 w 276"/>
                <a:gd name="T17" fmla="*/ 57 h 479"/>
                <a:gd name="T18" fmla="*/ 62 w 276"/>
                <a:gd name="T19" fmla="*/ 75 h 479"/>
                <a:gd name="T20" fmla="*/ 54 w 276"/>
                <a:gd name="T21" fmla="*/ 84 h 479"/>
                <a:gd name="T22" fmla="*/ 40 w 276"/>
                <a:gd name="T23" fmla="*/ 90 h 479"/>
                <a:gd name="T24" fmla="*/ 42 w 276"/>
                <a:gd name="T25" fmla="*/ 104 h 479"/>
                <a:gd name="T26" fmla="*/ 34 w 276"/>
                <a:gd name="T27" fmla="*/ 120 h 479"/>
                <a:gd name="T28" fmla="*/ 32 w 276"/>
                <a:gd name="T29" fmla="*/ 135 h 479"/>
                <a:gd name="T30" fmla="*/ 32 w 276"/>
                <a:gd name="T31" fmla="*/ 142 h 479"/>
                <a:gd name="T32" fmla="*/ 20 w 276"/>
                <a:gd name="T33" fmla="*/ 146 h 479"/>
                <a:gd name="T34" fmla="*/ 24 w 276"/>
                <a:gd name="T35" fmla="*/ 162 h 479"/>
                <a:gd name="T36" fmla="*/ 29 w 276"/>
                <a:gd name="T37" fmla="*/ 168 h 479"/>
                <a:gd name="T38" fmla="*/ 29 w 276"/>
                <a:gd name="T39" fmla="*/ 173 h 479"/>
                <a:gd name="T40" fmla="*/ 32 w 276"/>
                <a:gd name="T41" fmla="*/ 188 h 479"/>
                <a:gd name="T42" fmla="*/ 28 w 276"/>
                <a:gd name="T43" fmla="*/ 199 h 479"/>
                <a:gd name="T44" fmla="*/ 25 w 276"/>
                <a:gd name="T45" fmla="*/ 215 h 479"/>
                <a:gd name="T46" fmla="*/ 35 w 276"/>
                <a:gd name="T47" fmla="*/ 219 h 479"/>
                <a:gd name="T48" fmla="*/ 31 w 276"/>
                <a:gd name="T49" fmla="*/ 237 h 479"/>
                <a:gd name="T50" fmla="*/ 34 w 276"/>
                <a:gd name="T51" fmla="*/ 251 h 479"/>
                <a:gd name="T52" fmla="*/ 43 w 276"/>
                <a:gd name="T53" fmla="*/ 262 h 479"/>
                <a:gd name="T54" fmla="*/ 40 w 276"/>
                <a:gd name="T55" fmla="*/ 268 h 479"/>
                <a:gd name="T56" fmla="*/ 54 w 276"/>
                <a:gd name="T57" fmla="*/ 277 h 479"/>
                <a:gd name="T58" fmla="*/ 50 w 276"/>
                <a:gd name="T59" fmla="*/ 280 h 479"/>
                <a:gd name="T60" fmla="*/ 35 w 276"/>
                <a:gd name="T61" fmla="*/ 295 h 479"/>
                <a:gd name="T62" fmla="*/ 42 w 276"/>
                <a:gd name="T63" fmla="*/ 301 h 479"/>
                <a:gd name="T64" fmla="*/ 42 w 276"/>
                <a:gd name="T65" fmla="*/ 307 h 479"/>
                <a:gd name="T66" fmla="*/ 23 w 276"/>
                <a:gd name="T67" fmla="*/ 326 h 479"/>
                <a:gd name="T68" fmla="*/ 19 w 276"/>
                <a:gd name="T69" fmla="*/ 342 h 479"/>
                <a:gd name="T70" fmla="*/ 16 w 276"/>
                <a:gd name="T71" fmla="*/ 353 h 479"/>
                <a:gd name="T72" fmla="*/ 12 w 276"/>
                <a:gd name="T73" fmla="*/ 372 h 479"/>
                <a:gd name="T74" fmla="*/ 8 w 276"/>
                <a:gd name="T75" fmla="*/ 384 h 479"/>
                <a:gd name="T76" fmla="*/ 2 w 276"/>
                <a:gd name="T77" fmla="*/ 399 h 479"/>
                <a:gd name="T78" fmla="*/ 82 w 276"/>
                <a:gd name="T79" fmla="*/ 407 h 479"/>
                <a:gd name="T80" fmla="*/ 159 w 276"/>
                <a:gd name="T81" fmla="*/ 408 h 479"/>
                <a:gd name="T82" fmla="*/ 155 w 276"/>
                <a:gd name="T83" fmla="*/ 438 h 479"/>
                <a:gd name="T84" fmla="*/ 170 w 276"/>
                <a:gd name="T85" fmla="*/ 458 h 479"/>
                <a:gd name="T86" fmla="*/ 177 w 276"/>
                <a:gd name="T87" fmla="*/ 473 h 479"/>
                <a:gd name="T88" fmla="*/ 189 w 276"/>
                <a:gd name="T89" fmla="*/ 477 h 479"/>
                <a:gd name="T90" fmla="*/ 200 w 276"/>
                <a:gd name="T91" fmla="*/ 464 h 479"/>
                <a:gd name="T92" fmla="*/ 204 w 276"/>
                <a:gd name="T93" fmla="*/ 463 h 479"/>
                <a:gd name="T94" fmla="*/ 235 w 276"/>
                <a:gd name="T95" fmla="*/ 454 h 479"/>
                <a:gd name="T96" fmla="*/ 239 w 276"/>
                <a:gd name="T97" fmla="*/ 450 h 479"/>
                <a:gd name="T98" fmla="*/ 258 w 276"/>
                <a:gd name="T99" fmla="*/ 454 h 479"/>
                <a:gd name="T100" fmla="*/ 276 w 276"/>
                <a:gd name="T101" fmla="*/ 45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479">
                  <a:moveTo>
                    <a:pt x="251" y="468"/>
                  </a:moveTo>
                  <a:lnTo>
                    <a:pt x="257" y="469"/>
                  </a:lnTo>
                  <a:lnTo>
                    <a:pt x="264" y="468"/>
                  </a:lnTo>
                  <a:lnTo>
                    <a:pt x="251" y="467"/>
                  </a:lnTo>
                  <a:lnTo>
                    <a:pt x="251" y="468"/>
                  </a:lnTo>
                  <a:close/>
                  <a:moveTo>
                    <a:pt x="276" y="448"/>
                  </a:moveTo>
                  <a:lnTo>
                    <a:pt x="256" y="303"/>
                  </a:lnTo>
                  <a:lnTo>
                    <a:pt x="261" y="8"/>
                  </a:lnTo>
                  <a:lnTo>
                    <a:pt x="256" y="5"/>
                  </a:lnTo>
                  <a:lnTo>
                    <a:pt x="253" y="0"/>
                  </a:lnTo>
                  <a:lnTo>
                    <a:pt x="251" y="0"/>
                  </a:lnTo>
                  <a:lnTo>
                    <a:pt x="193" y="5"/>
                  </a:lnTo>
                  <a:lnTo>
                    <a:pt x="85" y="13"/>
                  </a:lnTo>
                  <a:lnTo>
                    <a:pt x="88" y="16"/>
                  </a:lnTo>
                  <a:lnTo>
                    <a:pt x="88" y="21"/>
                  </a:lnTo>
                  <a:lnTo>
                    <a:pt x="82" y="27"/>
                  </a:lnTo>
                  <a:lnTo>
                    <a:pt x="76" y="31"/>
                  </a:lnTo>
                  <a:lnTo>
                    <a:pt x="73" y="27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7" y="34"/>
                  </a:lnTo>
                  <a:lnTo>
                    <a:pt x="67" y="43"/>
                  </a:lnTo>
                  <a:lnTo>
                    <a:pt x="74" y="47"/>
                  </a:lnTo>
                  <a:lnTo>
                    <a:pt x="67" y="50"/>
                  </a:lnTo>
                  <a:lnTo>
                    <a:pt x="66" y="4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66" y="65"/>
                  </a:lnTo>
                  <a:lnTo>
                    <a:pt x="67" y="69"/>
                  </a:lnTo>
                  <a:lnTo>
                    <a:pt x="62" y="75"/>
                  </a:lnTo>
                  <a:lnTo>
                    <a:pt x="59" y="77"/>
                  </a:lnTo>
                  <a:lnTo>
                    <a:pt x="53" y="77"/>
                  </a:lnTo>
                  <a:lnTo>
                    <a:pt x="54" y="84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0" y="90"/>
                  </a:lnTo>
                  <a:lnTo>
                    <a:pt x="44" y="96"/>
                  </a:lnTo>
                  <a:lnTo>
                    <a:pt x="42" y="97"/>
                  </a:lnTo>
                  <a:lnTo>
                    <a:pt x="42" y="104"/>
                  </a:lnTo>
                  <a:lnTo>
                    <a:pt x="46" y="109"/>
                  </a:lnTo>
                  <a:lnTo>
                    <a:pt x="29" y="116"/>
                  </a:lnTo>
                  <a:lnTo>
                    <a:pt x="34" y="120"/>
                  </a:lnTo>
                  <a:lnTo>
                    <a:pt x="32" y="127"/>
                  </a:lnTo>
                  <a:lnTo>
                    <a:pt x="34" y="132"/>
                  </a:lnTo>
                  <a:lnTo>
                    <a:pt x="32" y="135"/>
                  </a:lnTo>
                  <a:lnTo>
                    <a:pt x="25" y="135"/>
                  </a:lnTo>
                  <a:lnTo>
                    <a:pt x="25" y="140"/>
                  </a:lnTo>
                  <a:lnTo>
                    <a:pt x="32" y="142"/>
                  </a:lnTo>
                  <a:lnTo>
                    <a:pt x="27" y="146"/>
                  </a:lnTo>
                  <a:lnTo>
                    <a:pt x="24" y="143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19" y="157"/>
                  </a:lnTo>
                  <a:lnTo>
                    <a:pt x="24" y="162"/>
                  </a:lnTo>
                  <a:lnTo>
                    <a:pt x="20" y="169"/>
                  </a:lnTo>
                  <a:lnTo>
                    <a:pt x="25" y="163"/>
                  </a:lnTo>
                  <a:lnTo>
                    <a:pt x="29" y="168"/>
                  </a:lnTo>
                  <a:lnTo>
                    <a:pt x="24" y="172"/>
                  </a:lnTo>
                  <a:lnTo>
                    <a:pt x="29" y="174"/>
                  </a:lnTo>
                  <a:lnTo>
                    <a:pt x="29" y="173"/>
                  </a:lnTo>
                  <a:lnTo>
                    <a:pt x="28" y="178"/>
                  </a:lnTo>
                  <a:lnTo>
                    <a:pt x="31" y="186"/>
                  </a:lnTo>
                  <a:lnTo>
                    <a:pt x="32" y="188"/>
                  </a:lnTo>
                  <a:lnTo>
                    <a:pt x="35" y="197"/>
                  </a:lnTo>
                  <a:lnTo>
                    <a:pt x="34" y="199"/>
                  </a:lnTo>
                  <a:lnTo>
                    <a:pt x="28" y="199"/>
                  </a:lnTo>
                  <a:lnTo>
                    <a:pt x="29" y="204"/>
                  </a:lnTo>
                  <a:lnTo>
                    <a:pt x="28" y="212"/>
                  </a:lnTo>
                  <a:lnTo>
                    <a:pt x="25" y="215"/>
                  </a:lnTo>
                  <a:lnTo>
                    <a:pt x="24" y="222"/>
                  </a:lnTo>
                  <a:lnTo>
                    <a:pt x="31" y="218"/>
                  </a:lnTo>
                  <a:lnTo>
                    <a:pt x="35" y="219"/>
                  </a:lnTo>
                  <a:lnTo>
                    <a:pt x="36" y="224"/>
                  </a:lnTo>
                  <a:lnTo>
                    <a:pt x="31" y="230"/>
                  </a:lnTo>
                  <a:lnTo>
                    <a:pt x="31" y="237"/>
                  </a:lnTo>
                  <a:lnTo>
                    <a:pt x="39" y="241"/>
                  </a:lnTo>
                  <a:lnTo>
                    <a:pt x="31" y="247"/>
                  </a:lnTo>
                  <a:lnTo>
                    <a:pt x="34" y="251"/>
                  </a:lnTo>
                  <a:lnTo>
                    <a:pt x="44" y="250"/>
                  </a:lnTo>
                  <a:lnTo>
                    <a:pt x="39" y="257"/>
                  </a:lnTo>
                  <a:lnTo>
                    <a:pt x="43" y="262"/>
                  </a:lnTo>
                  <a:lnTo>
                    <a:pt x="38" y="261"/>
                  </a:lnTo>
                  <a:lnTo>
                    <a:pt x="36" y="262"/>
                  </a:lnTo>
                  <a:lnTo>
                    <a:pt x="40" y="268"/>
                  </a:lnTo>
                  <a:lnTo>
                    <a:pt x="46" y="270"/>
                  </a:lnTo>
                  <a:lnTo>
                    <a:pt x="47" y="276"/>
                  </a:lnTo>
                  <a:lnTo>
                    <a:pt x="54" y="277"/>
                  </a:lnTo>
                  <a:lnTo>
                    <a:pt x="55" y="278"/>
                  </a:lnTo>
                  <a:lnTo>
                    <a:pt x="54" y="280"/>
                  </a:lnTo>
                  <a:lnTo>
                    <a:pt x="50" y="280"/>
                  </a:lnTo>
                  <a:lnTo>
                    <a:pt x="44" y="287"/>
                  </a:lnTo>
                  <a:lnTo>
                    <a:pt x="38" y="289"/>
                  </a:lnTo>
                  <a:lnTo>
                    <a:pt x="35" y="295"/>
                  </a:lnTo>
                  <a:lnTo>
                    <a:pt x="40" y="296"/>
                  </a:lnTo>
                  <a:lnTo>
                    <a:pt x="47" y="295"/>
                  </a:lnTo>
                  <a:lnTo>
                    <a:pt x="42" y="301"/>
                  </a:lnTo>
                  <a:lnTo>
                    <a:pt x="42" y="304"/>
                  </a:lnTo>
                  <a:lnTo>
                    <a:pt x="35" y="306"/>
                  </a:lnTo>
                  <a:lnTo>
                    <a:pt x="42" y="307"/>
                  </a:lnTo>
                  <a:lnTo>
                    <a:pt x="42" y="308"/>
                  </a:lnTo>
                  <a:lnTo>
                    <a:pt x="28" y="324"/>
                  </a:lnTo>
                  <a:lnTo>
                    <a:pt x="23" y="326"/>
                  </a:lnTo>
                  <a:lnTo>
                    <a:pt x="20" y="333"/>
                  </a:lnTo>
                  <a:lnTo>
                    <a:pt x="24" y="335"/>
                  </a:lnTo>
                  <a:lnTo>
                    <a:pt x="19" y="342"/>
                  </a:lnTo>
                  <a:lnTo>
                    <a:pt x="17" y="348"/>
                  </a:lnTo>
                  <a:lnTo>
                    <a:pt x="11" y="352"/>
                  </a:lnTo>
                  <a:lnTo>
                    <a:pt x="16" y="353"/>
                  </a:lnTo>
                  <a:lnTo>
                    <a:pt x="15" y="354"/>
                  </a:lnTo>
                  <a:lnTo>
                    <a:pt x="9" y="360"/>
                  </a:lnTo>
                  <a:lnTo>
                    <a:pt x="12" y="372"/>
                  </a:lnTo>
                  <a:lnTo>
                    <a:pt x="5" y="373"/>
                  </a:lnTo>
                  <a:lnTo>
                    <a:pt x="11" y="379"/>
                  </a:lnTo>
                  <a:lnTo>
                    <a:pt x="8" y="384"/>
                  </a:lnTo>
                  <a:lnTo>
                    <a:pt x="0" y="385"/>
                  </a:lnTo>
                  <a:lnTo>
                    <a:pt x="4" y="392"/>
                  </a:lnTo>
                  <a:lnTo>
                    <a:pt x="2" y="399"/>
                  </a:lnTo>
                  <a:lnTo>
                    <a:pt x="6" y="404"/>
                  </a:lnTo>
                  <a:lnTo>
                    <a:pt x="1" y="411"/>
                  </a:lnTo>
                  <a:lnTo>
                    <a:pt x="82" y="407"/>
                  </a:lnTo>
                  <a:lnTo>
                    <a:pt x="161" y="400"/>
                  </a:lnTo>
                  <a:lnTo>
                    <a:pt x="161" y="402"/>
                  </a:lnTo>
                  <a:lnTo>
                    <a:pt x="159" y="408"/>
                  </a:lnTo>
                  <a:lnTo>
                    <a:pt x="155" y="421"/>
                  </a:lnTo>
                  <a:lnTo>
                    <a:pt x="153" y="431"/>
                  </a:lnTo>
                  <a:lnTo>
                    <a:pt x="155" y="438"/>
                  </a:lnTo>
                  <a:lnTo>
                    <a:pt x="159" y="444"/>
                  </a:lnTo>
                  <a:lnTo>
                    <a:pt x="169" y="452"/>
                  </a:lnTo>
                  <a:lnTo>
                    <a:pt x="170" y="458"/>
                  </a:lnTo>
                  <a:lnTo>
                    <a:pt x="174" y="465"/>
                  </a:lnTo>
                  <a:lnTo>
                    <a:pt x="173" y="468"/>
                  </a:lnTo>
                  <a:lnTo>
                    <a:pt x="177" y="473"/>
                  </a:lnTo>
                  <a:lnTo>
                    <a:pt x="181" y="476"/>
                  </a:lnTo>
                  <a:lnTo>
                    <a:pt x="184" y="479"/>
                  </a:lnTo>
                  <a:lnTo>
                    <a:pt x="189" y="477"/>
                  </a:lnTo>
                  <a:lnTo>
                    <a:pt x="192" y="472"/>
                  </a:lnTo>
                  <a:lnTo>
                    <a:pt x="199" y="467"/>
                  </a:lnTo>
                  <a:lnTo>
                    <a:pt x="200" y="464"/>
                  </a:lnTo>
                  <a:lnTo>
                    <a:pt x="200" y="463"/>
                  </a:lnTo>
                  <a:lnTo>
                    <a:pt x="205" y="461"/>
                  </a:lnTo>
                  <a:lnTo>
                    <a:pt x="204" y="463"/>
                  </a:lnTo>
                  <a:lnTo>
                    <a:pt x="210" y="463"/>
                  </a:lnTo>
                  <a:lnTo>
                    <a:pt x="222" y="457"/>
                  </a:lnTo>
                  <a:lnTo>
                    <a:pt x="235" y="454"/>
                  </a:lnTo>
                  <a:lnTo>
                    <a:pt x="238" y="453"/>
                  </a:lnTo>
                  <a:lnTo>
                    <a:pt x="228" y="452"/>
                  </a:lnTo>
                  <a:lnTo>
                    <a:pt x="239" y="450"/>
                  </a:lnTo>
                  <a:lnTo>
                    <a:pt x="246" y="456"/>
                  </a:lnTo>
                  <a:lnTo>
                    <a:pt x="251" y="457"/>
                  </a:lnTo>
                  <a:lnTo>
                    <a:pt x="258" y="454"/>
                  </a:lnTo>
                  <a:lnTo>
                    <a:pt x="260" y="453"/>
                  </a:lnTo>
                  <a:lnTo>
                    <a:pt x="272" y="457"/>
                  </a:lnTo>
                  <a:lnTo>
                    <a:pt x="276" y="450"/>
                  </a:lnTo>
                  <a:lnTo>
                    <a:pt x="276" y="448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89" name="Freeform 288"/>
            <p:cNvSpPr>
              <a:spLocks noEditPoints="1"/>
            </p:cNvSpPr>
            <p:nvPr/>
          </p:nvSpPr>
          <p:spPr bwMode="auto">
            <a:xfrm>
              <a:off x="2512119" y="235346"/>
              <a:ext cx="731159" cy="725870"/>
            </a:xfrm>
            <a:custGeom>
              <a:avLst/>
              <a:gdLst>
                <a:gd name="T0" fmla="*/ 475 w 575"/>
                <a:gd name="T1" fmla="*/ 112 h 571"/>
                <a:gd name="T2" fmla="*/ 451 w 575"/>
                <a:gd name="T3" fmla="*/ 110 h 571"/>
                <a:gd name="T4" fmla="*/ 425 w 575"/>
                <a:gd name="T5" fmla="*/ 111 h 571"/>
                <a:gd name="T6" fmla="*/ 419 w 575"/>
                <a:gd name="T7" fmla="*/ 99 h 571"/>
                <a:gd name="T8" fmla="*/ 395 w 575"/>
                <a:gd name="T9" fmla="*/ 114 h 571"/>
                <a:gd name="T10" fmla="*/ 363 w 575"/>
                <a:gd name="T11" fmla="*/ 112 h 571"/>
                <a:gd name="T12" fmla="*/ 341 w 575"/>
                <a:gd name="T13" fmla="*/ 93 h 571"/>
                <a:gd name="T14" fmla="*/ 323 w 575"/>
                <a:gd name="T15" fmla="*/ 103 h 571"/>
                <a:gd name="T16" fmla="*/ 313 w 575"/>
                <a:gd name="T17" fmla="*/ 89 h 571"/>
                <a:gd name="T18" fmla="*/ 302 w 575"/>
                <a:gd name="T19" fmla="*/ 79 h 571"/>
                <a:gd name="T20" fmla="*/ 257 w 575"/>
                <a:gd name="T21" fmla="*/ 68 h 571"/>
                <a:gd name="T22" fmla="*/ 249 w 575"/>
                <a:gd name="T23" fmla="*/ 70 h 571"/>
                <a:gd name="T24" fmla="*/ 223 w 575"/>
                <a:gd name="T25" fmla="*/ 77 h 571"/>
                <a:gd name="T26" fmla="*/ 188 w 575"/>
                <a:gd name="T27" fmla="*/ 64 h 571"/>
                <a:gd name="T28" fmla="*/ 164 w 575"/>
                <a:gd name="T29" fmla="*/ 56 h 571"/>
                <a:gd name="T30" fmla="*/ 156 w 575"/>
                <a:gd name="T31" fmla="*/ 8 h 571"/>
                <a:gd name="T32" fmla="*/ 134 w 575"/>
                <a:gd name="T33" fmla="*/ 0 h 571"/>
                <a:gd name="T34" fmla="*/ 84 w 575"/>
                <a:gd name="T35" fmla="*/ 37 h 571"/>
                <a:gd name="T36" fmla="*/ 0 w 575"/>
                <a:gd name="T37" fmla="*/ 41 h 571"/>
                <a:gd name="T38" fmla="*/ 8 w 575"/>
                <a:gd name="T39" fmla="*/ 69 h 571"/>
                <a:gd name="T40" fmla="*/ 5 w 575"/>
                <a:gd name="T41" fmla="*/ 99 h 571"/>
                <a:gd name="T42" fmla="*/ 7 w 575"/>
                <a:gd name="T43" fmla="*/ 121 h 571"/>
                <a:gd name="T44" fmla="*/ 22 w 575"/>
                <a:gd name="T45" fmla="*/ 164 h 571"/>
                <a:gd name="T46" fmla="*/ 23 w 575"/>
                <a:gd name="T47" fmla="*/ 190 h 571"/>
                <a:gd name="T48" fmla="*/ 27 w 575"/>
                <a:gd name="T49" fmla="*/ 222 h 571"/>
                <a:gd name="T50" fmla="*/ 28 w 575"/>
                <a:gd name="T51" fmla="*/ 244 h 571"/>
                <a:gd name="T52" fmla="*/ 32 w 575"/>
                <a:gd name="T53" fmla="*/ 279 h 571"/>
                <a:gd name="T54" fmla="*/ 43 w 575"/>
                <a:gd name="T55" fmla="*/ 302 h 571"/>
                <a:gd name="T56" fmla="*/ 43 w 575"/>
                <a:gd name="T57" fmla="*/ 326 h 571"/>
                <a:gd name="T58" fmla="*/ 38 w 575"/>
                <a:gd name="T59" fmla="*/ 352 h 571"/>
                <a:gd name="T60" fmla="*/ 24 w 575"/>
                <a:gd name="T61" fmla="*/ 367 h 571"/>
                <a:gd name="T62" fmla="*/ 42 w 575"/>
                <a:gd name="T63" fmla="*/ 386 h 571"/>
                <a:gd name="T64" fmla="*/ 54 w 575"/>
                <a:gd name="T65" fmla="*/ 571 h 571"/>
                <a:gd name="T66" fmla="*/ 349 w 575"/>
                <a:gd name="T67" fmla="*/ 563 h 571"/>
                <a:gd name="T68" fmla="*/ 419 w 575"/>
                <a:gd name="T69" fmla="*/ 550 h 571"/>
                <a:gd name="T70" fmla="*/ 410 w 575"/>
                <a:gd name="T71" fmla="*/ 518 h 571"/>
                <a:gd name="T72" fmla="*/ 392 w 575"/>
                <a:gd name="T73" fmla="*/ 508 h 571"/>
                <a:gd name="T74" fmla="*/ 365 w 575"/>
                <a:gd name="T75" fmla="*/ 479 h 571"/>
                <a:gd name="T76" fmla="*/ 342 w 575"/>
                <a:gd name="T77" fmla="*/ 467 h 571"/>
                <a:gd name="T78" fmla="*/ 321 w 575"/>
                <a:gd name="T79" fmla="*/ 456 h 571"/>
                <a:gd name="T80" fmla="*/ 307 w 575"/>
                <a:gd name="T81" fmla="*/ 436 h 571"/>
                <a:gd name="T82" fmla="*/ 307 w 575"/>
                <a:gd name="T83" fmla="*/ 405 h 571"/>
                <a:gd name="T84" fmla="*/ 306 w 575"/>
                <a:gd name="T85" fmla="*/ 364 h 571"/>
                <a:gd name="T86" fmla="*/ 295 w 575"/>
                <a:gd name="T87" fmla="*/ 351 h 571"/>
                <a:gd name="T88" fmla="*/ 304 w 575"/>
                <a:gd name="T89" fmla="*/ 333 h 571"/>
                <a:gd name="T90" fmla="*/ 333 w 575"/>
                <a:gd name="T91" fmla="*/ 313 h 571"/>
                <a:gd name="T92" fmla="*/ 337 w 575"/>
                <a:gd name="T93" fmla="*/ 255 h 571"/>
                <a:gd name="T94" fmla="*/ 344 w 575"/>
                <a:gd name="T95" fmla="*/ 244 h 571"/>
                <a:gd name="T96" fmla="*/ 371 w 575"/>
                <a:gd name="T97" fmla="*/ 219 h 571"/>
                <a:gd name="T98" fmla="*/ 396 w 575"/>
                <a:gd name="T99" fmla="*/ 191 h 571"/>
                <a:gd name="T100" fmla="*/ 447 w 575"/>
                <a:gd name="T101" fmla="*/ 146 h 571"/>
                <a:gd name="T102" fmla="*/ 486 w 575"/>
                <a:gd name="T103" fmla="*/ 127 h 571"/>
                <a:gd name="T104" fmla="*/ 503 w 575"/>
                <a:gd name="T105" fmla="*/ 114 h 571"/>
                <a:gd name="T106" fmla="*/ 572 w 575"/>
                <a:gd name="T107" fmla="*/ 92 h 571"/>
                <a:gd name="T108" fmla="*/ 543 w 575"/>
                <a:gd name="T109" fmla="*/ 111 h 571"/>
                <a:gd name="T110" fmla="*/ 532 w 575"/>
                <a:gd name="T111" fmla="*/ 129 h 571"/>
                <a:gd name="T112" fmla="*/ 548 w 575"/>
                <a:gd name="T113" fmla="*/ 116 h 571"/>
                <a:gd name="T114" fmla="*/ 568 w 575"/>
                <a:gd name="T115" fmla="*/ 99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5" h="571">
                  <a:moveTo>
                    <a:pt x="482" y="116"/>
                  </a:moveTo>
                  <a:lnTo>
                    <a:pt x="476" y="114"/>
                  </a:lnTo>
                  <a:lnTo>
                    <a:pt x="475" y="112"/>
                  </a:lnTo>
                  <a:lnTo>
                    <a:pt x="470" y="106"/>
                  </a:lnTo>
                  <a:lnTo>
                    <a:pt x="456" y="107"/>
                  </a:lnTo>
                  <a:lnTo>
                    <a:pt x="451" y="110"/>
                  </a:lnTo>
                  <a:lnTo>
                    <a:pt x="437" y="108"/>
                  </a:lnTo>
                  <a:lnTo>
                    <a:pt x="430" y="111"/>
                  </a:lnTo>
                  <a:lnTo>
                    <a:pt x="425" y="111"/>
                  </a:lnTo>
                  <a:lnTo>
                    <a:pt x="424" y="104"/>
                  </a:lnTo>
                  <a:lnTo>
                    <a:pt x="419" y="103"/>
                  </a:lnTo>
                  <a:lnTo>
                    <a:pt x="419" y="99"/>
                  </a:lnTo>
                  <a:lnTo>
                    <a:pt x="413" y="99"/>
                  </a:lnTo>
                  <a:lnTo>
                    <a:pt x="401" y="107"/>
                  </a:lnTo>
                  <a:lnTo>
                    <a:pt x="395" y="114"/>
                  </a:lnTo>
                  <a:lnTo>
                    <a:pt x="382" y="119"/>
                  </a:lnTo>
                  <a:lnTo>
                    <a:pt x="375" y="118"/>
                  </a:lnTo>
                  <a:lnTo>
                    <a:pt x="363" y="112"/>
                  </a:lnTo>
                  <a:lnTo>
                    <a:pt x="361" y="107"/>
                  </a:lnTo>
                  <a:lnTo>
                    <a:pt x="344" y="100"/>
                  </a:lnTo>
                  <a:lnTo>
                    <a:pt x="341" y="93"/>
                  </a:lnTo>
                  <a:lnTo>
                    <a:pt x="334" y="92"/>
                  </a:lnTo>
                  <a:lnTo>
                    <a:pt x="325" y="93"/>
                  </a:lnTo>
                  <a:lnTo>
                    <a:pt x="323" y="103"/>
                  </a:lnTo>
                  <a:lnTo>
                    <a:pt x="317" y="100"/>
                  </a:lnTo>
                  <a:lnTo>
                    <a:pt x="313" y="95"/>
                  </a:lnTo>
                  <a:lnTo>
                    <a:pt x="313" y="89"/>
                  </a:lnTo>
                  <a:lnTo>
                    <a:pt x="306" y="84"/>
                  </a:lnTo>
                  <a:lnTo>
                    <a:pt x="300" y="84"/>
                  </a:lnTo>
                  <a:lnTo>
                    <a:pt x="302" y="79"/>
                  </a:lnTo>
                  <a:lnTo>
                    <a:pt x="276" y="68"/>
                  </a:lnTo>
                  <a:lnTo>
                    <a:pt x="262" y="68"/>
                  </a:lnTo>
                  <a:lnTo>
                    <a:pt x="257" y="68"/>
                  </a:lnTo>
                  <a:lnTo>
                    <a:pt x="254" y="69"/>
                  </a:lnTo>
                  <a:lnTo>
                    <a:pt x="253" y="70"/>
                  </a:lnTo>
                  <a:lnTo>
                    <a:pt x="249" y="70"/>
                  </a:lnTo>
                  <a:lnTo>
                    <a:pt x="245" y="77"/>
                  </a:lnTo>
                  <a:lnTo>
                    <a:pt x="230" y="80"/>
                  </a:lnTo>
                  <a:lnTo>
                    <a:pt x="223" y="77"/>
                  </a:lnTo>
                  <a:lnTo>
                    <a:pt x="220" y="70"/>
                  </a:lnTo>
                  <a:lnTo>
                    <a:pt x="193" y="68"/>
                  </a:lnTo>
                  <a:lnTo>
                    <a:pt x="188" y="64"/>
                  </a:lnTo>
                  <a:lnTo>
                    <a:pt x="176" y="64"/>
                  </a:lnTo>
                  <a:lnTo>
                    <a:pt x="169" y="61"/>
                  </a:lnTo>
                  <a:lnTo>
                    <a:pt x="164" y="56"/>
                  </a:lnTo>
                  <a:lnTo>
                    <a:pt x="165" y="46"/>
                  </a:lnTo>
                  <a:lnTo>
                    <a:pt x="160" y="29"/>
                  </a:lnTo>
                  <a:lnTo>
                    <a:pt x="156" y="8"/>
                  </a:lnTo>
                  <a:lnTo>
                    <a:pt x="150" y="3"/>
                  </a:lnTo>
                  <a:lnTo>
                    <a:pt x="138" y="1"/>
                  </a:lnTo>
                  <a:lnTo>
                    <a:pt x="134" y="0"/>
                  </a:lnTo>
                  <a:lnTo>
                    <a:pt x="135" y="30"/>
                  </a:lnTo>
                  <a:lnTo>
                    <a:pt x="134" y="35"/>
                  </a:lnTo>
                  <a:lnTo>
                    <a:pt x="84" y="37"/>
                  </a:lnTo>
                  <a:lnTo>
                    <a:pt x="1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7" y="64"/>
                  </a:lnTo>
                  <a:lnTo>
                    <a:pt x="8" y="69"/>
                  </a:lnTo>
                  <a:lnTo>
                    <a:pt x="5" y="81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7" y="103"/>
                  </a:lnTo>
                  <a:lnTo>
                    <a:pt x="7" y="115"/>
                  </a:lnTo>
                  <a:lnTo>
                    <a:pt x="7" y="121"/>
                  </a:lnTo>
                  <a:lnTo>
                    <a:pt x="15" y="142"/>
                  </a:lnTo>
                  <a:lnTo>
                    <a:pt x="13" y="145"/>
                  </a:lnTo>
                  <a:lnTo>
                    <a:pt x="22" y="164"/>
                  </a:lnTo>
                  <a:lnTo>
                    <a:pt x="24" y="177"/>
                  </a:lnTo>
                  <a:lnTo>
                    <a:pt x="24" y="184"/>
                  </a:lnTo>
                  <a:lnTo>
                    <a:pt x="23" y="190"/>
                  </a:lnTo>
                  <a:lnTo>
                    <a:pt x="26" y="196"/>
                  </a:lnTo>
                  <a:lnTo>
                    <a:pt x="26" y="209"/>
                  </a:lnTo>
                  <a:lnTo>
                    <a:pt x="27" y="222"/>
                  </a:lnTo>
                  <a:lnTo>
                    <a:pt x="27" y="230"/>
                  </a:lnTo>
                  <a:lnTo>
                    <a:pt x="30" y="237"/>
                  </a:lnTo>
                  <a:lnTo>
                    <a:pt x="28" y="244"/>
                  </a:lnTo>
                  <a:lnTo>
                    <a:pt x="30" y="267"/>
                  </a:lnTo>
                  <a:lnTo>
                    <a:pt x="32" y="272"/>
                  </a:lnTo>
                  <a:lnTo>
                    <a:pt x="32" y="279"/>
                  </a:lnTo>
                  <a:lnTo>
                    <a:pt x="34" y="286"/>
                  </a:lnTo>
                  <a:lnTo>
                    <a:pt x="42" y="295"/>
                  </a:lnTo>
                  <a:lnTo>
                    <a:pt x="43" y="302"/>
                  </a:lnTo>
                  <a:lnTo>
                    <a:pt x="43" y="309"/>
                  </a:lnTo>
                  <a:lnTo>
                    <a:pt x="45" y="321"/>
                  </a:lnTo>
                  <a:lnTo>
                    <a:pt x="43" y="326"/>
                  </a:lnTo>
                  <a:lnTo>
                    <a:pt x="45" y="333"/>
                  </a:lnTo>
                  <a:lnTo>
                    <a:pt x="42" y="347"/>
                  </a:lnTo>
                  <a:lnTo>
                    <a:pt x="38" y="352"/>
                  </a:lnTo>
                  <a:lnTo>
                    <a:pt x="32" y="356"/>
                  </a:lnTo>
                  <a:lnTo>
                    <a:pt x="26" y="361"/>
                  </a:lnTo>
                  <a:lnTo>
                    <a:pt x="24" y="367"/>
                  </a:lnTo>
                  <a:lnTo>
                    <a:pt x="28" y="372"/>
                  </a:lnTo>
                  <a:lnTo>
                    <a:pt x="36" y="384"/>
                  </a:lnTo>
                  <a:lnTo>
                    <a:pt x="42" y="386"/>
                  </a:lnTo>
                  <a:lnTo>
                    <a:pt x="49" y="390"/>
                  </a:lnTo>
                  <a:lnTo>
                    <a:pt x="53" y="395"/>
                  </a:lnTo>
                  <a:lnTo>
                    <a:pt x="54" y="571"/>
                  </a:lnTo>
                  <a:lnTo>
                    <a:pt x="126" y="571"/>
                  </a:lnTo>
                  <a:lnTo>
                    <a:pt x="248" y="567"/>
                  </a:lnTo>
                  <a:lnTo>
                    <a:pt x="349" y="563"/>
                  </a:lnTo>
                  <a:lnTo>
                    <a:pt x="422" y="559"/>
                  </a:lnTo>
                  <a:lnTo>
                    <a:pt x="419" y="552"/>
                  </a:lnTo>
                  <a:lnTo>
                    <a:pt x="419" y="550"/>
                  </a:lnTo>
                  <a:lnTo>
                    <a:pt x="418" y="544"/>
                  </a:lnTo>
                  <a:lnTo>
                    <a:pt x="415" y="527"/>
                  </a:lnTo>
                  <a:lnTo>
                    <a:pt x="410" y="518"/>
                  </a:lnTo>
                  <a:lnTo>
                    <a:pt x="405" y="513"/>
                  </a:lnTo>
                  <a:lnTo>
                    <a:pt x="398" y="509"/>
                  </a:lnTo>
                  <a:lnTo>
                    <a:pt x="392" y="508"/>
                  </a:lnTo>
                  <a:lnTo>
                    <a:pt x="386" y="504"/>
                  </a:lnTo>
                  <a:lnTo>
                    <a:pt x="373" y="493"/>
                  </a:lnTo>
                  <a:lnTo>
                    <a:pt x="365" y="479"/>
                  </a:lnTo>
                  <a:lnTo>
                    <a:pt x="356" y="474"/>
                  </a:lnTo>
                  <a:lnTo>
                    <a:pt x="348" y="471"/>
                  </a:lnTo>
                  <a:lnTo>
                    <a:pt x="342" y="467"/>
                  </a:lnTo>
                  <a:lnTo>
                    <a:pt x="338" y="460"/>
                  </a:lnTo>
                  <a:lnTo>
                    <a:pt x="327" y="459"/>
                  </a:lnTo>
                  <a:lnTo>
                    <a:pt x="321" y="456"/>
                  </a:lnTo>
                  <a:lnTo>
                    <a:pt x="314" y="449"/>
                  </a:lnTo>
                  <a:lnTo>
                    <a:pt x="304" y="443"/>
                  </a:lnTo>
                  <a:lnTo>
                    <a:pt x="307" y="436"/>
                  </a:lnTo>
                  <a:lnTo>
                    <a:pt x="307" y="425"/>
                  </a:lnTo>
                  <a:lnTo>
                    <a:pt x="304" y="411"/>
                  </a:lnTo>
                  <a:lnTo>
                    <a:pt x="307" y="405"/>
                  </a:lnTo>
                  <a:lnTo>
                    <a:pt x="306" y="394"/>
                  </a:lnTo>
                  <a:lnTo>
                    <a:pt x="313" y="378"/>
                  </a:lnTo>
                  <a:lnTo>
                    <a:pt x="306" y="364"/>
                  </a:lnTo>
                  <a:lnTo>
                    <a:pt x="299" y="364"/>
                  </a:lnTo>
                  <a:lnTo>
                    <a:pt x="295" y="357"/>
                  </a:lnTo>
                  <a:lnTo>
                    <a:pt x="295" y="351"/>
                  </a:lnTo>
                  <a:lnTo>
                    <a:pt x="300" y="345"/>
                  </a:lnTo>
                  <a:lnTo>
                    <a:pt x="303" y="338"/>
                  </a:lnTo>
                  <a:lnTo>
                    <a:pt x="304" y="333"/>
                  </a:lnTo>
                  <a:lnTo>
                    <a:pt x="317" y="324"/>
                  </a:lnTo>
                  <a:lnTo>
                    <a:pt x="329" y="318"/>
                  </a:lnTo>
                  <a:lnTo>
                    <a:pt x="333" y="313"/>
                  </a:lnTo>
                  <a:lnTo>
                    <a:pt x="334" y="305"/>
                  </a:lnTo>
                  <a:lnTo>
                    <a:pt x="331" y="255"/>
                  </a:lnTo>
                  <a:lnTo>
                    <a:pt x="337" y="255"/>
                  </a:lnTo>
                  <a:lnTo>
                    <a:pt x="340" y="248"/>
                  </a:lnTo>
                  <a:lnTo>
                    <a:pt x="341" y="248"/>
                  </a:lnTo>
                  <a:lnTo>
                    <a:pt x="344" y="244"/>
                  </a:lnTo>
                  <a:lnTo>
                    <a:pt x="346" y="240"/>
                  </a:lnTo>
                  <a:lnTo>
                    <a:pt x="365" y="225"/>
                  </a:lnTo>
                  <a:lnTo>
                    <a:pt x="371" y="219"/>
                  </a:lnTo>
                  <a:lnTo>
                    <a:pt x="375" y="214"/>
                  </a:lnTo>
                  <a:lnTo>
                    <a:pt x="382" y="209"/>
                  </a:lnTo>
                  <a:lnTo>
                    <a:pt x="396" y="191"/>
                  </a:lnTo>
                  <a:lnTo>
                    <a:pt x="403" y="180"/>
                  </a:lnTo>
                  <a:lnTo>
                    <a:pt x="428" y="157"/>
                  </a:lnTo>
                  <a:lnTo>
                    <a:pt x="447" y="146"/>
                  </a:lnTo>
                  <a:lnTo>
                    <a:pt x="459" y="141"/>
                  </a:lnTo>
                  <a:lnTo>
                    <a:pt x="465" y="138"/>
                  </a:lnTo>
                  <a:lnTo>
                    <a:pt x="486" y="127"/>
                  </a:lnTo>
                  <a:lnTo>
                    <a:pt x="491" y="125"/>
                  </a:lnTo>
                  <a:lnTo>
                    <a:pt x="498" y="118"/>
                  </a:lnTo>
                  <a:lnTo>
                    <a:pt x="503" y="114"/>
                  </a:lnTo>
                  <a:lnTo>
                    <a:pt x="488" y="114"/>
                  </a:lnTo>
                  <a:lnTo>
                    <a:pt x="482" y="116"/>
                  </a:lnTo>
                  <a:close/>
                  <a:moveTo>
                    <a:pt x="572" y="92"/>
                  </a:moveTo>
                  <a:lnTo>
                    <a:pt x="566" y="96"/>
                  </a:lnTo>
                  <a:lnTo>
                    <a:pt x="555" y="104"/>
                  </a:lnTo>
                  <a:lnTo>
                    <a:pt x="543" y="111"/>
                  </a:lnTo>
                  <a:lnTo>
                    <a:pt x="530" y="119"/>
                  </a:lnTo>
                  <a:lnTo>
                    <a:pt x="530" y="123"/>
                  </a:lnTo>
                  <a:lnTo>
                    <a:pt x="532" y="129"/>
                  </a:lnTo>
                  <a:lnTo>
                    <a:pt x="539" y="126"/>
                  </a:lnTo>
                  <a:lnTo>
                    <a:pt x="543" y="121"/>
                  </a:lnTo>
                  <a:lnTo>
                    <a:pt x="548" y="116"/>
                  </a:lnTo>
                  <a:lnTo>
                    <a:pt x="560" y="111"/>
                  </a:lnTo>
                  <a:lnTo>
                    <a:pt x="567" y="106"/>
                  </a:lnTo>
                  <a:lnTo>
                    <a:pt x="568" y="99"/>
                  </a:lnTo>
                  <a:lnTo>
                    <a:pt x="575" y="93"/>
                  </a:lnTo>
                  <a:lnTo>
                    <a:pt x="572" y="92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0" name="Freeform 289"/>
            <p:cNvSpPr>
              <a:spLocks noEditPoints="1"/>
            </p:cNvSpPr>
            <p:nvPr/>
          </p:nvSpPr>
          <p:spPr bwMode="auto">
            <a:xfrm>
              <a:off x="3096518" y="431027"/>
              <a:ext cx="748347" cy="696782"/>
            </a:xfrm>
            <a:custGeom>
              <a:avLst/>
              <a:gdLst>
                <a:gd name="T0" fmla="*/ 455 w 589"/>
                <a:gd name="T1" fmla="*/ 101 h 548"/>
                <a:gd name="T2" fmla="*/ 128 w 589"/>
                <a:gd name="T3" fmla="*/ 38 h 548"/>
                <a:gd name="T4" fmla="*/ 150 w 589"/>
                <a:gd name="T5" fmla="*/ 21 h 548"/>
                <a:gd name="T6" fmla="*/ 153 w 589"/>
                <a:gd name="T7" fmla="*/ 2 h 548"/>
                <a:gd name="T8" fmla="*/ 128 w 589"/>
                <a:gd name="T9" fmla="*/ 38 h 548"/>
                <a:gd name="T10" fmla="*/ 339 w 589"/>
                <a:gd name="T11" fmla="*/ 151 h 548"/>
                <a:gd name="T12" fmla="*/ 580 w 589"/>
                <a:gd name="T13" fmla="*/ 377 h 548"/>
                <a:gd name="T14" fmla="*/ 553 w 589"/>
                <a:gd name="T15" fmla="*/ 299 h 548"/>
                <a:gd name="T16" fmla="*/ 513 w 589"/>
                <a:gd name="T17" fmla="*/ 306 h 548"/>
                <a:gd name="T18" fmla="*/ 491 w 589"/>
                <a:gd name="T19" fmla="*/ 343 h 548"/>
                <a:gd name="T20" fmla="*/ 478 w 589"/>
                <a:gd name="T21" fmla="*/ 305 h 548"/>
                <a:gd name="T22" fmla="*/ 505 w 589"/>
                <a:gd name="T23" fmla="*/ 267 h 548"/>
                <a:gd name="T24" fmla="*/ 487 w 589"/>
                <a:gd name="T25" fmla="*/ 205 h 548"/>
                <a:gd name="T26" fmla="*/ 484 w 589"/>
                <a:gd name="T27" fmla="*/ 176 h 548"/>
                <a:gd name="T28" fmla="*/ 440 w 589"/>
                <a:gd name="T29" fmla="*/ 161 h 548"/>
                <a:gd name="T30" fmla="*/ 407 w 589"/>
                <a:gd name="T31" fmla="*/ 149 h 548"/>
                <a:gd name="T32" fmla="*/ 373 w 589"/>
                <a:gd name="T33" fmla="*/ 155 h 548"/>
                <a:gd name="T34" fmla="*/ 368 w 589"/>
                <a:gd name="T35" fmla="*/ 183 h 548"/>
                <a:gd name="T36" fmla="*/ 353 w 589"/>
                <a:gd name="T37" fmla="*/ 229 h 548"/>
                <a:gd name="T38" fmla="*/ 344 w 589"/>
                <a:gd name="T39" fmla="*/ 237 h 548"/>
                <a:gd name="T40" fmla="*/ 341 w 589"/>
                <a:gd name="T41" fmla="*/ 203 h 548"/>
                <a:gd name="T42" fmla="*/ 316 w 589"/>
                <a:gd name="T43" fmla="*/ 229 h 548"/>
                <a:gd name="T44" fmla="*/ 300 w 589"/>
                <a:gd name="T45" fmla="*/ 281 h 548"/>
                <a:gd name="T46" fmla="*/ 292 w 589"/>
                <a:gd name="T47" fmla="*/ 331 h 548"/>
                <a:gd name="T48" fmla="*/ 314 w 589"/>
                <a:gd name="T49" fmla="*/ 398 h 548"/>
                <a:gd name="T50" fmla="*/ 316 w 589"/>
                <a:gd name="T51" fmla="*/ 497 h 548"/>
                <a:gd name="T52" fmla="*/ 289 w 589"/>
                <a:gd name="T53" fmla="*/ 548 h 548"/>
                <a:gd name="T54" fmla="*/ 532 w 589"/>
                <a:gd name="T55" fmla="*/ 521 h 548"/>
                <a:gd name="T56" fmla="*/ 551 w 589"/>
                <a:gd name="T57" fmla="*/ 460 h 548"/>
                <a:gd name="T58" fmla="*/ 575 w 589"/>
                <a:gd name="T59" fmla="*/ 421 h 548"/>
                <a:gd name="T60" fmla="*/ 587 w 589"/>
                <a:gd name="T61" fmla="*/ 412 h 548"/>
                <a:gd name="T62" fmla="*/ 321 w 589"/>
                <a:gd name="T63" fmla="*/ 132 h 548"/>
                <a:gd name="T64" fmla="*/ 369 w 589"/>
                <a:gd name="T65" fmla="*/ 122 h 548"/>
                <a:gd name="T66" fmla="*/ 402 w 589"/>
                <a:gd name="T67" fmla="*/ 119 h 548"/>
                <a:gd name="T68" fmla="*/ 433 w 589"/>
                <a:gd name="T69" fmla="*/ 101 h 548"/>
                <a:gd name="T70" fmla="*/ 413 w 589"/>
                <a:gd name="T71" fmla="*/ 75 h 548"/>
                <a:gd name="T72" fmla="*/ 388 w 589"/>
                <a:gd name="T73" fmla="*/ 72 h 548"/>
                <a:gd name="T74" fmla="*/ 342 w 589"/>
                <a:gd name="T75" fmla="*/ 52 h 548"/>
                <a:gd name="T76" fmla="*/ 276 w 589"/>
                <a:gd name="T77" fmla="*/ 73 h 548"/>
                <a:gd name="T78" fmla="*/ 230 w 589"/>
                <a:gd name="T79" fmla="*/ 86 h 548"/>
                <a:gd name="T80" fmla="*/ 184 w 589"/>
                <a:gd name="T81" fmla="*/ 64 h 548"/>
                <a:gd name="T82" fmla="*/ 142 w 589"/>
                <a:gd name="T83" fmla="*/ 64 h 548"/>
                <a:gd name="T84" fmla="*/ 128 w 589"/>
                <a:gd name="T85" fmla="*/ 71 h 548"/>
                <a:gd name="T86" fmla="*/ 96 w 589"/>
                <a:gd name="T87" fmla="*/ 46 h 548"/>
                <a:gd name="T88" fmla="*/ 55 w 589"/>
                <a:gd name="T89" fmla="*/ 72 h 548"/>
                <a:gd name="T90" fmla="*/ 0 w 589"/>
                <a:gd name="T91" fmla="*/ 102 h 548"/>
                <a:gd name="T92" fmla="*/ 109 w 589"/>
                <a:gd name="T93" fmla="*/ 147 h 548"/>
                <a:gd name="T94" fmla="*/ 159 w 589"/>
                <a:gd name="T95" fmla="*/ 153 h 548"/>
                <a:gd name="T96" fmla="*/ 184 w 589"/>
                <a:gd name="T97" fmla="*/ 182 h 548"/>
                <a:gd name="T98" fmla="*/ 192 w 589"/>
                <a:gd name="T99" fmla="*/ 217 h 548"/>
                <a:gd name="T100" fmla="*/ 208 w 589"/>
                <a:gd name="T101" fmla="*/ 213 h 548"/>
                <a:gd name="T102" fmla="*/ 238 w 589"/>
                <a:gd name="T103" fmla="*/ 148 h 548"/>
                <a:gd name="T104" fmla="*/ 254 w 589"/>
                <a:gd name="T105" fmla="*/ 151 h 548"/>
                <a:gd name="T106" fmla="*/ 264 w 589"/>
                <a:gd name="T107" fmla="*/ 170 h 548"/>
                <a:gd name="T108" fmla="*/ 289 w 589"/>
                <a:gd name="T109" fmla="*/ 13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9" h="548">
                  <a:moveTo>
                    <a:pt x="452" y="118"/>
                  </a:moveTo>
                  <a:lnTo>
                    <a:pt x="464" y="117"/>
                  </a:lnTo>
                  <a:lnTo>
                    <a:pt x="471" y="113"/>
                  </a:lnTo>
                  <a:lnTo>
                    <a:pt x="467" y="106"/>
                  </a:lnTo>
                  <a:lnTo>
                    <a:pt x="460" y="101"/>
                  </a:lnTo>
                  <a:lnTo>
                    <a:pt x="455" y="101"/>
                  </a:lnTo>
                  <a:lnTo>
                    <a:pt x="457" y="107"/>
                  </a:lnTo>
                  <a:lnTo>
                    <a:pt x="450" y="111"/>
                  </a:lnTo>
                  <a:lnTo>
                    <a:pt x="445" y="114"/>
                  </a:lnTo>
                  <a:lnTo>
                    <a:pt x="450" y="117"/>
                  </a:lnTo>
                  <a:lnTo>
                    <a:pt x="452" y="118"/>
                  </a:lnTo>
                  <a:close/>
                  <a:moveTo>
                    <a:pt x="128" y="38"/>
                  </a:moveTo>
                  <a:lnTo>
                    <a:pt x="130" y="31"/>
                  </a:lnTo>
                  <a:lnTo>
                    <a:pt x="130" y="38"/>
                  </a:lnTo>
                  <a:lnTo>
                    <a:pt x="124" y="45"/>
                  </a:lnTo>
                  <a:lnTo>
                    <a:pt x="131" y="50"/>
                  </a:lnTo>
                  <a:lnTo>
                    <a:pt x="139" y="34"/>
                  </a:lnTo>
                  <a:lnTo>
                    <a:pt x="150" y="21"/>
                  </a:lnTo>
                  <a:lnTo>
                    <a:pt x="157" y="15"/>
                  </a:lnTo>
                  <a:lnTo>
                    <a:pt x="158" y="10"/>
                  </a:lnTo>
                  <a:lnTo>
                    <a:pt x="166" y="10"/>
                  </a:lnTo>
                  <a:lnTo>
                    <a:pt x="172" y="4"/>
                  </a:lnTo>
                  <a:lnTo>
                    <a:pt x="166" y="0"/>
                  </a:lnTo>
                  <a:lnTo>
                    <a:pt x="153" y="2"/>
                  </a:lnTo>
                  <a:lnTo>
                    <a:pt x="139" y="6"/>
                  </a:lnTo>
                  <a:lnTo>
                    <a:pt x="127" y="14"/>
                  </a:lnTo>
                  <a:lnTo>
                    <a:pt x="119" y="26"/>
                  </a:lnTo>
                  <a:lnTo>
                    <a:pt x="115" y="31"/>
                  </a:lnTo>
                  <a:lnTo>
                    <a:pt x="117" y="38"/>
                  </a:lnTo>
                  <a:lnTo>
                    <a:pt x="128" y="38"/>
                  </a:lnTo>
                  <a:close/>
                  <a:moveTo>
                    <a:pt x="334" y="155"/>
                  </a:moveTo>
                  <a:lnTo>
                    <a:pt x="333" y="160"/>
                  </a:lnTo>
                  <a:lnTo>
                    <a:pt x="333" y="167"/>
                  </a:lnTo>
                  <a:lnTo>
                    <a:pt x="339" y="165"/>
                  </a:lnTo>
                  <a:lnTo>
                    <a:pt x="338" y="152"/>
                  </a:lnTo>
                  <a:lnTo>
                    <a:pt x="339" y="151"/>
                  </a:lnTo>
                  <a:lnTo>
                    <a:pt x="334" y="155"/>
                  </a:lnTo>
                  <a:close/>
                  <a:moveTo>
                    <a:pt x="586" y="394"/>
                  </a:moveTo>
                  <a:lnTo>
                    <a:pt x="589" y="391"/>
                  </a:lnTo>
                  <a:lnTo>
                    <a:pt x="587" y="386"/>
                  </a:lnTo>
                  <a:lnTo>
                    <a:pt x="587" y="386"/>
                  </a:lnTo>
                  <a:lnTo>
                    <a:pt x="580" y="377"/>
                  </a:lnTo>
                  <a:lnTo>
                    <a:pt x="578" y="368"/>
                  </a:lnTo>
                  <a:lnTo>
                    <a:pt x="575" y="356"/>
                  </a:lnTo>
                  <a:lnTo>
                    <a:pt x="571" y="343"/>
                  </a:lnTo>
                  <a:lnTo>
                    <a:pt x="567" y="337"/>
                  </a:lnTo>
                  <a:lnTo>
                    <a:pt x="560" y="313"/>
                  </a:lnTo>
                  <a:lnTo>
                    <a:pt x="553" y="299"/>
                  </a:lnTo>
                  <a:lnTo>
                    <a:pt x="548" y="294"/>
                  </a:lnTo>
                  <a:lnTo>
                    <a:pt x="541" y="291"/>
                  </a:lnTo>
                  <a:lnTo>
                    <a:pt x="534" y="290"/>
                  </a:lnTo>
                  <a:lnTo>
                    <a:pt x="525" y="298"/>
                  </a:lnTo>
                  <a:lnTo>
                    <a:pt x="519" y="299"/>
                  </a:lnTo>
                  <a:lnTo>
                    <a:pt x="513" y="306"/>
                  </a:lnTo>
                  <a:lnTo>
                    <a:pt x="506" y="309"/>
                  </a:lnTo>
                  <a:lnTo>
                    <a:pt x="507" y="314"/>
                  </a:lnTo>
                  <a:lnTo>
                    <a:pt x="505" y="325"/>
                  </a:lnTo>
                  <a:lnTo>
                    <a:pt x="499" y="331"/>
                  </a:lnTo>
                  <a:lnTo>
                    <a:pt x="495" y="336"/>
                  </a:lnTo>
                  <a:lnTo>
                    <a:pt x="491" y="343"/>
                  </a:lnTo>
                  <a:lnTo>
                    <a:pt x="484" y="340"/>
                  </a:lnTo>
                  <a:lnTo>
                    <a:pt x="479" y="340"/>
                  </a:lnTo>
                  <a:lnTo>
                    <a:pt x="471" y="332"/>
                  </a:lnTo>
                  <a:lnTo>
                    <a:pt x="469" y="322"/>
                  </a:lnTo>
                  <a:lnTo>
                    <a:pt x="471" y="310"/>
                  </a:lnTo>
                  <a:lnTo>
                    <a:pt x="478" y="305"/>
                  </a:lnTo>
                  <a:lnTo>
                    <a:pt x="484" y="305"/>
                  </a:lnTo>
                  <a:lnTo>
                    <a:pt x="490" y="294"/>
                  </a:lnTo>
                  <a:lnTo>
                    <a:pt x="491" y="282"/>
                  </a:lnTo>
                  <a:lnTo>
                    <a:pt x="492" y="276"/>
                  </a:lnTo>
                  <a:lnTo>
                    <a:pt x="499" y="272"/>
                  </a:lnTo>
                  <a:lnTo>
                    <a:pt x="505" y="267"/>
                  </a:lnTo>
                  <a:lnTo>
                    <a:pt x="502" y="247"/>
                  </a:lnTo>
                  <a:lnTo>
                    <a:pt x="503" y="234"/>
                  </a:lnTo>
                  <a:lnTo>
                    <a:pt x="501" y="221"/>
                  </a:lnTo>
                  <a:lnTo>
                    <a:pt x="496" y="216"/>
                  </a:lnTo>
                  <a:lnTo>
                    <a:pt x="490" y="211"/>
                  </a:lnTo>
                  <a:lnTo>
                    <a:pt x="487" y="205"/>
                  </a:lnTo>
                  <a:lnTo>
                    <a:pt x="490" y="198"/>
                  </a:lnTo>
                  <a:lnTo>
                    <a:pt x="495" y="197"/>
                  </a:lnTo>
                  <a:lnTo>
                    <a:pt x="495" y="190"/>
                  </a:lnTo>
                  <a:lnTo>
                    <a:pt x="491" y="187"/>
                  </a:lnTo>
                  <a:lnTo>
                    <a:pt x="487" y="182"/>
                  </a:lnTo>
                  <a:lnTo>
                    <a:pt x="484" y="176"/>
                  </a:lnTo>
                  <a:lnTo>
                    <a:pt x="479" y="171"/>
                  </a:lnTo>
                  <a:lnTo>
                    <a:pt x="472" y="171"/>
                  </a:lnTo>
                  <a:lnTo>
                    <a:pt x="465" y="168"/>
                  </a:lnTo>
                  <a:lnTo>
                    <a:pt x="452" y="165"/>
                  </a:lnTo>
                  <a:lnTo>
                    <a:pt x="446" y="161"/>
                  </a:lnTo>
                  <a:lnTo>
                    <a:pt x="440" y="161"/>
                  </a:lnTo>
                  <a:lnTo>
                    <a:pt x="434" y="160"/>
                  </a:lnTo>
                  <a:lnTo>
                    <a:pt x="430" y="155"/>
                  </a:lnTo>
                  <a:lnTo>
                    <a:pt x="425" y="151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7" y="149"/>
                  </a:lnTo>
                  <a:lnTo>
                    <a:pt x="400" y="145"/>
                  </a:lnTo>
                  <a:lnTo>
                    <a:pt x="395" y="144"/>
                  </a:lnTo>
                  <a:lnTo>
                    <a:pt x="388" y="140"/>
                  </a:lnTo>
                  <a:lnTo>
                    <a:pt x="383" y="144"/>
                  </a:lnTo>
                  <a:lnTo>
                    <a:pt x="377" y="148"/>
                  </a:lnTo>
                  <a:lnTo>
                    <a:pt x="373" y="155"/>
                  </a:lnTo>
                  <a:lnTo>
                    <a:pt x="367" y="161"/>
                  </a:lnTo>
                  <a:lnTo>
                    <a:pt x="367" y="167"/>
                  </a:lnTo>
                  <a:lnTo>
                    <a:pt x="371" y="174"/>
                  </a:lnTo>
                  <a:lnTo>
                    <a:pt x="376" y="178"/>
                  </a:lnTo>
                  <a:lnTo>
                    <a:pt x="377" y="183"/>
                  </a:lnTo>
                  <a:lnTo>
                    <a:pt x="368" y="183"/>
                  </a:lnTo>
                  <a:lnTo>
                    <a:pt x="361" y="187"/>
                  </a:lnTo>
                  <a:lnTo>
                    <a:pt x="356" y="191"/>
                  </a:lnTo>
                  <a:lnTo>
                    <a:pt x="352" y="198"/>
                  </a:lnTo>
                  <a:lnTo>
                    <a:pt x="354" y="217"/>
                  </a:lnTo>
                  <a:lnTo>
                    <a:pt x="354" y="224"/>
                  </a:lnTo>
                  <a:lnTo>
                    <a:pt x="353" y="229"/>
                  </a:lnTo>
                  <a:lnTo>
                    <a:pt x="352" y="236"/>
                  </a:lnTo>
                  <a:lnTo>
                    <a:pt x="346" y="243"/>
                  </a:lnTo>
                  <a:lnTo>
                    <a:pt x="348" y="236"/>
                  </a:lnTo>
                  <a:lnTo>
                    <a:pt x="348" y="224"/>
                  </a:lnTo>
                  <a:lnTo>
                    <a:pt x="345" y="224"/>
                  </a:lnTo>
                  <a:lnTo>
                    <a:pt x="344" y="237"/>
                  </a:lnTo>
                  <a:lnTo>
                    <a:pt x="339" y="243"/>
                  </a:lnTo>
                  <a:lnTo>
                    <a:pt x="338" y="237"/>
                  </a:lnTo>
                  <a:lnTo>
                    <a:pt x="341" y="230"/>
                  </a:lnTo>
                  <a:lnTo>
                    <a:pt x="338" y="224"/>
                  </a:lnTo>
                  <a:lnTo>
                    <a:pt x="339" y="220"/>
                  </a:lnTo>
                  <a:lnTo>
                    <a:pt x="341" y="203"/>
                  </a:lnTo>
                  <a:lnTo>
                    <a:pt x="335" y="207"/>
                  </a:lnTo>
                  <a:lnTo>
                    <a:pt x="333" y="213"/>
                  </a:lnTo>
                  <a:lnTo>
                    <a:pt x="329" y="220"/>
                  </a:lnTo>
                  <a:lnTo>
                    <a:pt x="327" y="225"/>
                  </a:lnTo>
                  <a:lnTo>
                    <a:pt x="323" y="232"/>
                  </a:lnTo>
                  <a:lnTo>
                    <a:pt x="316" y="229"/>
                  </a:lnTo>
                  <a:lnTo>
                    <a:pt x="308" y="241"/>
                  </a:lnTo>
                  <a:lnTo>
                    <a:pt x="310" y="247"/>
                  </a:lnTo>
                  <a:lnTo>
                    <a:pt x="304" y="253"/>
                  </a:lnTo>
                  <a:lnTo>
                    <a:pt x="297" y="257"/>
                  </a:lnTo>
                  <a:lnTo>
                    <a:pt x="302" y="270"/>
                  </a:lnTo>
                  <a:lnTo>
                    <a:pt x="300" y="281"/>
                  </a:lnTo>
                  <a:lnTo>
                    <a:pt x="302" y="287"/>
                  </a:lnTo>
                  <a:lnTo>
                    <a:pt x="302" y="294"/>
                  </a:lnTo>
                  <a:lnTo>
                    <a:pt x="293" y="312"/>
                  </a:lnTo>
                  <a:lnTo>
                    <a:pt x="288" y="318"/>
                  </a:lnTo>
                  <a:lnTo>
                    <a:pt x="288" y="325"/>
                  </a:lnTo>
                  <a:lnTo>
                    <a:pt x="292" y="331"/>
                  </a:lnTo>
                  <a:lnTo>
                    <a:pt x="296" y="350"/>
                  </a:lnTo>
                  <a:lnTo>
                    <a:pt x="292" y="356"/>
                  </a:lnTo>
                  <a:lnTo>
                    <a:pt x="289" y="362"/>
                  </a:lnTo>
                  <a:lnTo>
                    <a:pt x="291" y="368"/>
                  </a:lnTo>
                  <a:lnTo>
                    <a:pt x="308" y="401"/>
                  </a:lnTo>
                  <a:lnTo>
                    <a:pt x="314" y="398"/>
                  </a:lnTo>
                  <a:lnTo>
                    <a:pt x="311" y="405"/>
                  </a:lnTo>
                  <a:lnTo>
                    <a:pt x="319" y="424"/>
                  </a:lnTo>
                  <a:lnTo>
                    <a:pt x="323" y="450"/>
                  </a:lnTo>
                  <a:lnTo>
                    <a:pt x="323" y="467"/>
                  </a:lnTo>
                  <a:lnTo>
                    <a:pt x="319" y="490"/>
                  </a:lnTo>
                  <a:lnTo>
                    <a:pt x="316" y="497"/>
                  </a:lnTo>
                  <a:lnTo>
                    <a:pt x="310" y="509"/>
                  </a:lnTo>
                  <a:lnTo>
                    <a:pt x="304" y="528"/>
                  </a:lnTo>
                  <a:lnTo>
                    <a:pt x="302" y="535"/>
                  </a:lnTo>
                  <a:lnTo>
                    <a:pt x="297" y="540"/>
                  </a:lnTo>
                  <a:lnTo>
                    <a:pt x="292" y="547"/>
                  </a:lnTo>
                  <a:lnTo>
                    <a:pt x="289" y="548"/>
                  </a:lnTo>
                  <a:lnTo>
                    <a:pt x="292" y="548"/>
                  </a:lnTo>
                  <a:lnTo>
                    <a:pt x="327" y="546"/>
                  </a:lnTo>
                  <a:lnTo>
                    <a:pt x="429" y="532"/>
                  </a:lnTo>
                  <a:lnTo>
                    <a:pt x="436" y="538"/>
                  </a:lnTo>
                  <a:lnTo>
                    <a:pt x="502" y="527"/>
                  </a:lnTo>
                  <a:lnTo>
                    <a:pt x="532" y="521"/>
                  </a:lnTo>
                  <a:lnTo>
                    <a:pt x="536" y="508"/>
                  </a:lnTo>
                  <a:lnTo>
                    <a:pt x="547" y="490"/>
                  </a:lnTo>
                  <a:lnTo>
                    <a:pt x="547" y="471"/>
                  </a:lnTo>
                  <a:lnTo>
                    <a:pt x="548" y="465"/>
                  </a:lnTo>
                  <a:lnTo>
                    <a:pt x="551" y="462"/>
                  </a:lnTo>
                  <a:lnTo>
                    <a:pt x="551" y="460"/>
                  </a:lnTo>
                  <a:lnTo>
                    <a:pt x="559" y="455"/>
                  </a:lnTo>
                  <a:lnTo>
                    <a:pt x="563" y="450"/>
                  </a:lnTo>
                  <a:lnTo>
                    <a:pt x="563" y="436"/>
                  </a:lnTo>
                  <a:lnTo>
                    <a:pt x="567" y="431"/>
                  </a:lnTo>
                  <a:lnTo>
                    <a:pt x="568" y="425"/>
                  </a:lnTo>
                  <a:lnTo>
                    <a:pt x="575" y="421"/>
                  </a:lnTo>
                  <a:lnTo>
                    <a:pt x="578" y="425"/>
                  </a:lnTo>
                  <a:lnTo>
                    <a:pt x="579" y="432"/>
                  </a:lnTo>
                  <a:lnTo>
                    <a:pt x="578" y="433"/>
                  </a:lnTo>
                  <a:lnTo>
                    <a:pt x="582" y="432"/>
                  </a:lnTo>
                  <a:lnTo>
                    <a:pt x="586" y="425"/>
                  </a:lnTo>
                  <a:lnTo>
                    <a:pt x="587" y="412"/>
                  </a:lnTo>
                  <a:lnTo>
                    <a:pt x="586" y="406"/>
                  </a:lnTo>
                  <a:lnTo>
                    <a:pt x="586" y="394"/>
                  </a:lnTo>
                  <a:close/>
                  <a:moveTo>
                    <a:pt x="296" y="134"/>
                  </a:moveTo>
                  <a:lnTo>
                    <a:pt x="302" y="134"/>
                  </a:lnTo>
                  <a:lnTo>
                    <a:pt x="314" y="132"/>
                  </a:lnTo>
                  <a:lnTo>
                    <a:pt x="321" y="132"/>
                  </a:lnTo>
                  <a:lnTo>
                    <a:pt x="326" y="128"/>
                  </a:lnTo>
                  <a:lnTo>
                    <a:pt x="331" y="118"/>
                  </a:lnTo>
                  <a:lnTo>
                    <a:pt x="344" y="117"/>
                  </a:lnTo>
                  <a:lnTo>
                    <a:pt x="350" y="118"/>
                  </a:lnTo>
                  <a:lnTo>
                    <a:pt x="356" y="117"/>
                  </a:lnTo>
                  <a:lnTo>
                    <a:pt x="369" y="122"/>
                  </a:lnTo>
                  <a:lnTo>
                    <a:pt x="383" y="133"/>
                  </a:lnTo>
                  <a:lnTo>
                    <a:pt x="388" y="134"/>
                  </a:lnTo>
                  <a:lnTo>
                    <a:pt x="388" y="124"/>
                  </a:lnTo>
                  <a:lnTo>
                    <a:pt x="390" y="117"/>
                  </a:lnTo>
                  <a:lnTo>
                    <a:pt x="396" y="115"/>
                  </a:lnTo>
                  <a:lnTo>
                    <a:pt x="402" y="119"/>
                  </a:lnTo>
                  <a:lnTo>
                    <a:pt x="408" y="117"/>
                  </a:lnTo>
                  <a:lnTo>
                    <a:pt x="437" y="117"/>
                  </a:lnTo>
                  <a:lnTo>
                    <a:pt x="444" y="115"/>
                  </a:lnTo>
                  <a:lnTo>
                    <a:pt x="440" y="110"/>
                  </a:lnTo>
                  <a:lnTo>
                    <a:pt x="433" y="106"/>
                  </a:lnTo>
                  <a:lnTo>
                    <a:pt x="433" y="101"/>
                  </a:lnTo>
                  <a:lnTo>
                    <a:pt x="426" y="98"/>
                  </a:lnTo>
                  <a:lnTo>
                    <a:pt x="425" y="98"/>
                  </a:lnTo>
                  <a:lnTo>
                    <a:pt x="419" y="94"/>
                  </a:lnTo>
                  <a:lnTo>
                    <a:pt x="418" y="87"/>
                  </a:lnTo>
                  <a:lnTo>
                    <a:pt x="417" y="80"/>
                  </a:lnTo>
                  <a:lnTo>
                    <a:pt x="413" y="75"/>
                  </a:lnTo>
                  <a:lnTo>
                    <a:pt x="407" y="68"/>
                  </a:lnTo>
                  <a:lnTo>
                    <a:pt x="403" y="69"/>
                  </a:lnTo>
                  <a:lnTo>
                    <a:pt x="402" y="69"/>
                  </a:lnTo>
                  <a:lnTo>
                    <a:pt x="399" y="75"/>
                  </a:lnTo>
                  <a:lnTo>
                    <a:pt x="392" y="79"/>
                  </a:lnTo>
                  <a:lnTo>
                    <a:pt x="388" y="72"/>
                  </a:lnTo>
                  <a:lnTo>
                    <a:pt x="376" y="78"/>
                  </a:lnTo>
                  <a:lnTo>
                    <a:pt x="364" y="75"/>
                  </a:lnTo>
                  <a:lnTo>
                    <a:pt x="361" y="69"/>
                  </a:lnTo>
                  <a:lnTo>
                    <a:pt x="360" y="48"/>
                  </a:lnTo>
                  <a:lnTo>
                    <a:pt x="348" y="49"/>
                  </a:lnTo>
                  <a:lnTo>
                    <a:pt x="342" y="52"/>
                  </a:lnTo>
                  <a:lnTo>
                    <a:pt x="330" y="59"/>
                  </a:lnTo>
                  <a:lnTo>
                    <a:pt x="323" y="61"/>
                  </a:lnTo>
                  <a:lnTo>
                    <a:pt x="299" y="63"/>
                  </a:lnTo>
                  <a:lnTo>
                    <a:pt x="292" y="65"/>
                  </a:lnTo>
                  <a:lnTo>
                    <a:pt x="281" y="68"/>
                  </a:lnTo>
                  <a:lnTo>
                    <a:pt x="276" y="73"/>
                  </a:lnTo>
                  <a:lnTo>
                    <a:pt x="264" y="82"/>
                  </a:lnTo>
                  <a:lnTo>
                    <a:pt x="254" y="94"/>
                  </a:lnTo>
                  <a:lnTo>
                    <a:pt x="249" y="91"/>
                  </a:lnTo>
                  <a:lnTo>
                    <a:pt x="242" y="92"/>
                  </a:lnTo>
                  <a:lnTo>
                    <a:pt x="235" y="91"/>
                  </a:lnTo>
                  <a:lnTo>
                    <a:pt x="230" y="86"/>
                  </a:lnTo>
                  <a:lnTo>
                    <a:pt x="215" y="91"/>
                  </a:lnTo>
                  <a:lnTo>
                    <a:pt x="210" y="91"/>
                  </a:lnTo>
                  <a:lnTo>
                    <a:pt x="203" y="88"/>
                  </a:lnTo>
                  <a:lnTo>
                    <a:pt x="199" y="82"/>
                  </a:lnTo>
                  <a:lnTo>
                    <a:pt x="188" y="69"/>
                  </a:lnTo>
                  <a:lnTo>
                    <a:pt x="184" y="64"/>
                  </a:lnTo>
                  <a:lnTo>
                    <a:pt x="178" y="63"/>
                  </a:lnTo>
                  <a:lnTo>
                    <a:pt x="172" y="57"/>
                  </a:lnTo>
                  <a:lnTo>
                    <a:pt x="165" y="56"/>
                  </a:lnTo>
                  <a:lnTo>
                    <a:pt x="153" y="56"/>
                  </a:lnTo>
                  <a:lnTo>
                    <a:pt x="147" y="59"/>
                  </a:lnTo>
                  <a:lnTo>
                    <a:pt x="142" y="64"/>
                  </a:lnTo>
                  <a:lnTo>
                    <a:pt x="139" y="65"/>
                  </a:lnTo>
                  <a:lnTo>
                    <a:pt x="145" y="53"/>
                  </a:lnTo>
                  <a:lnTo>
                    <a:pt x="139" y="59"/>
                  </a:lnTo>
                  <a:lnTo>
                    <a:pt x="132" y="63"/>
                  </a:lnTo>
                  <a:lnTo>
                    <a:pt x="131" y="69"/>
                  </a:lnTo>
                  <a:lnTo>
                    <a:pt x="128" y="71"/>
                  </a:lnTo>
                  <a:lnTo>
                    <a:pt x="127" y="65"/>
                  </a:lnTo>
                  <a:lnTo>
                    <a:pt x="128" y="53"/>
                  </a:lnTo>
                  <a:lnTo>
                    <a:pt x="117" y="40"/>
                  </a:lnTo>
                  <a:lnTo>
                    <a:pt x="113" y="37"/>
                  </a:lnTo>
                  <a:lnTo>
                    <a:pt x="109" y="31"/>
                  </a:lnTo>
                  <a:lnTo>
                    <a:pt x="96" y="46"/>
                  </a:lnTo>
                  <a:lnTo>
                    <a:pt x="93" y="53"/>
                  </a:lnTo>
                  <a:lnTo>
                    <a:pt x="80" y="59"/>
                  </a:lnTo>
                  <a:lnTo>
                    <a:pt x="73" y="64"/>
                  </a:lnTo>
                  <a:lnTo>
                    <a:pt x="67" y="69"/>
                  </a:lnTo>
                  <a:lnTo>
                    <a:pt x="61" y="71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2" y="73"/>
                  </a:lnTo>
                  <a:lnTo>
                    <a:pt x="35" y="78"/>
                  </a:lnTo>
                  <a:lnTo>
                    <a:pt x="24" y="90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2" y="105"/>
                  </a:lnTo>
                  <a:lnTo>
                    <a:pt x="9" y="107"/>
                  </a:lnTo>
                  <a:lnTo>
                    <a:pt x="15" y="111"/>
                  </a:lnTo>
                  <a:lnTo>
                    <a:pt x="23" y="124"/>
                  </a:lnTo>
                  <a:lnTo>
                    <a:pt x="88" y="137"/>
                  </a:lnTo>
                  <a:lnTo>
                    <a:pt x="109" y="147"/>
                  </a:lnTo>
                  <a:lnTo>
                    <a:pt x="112" y="145"/>
                  </a:lnTo>
                  <a:lnTo>
                    <a:pt x="126" y="148"/>
                  </a:lnTo>
                  <a:lnTo>
                    <a:pt x="131" y="145"/>
                  </a:lnTo>
                  <a:lnTo>
                    <a:pt x="138" y="148"/>
                  </a:lnTo>
                  <a:lnTo>
                    <a:pt x="154" y="149"/>
                  </a:lnTo>
                  <a:lnTo>
                    <a:pt x="159" y="153"/>
                  </a:lnTo>
                  <a:lnTo>
                    <a:pt x="161" y="165"/>
                  </a:lnTo>
                  <a:lnTo>
                    <a:pt x="168" y="165"/>
                  </a:lnTo>
                  <a:lnTo>
                    <a:pt x="177" y="168"/>
                  </a:lnTo>
                  <a:lnTo>
                    <a:pt x="184" y="175"/>
                  </a:lnTo>
                  <a:lnTo>
                    <a:pt x="181" y="176"/>
                  </a:lnTo>
                  <a:lnTo>
                    <a:pt x="184" y="182"/>
                  </a:lnTo>
                  <a:lnTo>
                    <a:pt x="184" y="195"/>
                  </a:lnTo>
                  <a:lnTo>
                    <a:pt x="181" y="201"/>
                  </a:lnTo>
                  <a:lnTo>
                    <a:pt x="184" y="206"/>
                  </a:lnTo>
                  <a:lnTo>
                    <a:pt x="189" y="205"/>
                  </a:lnTo>
                  <a:lnTo>
                    <a:pt x="196" y="203"/>
                  </a:lnTo>
                  <a:lnTo>
                    <a:pt x="192" y="217"/>
                  </a:lnTo>
                  <a:lnTo>
                    <a:pt x="193" y="222"/>
                  </a:lnTo>
                  <a:lnTo>
                    <a:pt x="199" y="228"/>
                  </a:lnTo>
                  <a:lnTo>
                    <a:pt x="200" y="228"/>
                  </a:lnTo>
                  <a:lnTo>
                    <a:pt x="203" y="229"/>
                  </a:lnTo>
                  <a:lnTo>
                    <a:pt x="201" y="224"/>
                  </a:lnTo>
                  <a:lnTo>
                    <a:pt x="208" y="213"/>
                  </a:lnTo>
                  <a:lnTo>
                    <a:pt x="218" y="194"/>
                  </a:lnTo>
                  <a:lnTo>
                    <a:pt x="222" y="182"/>
                  </a:lnTo>
                  <a:lnTo>
                    <a:pt x="224" y="175"/>
                  </a:lnTo>
                  <a:lnTo>
                    <a:pt x="230" y="168"/>
                  </a:lnTo>
                  <a:lnTo>
                    <a:pt x="233" y="156"/>
                  </a:lnTo>
                  <a:lnTo>
                    <a:pt x="238" y="148"/>
                  </a:lnTo>
                  <a:lnTo>
                    <a:pt x="235" y="153"/>
                  </a:lnTo>
                  <a:lnTo>
                    <a:pt x="238" y="160"/>
                  </a:lnTo>
                  <a:lnTo>
                    <a:pt x="242" y="165"/>
                  </a:lnTo>
                  <a:lnTo>
                    <a:pt x="247" y="160"/>
                  </a:lnTo>
                  <a:lnTo>
                    <a:pt x="249" y="157"/>
                  </a:lnTo>
                  <a:lnTo>
                    <a:pt x="254" y="151"/>
                  </a:lnTo>
                  <a:lnTo>
                    <a:pt x="261" y="148"/>
                  </a:lnTo>
                  <a:lnTo>
                    <a:pt x="266" y="149"/>
                  </a:lnTo>
                  <a:lnTo>
                    <a:pt x="266" y="156"/>
                  </a:lnTo>
                  <a:lnTo>
                    <a:pt x="260" y="160"/>
                  </a:lnTo>
                  <a:lnTo>
                    <a:pt x="257" y="168"/>
                  </a:lnTo>
                  <a:lnTo>
                    <a:pt x="264" y="170"/>
                  </a:lnTo>
                  <a:lnTo>
                    <a:pt x="268" y="163"/>
                  </a:lnTo>
                  <a:lnTo>
                    <a:pt x="273" y="156"/>
                  </a:lnTo>
                  <a:lnTo>
                    <a:pt x="280" y="152"/>
                  </a:lnTo>
                  <a:lnTo>
                    <a:pt x="281" y="144"/>
                  </a:lnTo>
                  <a:lnTo>
                    <a:pt x="284" y="138"/>
                  </a:lnTo>
                  <a:lnTo>
                    <a:pt x="289" y="136"/>
                  </a:lnTo>
                  <a:lnTo>
                    <a:pt x="296" y="134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4657998" y="717937"/>
              <a:ext cx="342442" cy="186426"/>
            </a:xfrm>
            <a:custGeom>
              <a:avLst/>
              <a:gdLst>
                <a:gd name="T0" fmla="*/ 214 w 269"/>
                <a:gd name="T1" fmla="*/ 136 h 147"/>
                <a:gd name="T2" fmla="*/ 220 w 269"/>
                <a:gd name="T3" fmla="*/ 140 h 147"/>
                <a:gd name="T4" fmla="*/ 222 w 269"/>
                <a:gd name="T5" fmla="*/ 129 h 147"/>
                <a:gd name="T6" fmla="*/ 264 w 269"/>
                <a:gd name="T7" fmla="*/ 130 h 147"/>
                <a:gd name="T8" fmla="*/ 261 w 269"/>
                <a:gd name="T9" fmla="*/ 128 h 147"/>
                <a:gd name="T10" fmla="*/ 254 w 269"/>
                <a:gd name="T11" fmla="*/ 140 h 147"/>
                <a:gd name="T12" fmla="*/ 269 w 269"/>
                <a:gd name="T13" fmla="*/ 136 h 147"/>
                <a:gd name="T14" fmla="*/ 258 w 269"/>
                <a:gd name="T15" fmla="*/ 92 h 147"/>
                <a:gd name="T16" fmla="*/ 246 w 269"/>
                <a:gd name="T17" fmla="*/ 68 h 147"/>
                <a:gd name="T18" fmla="*/ 234 w 269"/>
                <a:gd name="T19" fmla="*/ 63 h 147"/>
                <a:gd name="T20" fmla="*/ 234 w 269"/>
                <a:gd name="T21" fmla="*/ 64 h 147"/>
                <a:gd name="T22" fmla="*/ 243 w 269"/>
                <a:gd name="T23" fmla="*/ 75 h 147"/>
                <a:gd name="T24" fmla="*/ 252 w 269"/>
                <a:gd name="T25" fmla="*/ 84 h 147"/>
                <a:gd name="T26" fmla="*/ 234 w 269"/>
                <a:gd name="T27" fmla="*/ 101 h 147"/>
                <a:gd name="T28" fmla="*/ 220 w 269"/>
                <a:gd name="T29" fmla="*/ 99 h 147"/>
                <a:gd name="T30" fmla="*/ 211 w 269"/>
                <a:gd name="T31" fmla="*/ 84 h 147"/>
                <a:gd name="T32" fmla="*/ 199 w 269"/>
                <a:gd name="T33" fmla="*/ 80 h 147"/>
                <a:gd name="T34" fmla="*/ 206 w 269"/>
                <a:gd name="T35" fmla="*/ 78 h 147"/>
                <a:gd name="T36" fmla="*/ 188 w 269"/>
                <a:gd name="T37" fmla="*/ 60 h 147"/>
                <a:gd name="T38" fmla="*/ 174 w 269"/>
                <a:gd name="T39" fmla="*/ 63 h 147"/>
                <a:gd name="T40" fmla="*/ 165 w 269"/>
                <a:gd name="T41" fmla="*/ 52 h 147"/>
                <a:gd name="T42" fmla="*/ 168 w 269"/>
                <a:gd name="T43" fmla="*/ 46 h 147"/>
                <a:gd name="T44" fmla="*/ 172 w 269"/>
                <a:gd name="T45" fmla="*/ 37 h 147"/>
                <a:gd name="T46" fmla="*/ 187 w 269"/>
                <a:gd name="T47" fmla="*/ 23 h 147"/>
                <a:gd name="T48" fmla="*/ 183 w 269"/>
                <a:gd name="T49" fmla="*/ 18 h 147"/>
                <a:gd name="T50" fmla="*/ 177 w 269"/>
                <a:gd name="T51" fmla="*/ 19 h 147"/>
                <a:gd name="T52" fmla="*/ 170 w 269"/>
                <a:gd name="T53" fmla="*/ 8 h 147"/>
                <a:gd name="T54" fmla="*/ 166 w 269"/>
                <a:gd name="T55" fmla="*/ 0 h 147"/>
                <a:gd name="T56" fmla="*/ 161 w 269"/>
                <a:gd name="T57" fmla="*/ 0 h 147"/>
                <a:gd name="T58" fmla="*/ 150 w 269"/>
                <a:gd name="T59" fmla="*/ 11 h 147"/>
                <a:gd name="T60" fmla="*/ 145 w 269"/>
                <a:gd name="T61" fmla="*/ 18 h 147"/>
                <a:gd name="T62" fmla="*/ 57 w 269"/>
                <a:gd name="T63" fmla="*/ 45 h 147"/>
                <a:gd name="T64" fmla="*/ 1 w 269"/>
                <a:gd name="T65" fmla="*/ 63 h 147"/>
                <a:gd name="T66" fmla="*/ 2 w 269"/>
                <a:gd name="T67" fmla="*/ 126 h 147"/>
                <a:gd name="T68" fmla="*/ 50 w 269"/>
                <a:gd name="T69" fmla="*/ 118 h 147"/>
                <a:gd name="T70" fmla="*/ 66 w 269"/>
                <a:gd name="T71" fmla="*/ 114 h 147"/>
                <a:gd name="T72" fmla="*/ 108 w 269"/>
                <a:gd name="T73" fmla="*/ 102 h 147"/>
                <a:gd name="T74" fmla="*/ 122 w 269"/>
                <a:gd name="T75" fmla="*/ 101 h 147"/>
                <a:gd name="T76" fmla="*/ 151 w 269"/>
                <a:gd name="T77" fmla="*/ 98 h 147"/>
                <a:gd name="T78" fmla="*/ 157 w 269"/>
                <a:gd name="T79" fmla="*/ 106 h 147"/>
                <a:gd name="T80" fmla="*/ 162 w 269"/>
                <a:gd name="T81" fmla="*/ 115 h 147"/>
                <a:gd name="T82" fmla="*/ 164 w 269"/>
                <a:gd name="T83" fmla="*/ 122 h 147"/>
                <a:gd name="T84" fmla="*/ 172 w 269"/>
                <a:gd name="T85" fmla="*/ 121 h 147"/>
                <a:gd name="T86" fmla="*/ 177 w 269"/>
                <a:gd name="T87" fmla="*/ 141 h 147"/>
                <a:gd name="T88" fmla="*/ 185 w 269"/>
                <a:gd name="T89" fmla="*/ 129 h 147"/>
                <a:gd name="T90" fmla="*/ 195 w 269"/>
                <a:gd name="T91" fmla="*/ 119 h 147"/>
                <a:gd name="T92" fmla="*/ 203 w 269"/>
                <a:gd name="T93" fmla="*/ 109 h 147"/>
                <a:gd name="T94" fmla="*/ 210 w 269"/>
                <a:gd name="T95" fmla="*/ 110 h 147"/>
                <a:gd name="T96" fmla="*/ 219 w 269"/>
                <a:gd name="T97" fmla="*/ 121 h 147"/>
                <a:gd name="T98" fmla="*/ 227 w 269"/>
                <a:gd name="T99" fmla="*/ 110 h 147"/>
                <a:gd name="T100" fmla="*/ 247 w 269"/>
                <a:gd name="T101" fmla="*/ 101 h 147"/>
                <a:gd name="T102" fmla="*/ 258 w 269"/>
                <a:gd name="T103" fmla="*/ 9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9" h="147">
                  <a:moveTo>
                    <a:pt x="218" y="129"/>
                  </a:moveTo>
                  <a:lnTo>
                    <a:pt x="214" y="136"/>
                  </a:lnTo>
                  <a:lnTo>
                    <a:pt x="208" y="147"/>
                  </a:lnTo>
                  <a:lnTo>
                    <a:pt x="220" y="140"/>
                  </a:lnTo>
                  <a:lnTo>
                    <a:pt x="227" y="134"/>
                  </a:lnTo>
                  <a:lnTo>
                    <a:pt x="222" y="129"/>
                  </a:lnTo>
                  <a:lnTo>
                    <a:pt x="218" y="129"/>
                  </a:lnTo>
                  <a:close/>
                  <a:moveTo>
                    <a:pt x="264" y="130"/>
                  </a:moveTo>
                  <a:lnTo>
                    <a:pt x="260" y="12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54" y="140"/>
                  </a:lnTo>
                  <a:lnTo>
                    <a:pt x="266" y="137"/>
                  </a:lnTo>
                  <a:lnTo>
                    <a:pt x="269" y="136"/>
                  </a:lnTo>
                  <a:lnTo>
                    <a:pt x="264" y="130"/>
                  </a:lnTo>
                  <a:close/>
                  <a:moveTo>
                    <a:pt x="258" y="92"/>
                  </a:moveTo>
                  <a:lnTo>
                    <a:pt x="256" y="80"/>
                  </a:lnTo>
                  <a:lnTo>
                    <a:pt x="246" y="68"/>
                  </a:lnTo>
                  <a:lnTo>
                    <a:pt x="241" y="64"/>
                  </a:lnTo>
                  <a:lnTo>
                    <a:pt x="234" y="63"/>
                  </a:lnTo>
                  <a:lnTo>
                    <a:pt x="227" y="63"/>
                  </a:lnTo>
                  <a:lnTo>
                    <a:pt x="234" y="64"/>
                  </a:lnTo>
                  <a:lnTo>
                    <a:pt x="241" y="68"/>
                  </a:lnTo>
                  <a:lnTo>
                    <a:pt x="243" y="75"/>
                  </a:lnTo>
                  <a:lnTo>
                    <a:pt x="249" y="75"/>
                  </a:lnTo>
                  <a:lnTo>
                    <a:pt x="252" y="84"/>
                  </a:lnTo>
                  <a:lnTo>
                    <a:pt x="246" y="91"/>
                  </a:lnTo>
                  <a:lnTo>
                    <a:pt x="234" y="101"/>
                  </a:lnTo>
                  <a:lnTo>
                    <a:pt x="227" y="99"/>
                  </a:lnTo>
                  <a:lnTo>
                    <a:pt x="220" y="99"/>
                  </a:lnTo>
                  <a:lnTo>
                    <a:pt x="218" y="96"/>
                  </a:lnTo>
                  <a:lnTo>
                    <a:pt x="211" y="84"/>
                  </a:lnTo>
                  <a:lnTo>
                    <a:pt x="206" y="84"/>
                  </a:lnTo>
                  <a:lnTo>
                    <a:pt x="199" y="80"/>
                  </a:lnTo>
                  <a:lnTo>
                    <a:pt x="199" y="75"/>
                  </a:lnTo>
                  <a:lnTo>
                    <a:pt x="206" y="78"/>
                  </a:lnTo>
                  <a:lnTo>
                    <a:pt x="200" y="71"/>
                  </a:lnTo>
                  <a:lnTo>
                    <a:pt x="188" y="60"/>
                  </a:lnTo>
                  <a:lnTo>
                    <a:pt x="181" y="59"/>
                  </a:lnTo>
                  <a:lnTo>
                    <a:pt x="174" y="63"/>
                  </a:lnTo>
                  <a:lnTo>
                    <a:pt x="169" y="59"/>
                  </a:lnTo>
                  <a:lnTo>
                    <a:pt x="165" y="52"/>
                  </a:lnTo>
                  <a:lnTo>
                    <a:pt x="170" y="52"/>
                  </a:lnTo>
                  <a:lnTo>
                    <a:pt x="168" y="46"/>
                  </a:lnTo>
                  <a:lnTo>
                    <a:pt x="173" y="40"/>
                  </a:lnTo>
                  <a:lnTo>
                    <a:pt x="172" y="37"/>
                  </a:lnTo>
                  <a:lnTo>
                    <a:pt x="176" y="31"/>
                  </a:lnTo>
                  <a:lnTo>
                    <a:pt x="187" y="23"/>
                  </a:lnTo>
                  <a:lnTo>
                    <a:pt x="188" y="17"/>
                  </a:lnTo>
                  <a:lnTo>
                    <a:pt x="183" y="18"/>
                  </a:lnTo>
                  <a:lnTo>
                    <a:pt x="184" y="19"/>
                  </a:lnTo>
                  <a:lnTo>
                    <a:pt x="177" y="19"/>
                  </a:lnTo>
                  <a:lnTo>
                    <a:pt x="172" y="15"/>
                  </a:lnTo>
                  <a:lnTo>
                    <a:pt x="170" y="8"/>
                  </a:lnTo>
                  <a:lnTo>
                    <a:pt x="165" y="6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4" y="4"/>
                  </a:lnTo>
                  <a:lnTo>
                    <a:pt x="150" y="11"/>
                  </a:lnTo>
                  <a:lnTo>
                    <a:pt x="149" y="11"/>
                  </a:lnTo>
                  <a:lnTo>
                    <a:pt x="145" y="18"/>
                  </a:lnTo>
                  <a:lnTo>
                    <a:pt x="136" y="26"/>
                  </a:lnTo>
                  <a:lnTo>
                    <a:pt x="57" y="45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4" y="118"/>
                  </a:lnTo>
                  <a:lnTo>
                    <a:pt x="50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3" y="111"/>
                  </a:lnTo>
                  <a:lnTo>
                    <a:pt x="108" y="102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45" y="94"/>
                  </a:lnTo>
                  <a:lnTo>
                    <a:pt x="151" y="98"/>
                  </a:lnTo>
                  <a:lnTo>
                    <a:pt x="154" y="105"/>
                  </a:lnTo>
                  <a:lnTo>
                    <a:pt x="157" y="106"/>
                  </a:lnTo>
                  <a:lnTo>
                    <a:pt x="158" y="110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4" y="122"/>
                  </a:lnTo>
                  <a:lnTo>
                    <a:pt x="168" y="118"/>
                  </a:lnTo>
                  <a:lnTo>
                    <a:pt x="172" y="121"/>
                  </a:lnTo>
                  <a:lnTo>
                    <a:pt x="174" y="134"/>
                  </a:lnTo>
                  <a:lnTo>
                    <a:pt x="177" y="141"/>
                  </a:lnTo>
                  <a:lnTo>
                    <a:pt x="181" y="136"/>
                  </a:lnTo>
                  <a:lnTo>
                    <a:pt x="185" y="129"/>
                  </a:lnTo>
                  <a:lnTo>
                    <a:pt x="191" y="130"/>
                  </a:lnTo>
                  <a:lnTo>
                    <a:pt x="195" y="119"/>
                  </a:lnTo>
                  <a:lnTo>
                    <a:pt x="200" y="115"/>
                  </a:lnTo>
                  <a:lnTo>
                    <a:pt x="203" y="109"/>
                  </a:lnTo>
                  <a:lnTo>
                    <a:pt x="210" y="105"/>
                  </a:lnTo>
                  <a:lnTo>
                    <a:pt x="210" y="110"/>
                  </a:lnTo>
                  <a:lnTo>
                    <a:pt x="212" y="124"/>
                  </a:lnTo>
                  <a:lnTo>
                    <a:pt x="219" y="121"/>
                  </a:lnTo>
                  <a:lnTo>
                    <a:pt x="224" y="117"/>
                  </a:lnTo>
                  <a:lnTo>
                    <a:pt x="227" y="110"/>
                  </a:lnTo>
                  <a:lnTo>
                    <a:pt x="230" y="111"/>
                  </a:lnTo>
                  <a:lnTo>
                    <a:pt x="247" y="101"/>
                  </a:lnTo>
                  <a:lnTo>
                    <a:pt x="256" y="99"/>
                  </a:lnTo>
                  <a:lnTo>
                    <a:pt x="258" y="92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2" name="Freeform 291"/>
            <p:cNvSpPr>
              <a:spLocks noEditPoints="1"/>
            </p:cNvSpPr>
            <p:nvPr/>
          </p:nvSpPr>
          <p:spPr bwMode="auto">
            <a:xfrm>
              <a:off x="4178051" y="1212428"/>
              <a:ext cx="445571" cy="215513"/>
            </a:xfrm>
            <a:custGeom>
              <a:avLst/>
              <a:gdLst>
                <a:gd name="T0" fmla="*/ 351 w 351"/>
                <a:gd name="T1" fmla="*/ 120 h 170"/>
                <a:gd name="T2" fmla="*/ 303 w 351"/>
                <a:gd name="T3" fmla="*/ 120 h 170"/>
                <a:gd name="T4" fmla="*/ 126 w 351"/>
                <a:gd name="T5" fmla="*/ 31 h 170"/>
                <a:gd name="T6" fmla="*/ 20 w 351"/>
                <a:gd name="T7" fmla="*/ 93 h 170"/>
                <a:gd name="T8" fmla="*/ 38 w 351"/>
                <a:gd name="T9" fmla="*/ 71 h 170"/>
                <a:gd name="T10" fmla="*/ 54 w 351"/>
                <a:gd name="T11" fmla="*/ 54 h 170"/>
                <a:gd name="T12" fmla="*/ 77 w 351"/>
                <a:gd name="T13" fmla="*/ 54 h 170"/>
                <a:gd name="T14" fmla="*/ 98 w 351"/>
                <a:gd name="T15" fmla="*/ 38 h 170"/>
                <a:gd name="T16" fmla="*/ 123 w 351"/>
                <a:gd name="T17" fmla="*/ 44 h 170"/>
                <a:gd name="T18" fmla="*/ 134 w 351"/>
                <a:gd name="T19" fmla="*/ 65 h 170"/>
                <a:gd name="T20" fmla="*/ 157 w 351"/>
                <a:gd name="T21" fmla="*/ 78 h 170"/>
                <a:gd name="T22" fmla="*/ 177 w 351"/>
                <a:gd name="T23" fmla="*/ 90 h 170"/>
                <a:gd name="T24" fmla="*/ 203 w 351"/>
                <a:gd name="T25" fmla="*/ 96 h 170"/>
                <a:gd name="T26" fmla="*/ 195 w 351"/>
                <a:gd name="T27" fmla="*/ 120 h 170"/>
                <a:gd name="T28" fmla="*/ 187 w 351"/>
                <a:gd name="T29" fmla="*/ 139 h 170"/>
                <a:gd name="T30" fmla="*/ 199 w 351"/>
                <a:gd name="T31" fmla="*/ 142 h 170"/>
                <a:gd name="T32" fmla="*/ 221 w 351"/>
                <a:gd name="T33" fmla="*/ 155 h 170"/>
                <a:gd name="T34" fmla="*/ 230 w 351"/>
                <a:gd name="T35" fmla="*/ 158 h 170"/>
                <a:gd name="T36" fmla="*/ 249 w 351"/>
                <a:gd name="T37" fmla="*/ 161 h 170"/>
                <a:gd name="T38" fmla="*/ 256 w 351"/>
                <a:gd name="T39" fmla="*/ 150 h 170"/>
                <a:gd name="T40" fmla="*/ 230 w 351"/>
                <a:gd name="T41" fmla="*/ 131 h 170"/>
                <a:gd name="T42" fmla="*/ 234 w 351"/>
                <a:gd name="T43" fmla="*/ 134 h 170"/>
                <a:gd name="T44" fmla="*/ 255 w 351"/>
                <a:gd name="T45" fmla="*/ 138 h 170"/>
                <a:gd name="T46" fmla="*/ 237 w 351"/>
                <a:gd name="T47" fmla="*/ 100 h 170"/>
                <a:gd name="T48" fmla="*/ 232 w 351"/>
                <a:gd name="T49" fmla="*/ 77 h 170"/>
                <a:gd name="T50" fmla="*/ 236 w 351"/>
                <a:gd name="T51" fmla="*/ 67 h 170"/>
                <a:gd name="T52" fmla="*/ 234 w 351"/>
                <a:gd name="T53" fmla="*/ 58 h 170"/>
                <a:gd name="T54" fmla="*/ 234 w 351"/>
                <a:gd name="T55" fmla="*/ 43 h 170"/>
                <a:gd name="T56" fmla="*/ 244 w 351"/>
                <a:gd name="T57" fmla="*/ 32 h 170"/>
                <a:gd name="T58" fmla="*/ 251 w 351"/>
                <a:gd name="T59" fmla="*/ 24 h 170"/>
                <a:gd name="T60" fmla="*/ 260 w 351"/>
                <a:gd name="T61" fmla="*/ 23 h 170"/>
                <a:gd name="T62" fmla="*/ 268 w 351"/>
                <a:gd name="T63" fmla="*/ 34 h 170"/>
                <a:gd name="T64" fmla="*/ 248 w 351"/>
                <a:gd name="T65" fmla="*/ 63 h 170"/>
                <a:gd name="T66" fmla="*/ 256 w 351"/>
                <a:gd name="T67" fmla="*/ 70 h 170"/>
                <a:gd name="T68" fmla="*/ 245 w 351"/>
                <a:gd name="T69" fmla="*/ 92 h 170"/>
                <a:gd name="T70" fmla="*/ 259 w 351"/>
                <a:gd name="T71" fmla="*/ 85 h 170"/>
                <a:gd name="T72" fmla="*/ 257 w 351"/>
                <a:gd name="T73" fmla="*/ 93 h 170"/>
                <a:gd name="T74" fmla="*/ 255 w 351"/>
                <a:gd name="T75" fmla="*/ 101 h 170"/>
                <a:gd name="T76" fmla="*/ 274 w 351"/>
                <a:gd name="T77" fmla="*/ 111 h 170"/>
                <a:gd name="T78" fmla="*/ 259 w 351"/>
                <a:gd name="T79" fmla="*/ 119 h 170"/>
                <a:gd name="T80" fmla="*/ 268 w 351"/>
                <a:gd name="T81" fmla="*/ 141 h 170"/>
                <a:gd name="T82" fmla="*/ 283 w 351"/>
                <a:gd name="T83" fmla="*/ 145 h 170"/>
                <a:gd name="T84" fmla="*/ 287 w 351"/>
                <a:gd name="T85" fmla="*/ 142 h 170"/>
                <a:gd name="T86" fmla="*/ 291 w 351"/>
                <a:gd name="T87" fmla="*/ 150 h 170"/>
                <a:gd name="T88" fmla="*/ 307 w 351"/>
                <a:gd name="T89" fmla="*/ 154 h 170"/>
                <a:gd name="T90" fmla="*/ 313 w 351"/>
                <a:gd name="T91" fmla="*/ 166 h 170"/>
                <a:gd name="T92" fmla="*/ 336 w 351"/>
                <a:gd name="T93" fmla="*/ 150 h 170"/>
                <a:gd name="T94" fmla="*/ 343 w 351"/>
                <a:gd name="T95" fmla="*/ 158 h 170"/>
                <a:gd name="T96" fmla="*/ 347 w 351"/>
                <a:gd name="T97" fmla="*/ 1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170">
                  <a:moveTo>
                    <a:pt x="341" y="143"/>
                  </a:moveTo>
                  <a:lnTo>
                    <a:pt x="344" y="131"/>
                  </a:lnTo>
                  <a:lnTo>
                    <a:pt x="347" y="132"/>
                  </a:lnTo>
                  <a:lnTo>
                    <a:pt x="351" y="120"/>
                  </a:lnTo>
                  <a:lnTo>
                    <a:pt x="344" y="115"/>
                  </a:lnTo>
                  <a:lnTo>
                    <a:pt x="347" y="112"/>
                  </a:lnTo>
                  <a:lnTo>
                    <a:pt x="348" y="109"/>
                  </a:lnTo>
                  <a:lnTo>
                    <a:pt x="303" y="120"/>
                  </a:lnTo>
                  <a:lnTo>
                    <a:pt x="301" y="113"/>
                  </a:lnTo>
                  <a:lnTo>
                    <a:pt x="290" y="70"/>
                  </a:lnTo>
                  <a:lnTo>
                    <a:pt x="269" y="0"/>
                  </a:lnTo>
                  <a:lnTo>
                    <a:pt x="126" y="31"/>
                  </a:lnTo>
                  <a:lnTo>
                    <a:pt x="0" y="54"/>
                  </a:lnTo>
                  <a:lnTo>
                    <a:pt x="8" y="105"/>
                  </a:lnTo>
                  <a:lnTo>
                    <a:pt x="14" y="99"/>
                  </a:lnTo>
                  <a:lnTo>
                    <a:pt x="20" y="93"/>
                  </a:lnTo>
                  <a:lnTo>
                    <a:pt x="24" y="86"/>
                  </a:lnTo>
                  <a:lnTo>
                    <a:pt x="30" y="80"/>
                  </a:lnTo>
                  <a:lnTo>
                    <a:pt x="33" y="74"/>
                  </a:lnTo>
                  <a:lnTo>
                    <a:pt x="38" y="71"/>
                  </a:lnTo>
                  <a:lnTo>
                    <a:pt x="43" y="73"/>
                  </a:lnTo>
                  <a:lnTo>
                    <a:pt x="52" y="61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61" y="59"/>
                  </a:lnTo>
                  <a:lnTo>
                    <a:pt x="66" y="61"/>
                  </a:lnTo>
                  <a:lnTo>
                    <a:pt x="77" y="59"/>
                  </a:lnTo>
                  <a:lnTo>
                    <a:pt x="77" y="54"/>
                  </a:lnTo>
                  <a:lnTo>
                    <a:pt x="83" y="47"/>
                  </a:lnTo>
                  <a:lnTo>
                    <a:pt x="89" y="47"/>
                  </a:lnTo>
                  <a:lnTo>
                    <a:pt x="94" y="40"/>
                  </a:lnTo>
                  <a:lnTo>
                    <a:pt x="98" y="38"/>
                  </a:lnTo>
                  <a:lnTo>
                    <a:pt x="104" y="40"/>
                  </a:lnTo>
                  <a:lnTo>
                    <a:pt x="110" y="44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2" y="51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34" y="65"/>
                  </a:lnTo>
                  <a:lnTo>
                    <a:pt x="135" y="67"/>
                  </a:lnTo>
                  <a:lnTo>
                    <a:pt x="148" y="67"/>
                  </a:lnTo>
                  <a:lnTo>
                    <a:pt x="154" y="71"/>
                  </a:lnTo>
                  <a:lnTo>
                    <a:pt x="157" y="78"/>
                  </a:lnTo>
                  <a:lnTo>
                    <a:pt x="156" y="84"/>
                  </a:lnTo>
                  <a:lnTo>
                    <a:pt x="163" y="88"/>
                  </a:lnTo>
                  <a:lnTo>
                    <a:pt x="171" y="88"/>
                  </a:lnTo>
                  <a:lnTo>
                    <a:pt x="177" y="90"/>
                  </a:lnTo>
                  <a:lnTo>
                    <a:pt x="183" y="95"/>
                  </a:lnTo>
                  <a:lnTo>
                    <a:pt x="188" y="96"/>
                  </a:lnTo>
                  <a:lnTo>
                    <a:pt x="195" y="90"/>
                  </a:lnTo>
                  <a:lnTo>
                    <a:pt x="203" y="96"/>
                  </a:lnTo>
                  <a:lnTo>
                    <a:pt x="202" y="101"/>
                  </a:lnTo>
                  <a:lnTo>
                    <a:pt x="199" y="107"/>
                  </a:lnTo>
                  <a:lnTo>
                    <a:pt x="200" y="115"/>
                  </a:lnTo>
                  <a:lnTo>
                    <a:pt x="195" y="120"/>
                  </a:lnTo>
                  <a:lnTo>
                    <a:pt x="195" y="127"/>
                  </a:lnTo>
                  <a:lnTo>
                    <a:pt x="191" y="132"/>
                  </a:lnTo>
                  <a:lnTo>
                    <a:pt x="190" y="134"/>
                  </a:lnTo>
                  <a:lnTo>
                    <a:pt x="187" y="139"/>
                  </a:lnTo>
                  <a:lnTo>
                    <a:pt x="188" y="146"/>
                  </a:lnTo>
                  <a:lnTo>
                    <a:pt x="194" y="153"/>
                  </a:lnTo>
                  <a:lnTo>
                    <a:pt x="199" y="146"/>
                  </a:lnTo>
                  <a:lnTo>
                    <a:pt x="199" y="142"/>
                  </a:lnTo>
                  <a:lnTo>
                    <a:pt x="206" y="139"/>
                  </a:lnTo>
                  <a:lnTo>
                    <a:pt x="209" y="146"/>
                  </a:lnTo>
                  <a:lnTo>
                    <a:pt x="214" y="151"/>
                  </a:lnTo>
                  <a:lnTo>
                    <a:pt x="221" y="155"/>
                  </a:lnTo>
                  <a:lnTo>
                    <a:pt x="221" y="150"/>
                  </a:lnTo>
                  <a:lnTo>
                    <a:pt x="222" y="146"/>
                  </a:lnTo>
                  <a:lnTo>
                    <a:pt x="223" y="153"/>
                  </a:lnTo>
                  <a:lnTo>
                    <a:pt x="230" y="158"/>
                  </a:lnTo>
                  <a:lnTo>
                    <a:pt x="237" y="155"/>
                  </a:lnTo>
                  <a:lnTo>
                    <a:pt x="242" y="157"/>
                  </a:lnTo>
                  <a:lnTo>
                    <a:pt x="248" y="162"/>
                  </a:lnTo>
                  <a:lnTo>
                    <a:pt x="249" y="161"/>
                  </a:lnTo>
                  <a:lnTo>
                    <a:pt x="256" y="162"/>
                  </a:lnTo>
                  <a:lnTo>
                    <a:pt x="263" y="166"/>
                  </a:lnTo>
                  <a:lnTo>
                    <a:pt x="264" y="161"/>
                  </a:lnTo>
                  <a:lnTo>
                    <a:pt x="256" y="150"/>
                  </a:lnTo>
                  <a:lnTo>
                    <a:pt x="251" y="147"/>
                  </a:lnTo>
                  <a:lnTo>
                    <a:pt x="244" y="142"/>
                  </a:lnTo>
                  <a:lnTo>
                    <a:pt x="234" y="136"/>
                  </a:lnTo>
                  <a:lnTo>
                    <a:pt x="230" y="131"/>
                  </a:lnTo>
                  <a:lnTo>
                    <a:pt x="226" y="118"/>
                  </a:lnTo>
                  <a:lnTo>
                    <a:pt x="226" y="115"/>
                  </a:lnTo>
                  <a:lnTo>
                    <a:pt x="228" y="120"/>
                  </a:lnTo>
                  <a:lnTo>
                    <a:pt x="234" y="134"/>
                  </a:lnTo>
                  <a:lnTo>
                    <a:pt x="241" y="138"/>
                  </a:lnTo>
                  <a:lnTo>
                    <a:pt x="248" y="139"/>
                  </a:lnTo>
                  <a:lnTo>
                    <a:pt x="251" y="143"/>
                  </a:lnTo>
                  <a:lnTo>
                    <a:pt x="255" y="138"/>
                  </a:lnTo>
                  <a:lnTo>
                    <a:pt x="242" y="126"/>
                  </a:lnTo>
                  <a:lnTo>
                    <a:pt x="238" y="112"/>
                  </a:lnTo>
                  <a:lnTo>
                    <a:pt x="234" y="105"/>
                  </a:lnTo>
                  <a:lnTo>
                    <a:pt x="237" y="100"/>
                  </a:lnTo>
                  <a:lnTo>
                    <a:pt x="234" y="93"/>
                  </a:lnTo>
                  <a:lnTo>
                    <a:pt x="234" y="82"/>
                  </a:lnTo>
                  <a:lnTo>
                    <a:pt x="230" y="78"/>
                  </a:lnTo>
                  <a:lnTo>
                    <a:pt x="232" y="77"/>
                  </a:lnTo>
                  <a:lnTo>
                    <a:pt x="238" y="78"/>
                  </a:lnTo>
                  <a:lnTo>
                    <a:pt x="240" y="78"/>
                  </a:lnTo>
                  <a:lnTo>
                    <a:pt x="234" y="74"/>
                  </a:lnTo>
                  <a:lnTo>
                    <a:pt x="236" y="67"/>
                  </a:lnTo>
                  <a:lnTo>
                    <a:pt x="221" y="59"/>
                  </a:lnTo>
                  <a:lnTo>
                    <a:pt x="228" y="57"/>
                  </a:lnTo>
                  <a:lnTo>
                    <a:pt x="229" y="58"/>
                  </a:lnTo>
                  <a:lnTo>
                    <a:pt x="234" y="58"/>
                  </a:lnTo>
                  <a:lnTo>
                    <a:pt x="229" y="53"/>
                  </a:lnTo>
                  <a:lnTo>
                    <a:pt x="234" y="54"/>
                  </a:lnTo>
                  <a:lnTo>
                    <a:pt x="236" y="46"/>
                  </a:lnTo>
                  <a:lnTo>
                    <a:pt x="234" y="43"/>
                  </a:lnTo>
                  <a:lnTo>
                    <a:pt x="236" y="39"/>
                  </a:lnTo>
                  <a:lnTo>
                    <a:pt x="241" y="46"/>
                  </a:lnTo>
                  <a:lnTo>
                    <a:pt x="241" y="36"/>
                  </a:lnTo>
                  <a:lnTo>
                    <a:pt x="244" y="32"/>
                  </a:lnTo>
                  <a:lnTo>
                    <a:pt x="244" y="38"/>
                  </a:lnTo>
                  <a:lnTo>
                    <a:pt x="251" y="36"/>
                  </a:lnTo>
                  <a:lnTo>
                    <a:pt x="255" y="31"/>
                  </a:lnTo>
                  <a:lnTo>
                    <a:pt x="251" y="24"/>
                  </a:lnTo>
                  <a:lnTo>
                    <a:pt x="252" y="20"/>
                  </a:lnTo>
                  <a:lnTo>
                    <a:pt x="257" y="19"/>
                  </a:lnTo>
                  <a:lnTo>
                    <a:pt x="261" y="17"/>
                  </a:lnTo>
                  <a:lnTo>
                    <a:pt x="260" y="23"/>
                  </a:lnTo>
                  <a:lnTo>
                    <a:pt x="265" y="19"/>
                  </a:lnTo>
                  <a:lnTo>
                    <a:pt x="268" y="21"/>
                  </a:lnTo>
                  <a:lnTo>
                    <a:pt x="260" y="34"/>
                  </a:lnTo>
                  <a:lnTo>
                    <a:pt x="268" y="34"/>
                  </a:lnTo>
                  <a:lnTo>
                    <a:pt x="261" y="38"/>
                  </a:lnTo>
                  <a:lnTo>
                    <a:pt x="256" y="38"/>
                  </a:lnTo>
                  <a:lnTo>
                    <a:pt x="251" y="44"/>
                  </a:lnTo>
                  <a:lnTo>
                    <a:pt x="248" y="63"/>
                  </a:lnTo>
                  <a:lnTo>
                    <a:pt x="252" y="70"/>
                  </a:lnTo>
                  <a:lnTo>
                    <a:pt x="255" y="63"/>
                  </a:lnTo>
                  <a:lnTo>
                    <a:pt x="256" y="65"/>
                  </a:lnTo>
                  <a:lnTo>
                    <a:pt x="256" y="70"/>
                  </a:lnTo>
                  <a:lnTo>
                    <a:pt x="257" y="73"/>
                  </a:lnTo>
                  <a:lnTo>
                    <a:pt x="251" y="78"/>
                  </a:lnTo>
                  <a:lnTo>
                    <a:pt x="245" y="80"/>
                  </a:lnTo>
                  <a:lnTo>
                    <a:pt x="245" y="92"/>
                  </a:lnTo>
                  <a:lnTo>
                    <a:pt x="246" y="85"/>
                  </a:lnTo>
                  <a:lnTo>
                    <a:pt x="252" y="82"/>
                  </a:lnTo>
                  <a:lnTo>
                    <a:pt x="255" y="80"/>
                  </a:lnTo>
                  <a:lnTo>
                    <a:pt x="259" y="85"/>
                  </a:lnTo>
                  <a:lnTo>
                    <a:pt x="264" y="86"/>
                  </a:lnTo>
                  <a:lnTo>
                    <a:pt x="260" y="92"/>
                  </a:lnTo>
                  <a:lnTo>
                    <a:pt x="263" y="97"/>
                  </a:lnTo>
                  <a:lnTo>
                    <a:pt x="257" y="93"/>
                  </a:lnTo>
                  <a:lnTo>
                    <a:pt x="251" y="96"/>
                  </a:lnTo>
                  <a:lnTo>
                    <a:pt x="249" y="101"/>
                  </a:lnTo>
                  <a:lnTo>
                    <a:pt x="253" y="108"/>
                  </a:lnTo>
                  <a:lnTo>
                    <a:pt x="255" y="101"/>
                  </a:lnTo>
                  <a:lnTo>
                    <a:pt x="260" y="100"/>
                  </a:lnTo>
                  <a:lnTo>
                    <a:pt x="264" y="103"/>
                  </a:lnTo>
                  <a:lnTo>
                    <a:pt x="265" y="108"/>
                  </a:lnTo>
                  <a:lnTo>
                    <a:pt x="274" y="111"/>
                  </a:lnTo>
                  <a:lnTo>
                    <a:pt x="280" y="108"/>
                  </a:lnTo>
                  <a:lnTo>
                    <a:pt x="276" y="113"/>
                  </a:lnTo>
                  <a:lnTo>
                    <a:pt x="260" y="112"/>
                  </a:lnTo>
                  <a:lnTo>
                    <a:pt x="259" y="119"/>
                  </a:lnTo>
                  <a:lnTo>
                    <a:pt x="265" y="11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68" y="141"/>
                  </a:lnTo>
                  <a:lnTo>
                    <a:pt x="265" y="135"/>
                  </a:lnTo>
                  <a:lnTo>
                    <a:pt x="272" y="138"/>
                  </a:lnTo>
                  <a:lnTo>
                    <a:pt x="278" y="143"/>
                  </a:lnTo>
                  <a:lnTo>
                    <a:pt x="283" y="145"/>
                  </a:lnTo>
                  <a:lnTo>
                    <a:pt x="282" y="139"/>
                  </a:lnTo>
                  <a:lnTo>
                    <a:pt x="284" y="132"/>
                  </a:lnTo>
                  <a:lnTo>
                    <a:pt x="284" y="139"/>
                  </a:lnTo>
                  <a:lnTo>
                    <a:pt x="287" y="142"/>
                  </a:lnTo>
                  <a:lnTo>
                    <a:pt x="292" y="128"/>
                  </a:lnTo>
                  <a:lnTo>
                    <a:pt x="292" y="141"/>
                  </a:lnTo>
                  <a:lnTo>
                    <a:pt x="297" y="143"/>
                  </a:lnTo>
                  <a:lnTo>
                    <a:pt x="291" y="150"/>
                  </a:lnTo>
                  <a:lnTo>
                    <a:pt x="292" y="155"/>
                  </a:lnTo>
                  <a:lnTo>
                    <a:pt x="298" y="151"/>
                  </a:lnTo>
                  <a:lnTo>
                    <a:pt x="301" y="155"/>
                  </a:lnTo>
                  <a:lnTo>
                    <a:pt x="307" y="154"/>
                  </a:lnTo>
                  <a:lnTo>
                    <a:pt x="305" y="159"/>
                  </a:lnTo>
                  <a:lnTo>
                    <a:pt x="301" y="166"/>
                  </a:lnTo>
                  <a:lnTo>
                    <a:pt x="301" y="170"/>
                  </a:lnTo>
                  <a:lnTo>
                    <a:pt x="313" y="166"/>
                  </a:lnTo>
                  <a:lnTo>
                    <a:pt x="318" y="166"/>
                  </a:lnTo>
                  <a:lnTo>
                    <a:pt x="324" y="161"/>
                  </a:lnTo>
                  <a:lnTo>
                    <a:pt x="337" y="155"/>
                  </a:lnTo>
                  <a:lnTo>
                    <a:pt x="336" y="150"/>
                  </a:lnTo>
                  <a:lnTo>
                    <a:pt x="341" y="143"/>
                  </a:lnTo>
                  <a:close/>
                  <a:moveTo>
                    <a:pt x="349" y="132"/>
                  </a:moveTo>
                  <a:lnTo>
                    <a:pt x="345" y="153"/>
                  </a:lnTo>
                  <a:lnTo>
                    <a:pt x="343" y="158"/>
                  </a:lnTo>
                  <a:lnTo>
                    <a:pt x="343" y="165"/>
                  </a:lnTo>
                  <a:lnTo>
                    <a:pt x="340" y="170"/>
                  </a:lnTo>
                  <a:lnTo>
                    <a:pt x="344" y="165"/>
                  </a:lnTo>
                  <a:lnTo>
                    <a:pt x="347" y="151"/>
                  </a:lnTo>
                  <a:lnTo>
                    <a:pt x="349" y="145"/>
                  </a:lnTo>
                  <a:lnTo>
                    <a:pt x="351" y="126"/>
                  </a:lnTo>
                  <a:lnTo>
                    <a:pt x="349" y="13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3" name="Freeform 292"/>
            <p:cNvSpPr>
              <a:spLocks noEditPoints="1"/>
            </p:cNvSpPr>
            <p:nvPr/>
          </p:nvSpPr>
          <p:spPr bwMode="auto">
            <a:xfrm>
              <a:off x="4178051" y="1212428"/>
              <a:ext cx="445571" cy="215513"/>
            </a:xfrm>
            <a:custGeom>
              <a:avLst/>
              <a:gdLst>
                <a:gd name="T0" fmla="*/ 351 w 351"/>
                <a:gd name="T1" fmla="*/ 120 h 170"/>
                <a:gd name="T2" fmla="*/ 303 w 351"/>
                <a:gd name="T3" fmla="*/ 120 h 170"/>
                <a:gd name="T4" fmla="*/ 126 w 351"/>
                <a:gd name="T5" fmla="*/ 31 h 170"/>
                <a:gd name="T6" fmla="*/ 20 w 351"/>
                <a:gd name="T7" fmla="*/ 93 h 170"/>
                <a:gd name="T8" fmla="*/ 38 w 351"/>
                <a:gd name="T9" fmla="*/ 71 h 170"/>
                <a:gd name="T10" fmla="*/ 54 w 351"/>
                <a:gd name="T11" fmla="*/ 54 h 170"/>
                <a:gd name="T12" fmla="*/ 77 w 351"/>
                <a:gd name="T13" fmla="*/ 54 h 170"/>
                <a:gd name="T14" fmla="*/ 98 w 351"/>
                <a:gd name="T15" fmla="*/ 38 h 170"/>
                <a:gd name="T16" fmla="*/ 123 w 351"/>
                <a:gd name="T17" fmla="*/ 44 h 170"/>
                <a:gd name="T18" fmla="*/ 134 w 351"/>
                <a:gd name="T19" fmla="*/ 65 h 170"/>
                <a:gd name="T20" fmla="*/ 157 w 351"/>
                <a:gd name="T21" fmla="*/ 78 h 170"/>
                <a:gd name="T22" fmla="*/ 177 w 351"/>
                <a:gd name="T23" fmla="*/ 90 h 170"/>
                <a:gd name="T24" fmla="*/ 203 w 351"/>
                <a:gd name="T25" fmla="*/ 96 h 170"/>
                <a:gd name="T26" fmla="*/ 195 w 351"/>
                <a:gd name="T27" fmla="*/ 120 h 170"/>
                <a:gd name="T28" fmla="*/ 187 w 351"/>
                <a:gd name="T29" fmla="*/ 139 h 170"/>
                <a:gd name="T30" fmla="*/ 199 w 351"/>
                <a:gd name="T31" fmla="*/ 142 h 170"/>
                <a:gd name="T32" fmla="*/ 221 w 351"/>
                <a:gd name="T33" fmla="*/ 155 h 170"/>
                <a:gd name="T34" fmla="*/ 230 w 351"/>
                <a:gd name="T35" fmla="*/ 158 h 170"/>
                <a:gd name="T36" fmla="*/ 249 w 351"/>
                <a:gd name="T37" fmla="*/ 161 h 170"/>
                <a:gd name="T38" fmla="*/ 256 w 351"/>
                <a:gd name="T39" fmla="*/ 150 h 170"/>
                <a:gd name="T40" fmla="*/ 230 w 351"/>
                <a:gd name="T41" fmla="*/ 131 h 170"/>
                <a:gd name="T42" fmla="*/ 234 w 351"/>
                <a:gd name="T43" fmla="*/ 134 h 170"/>
                <a:gd name="T44" fmla="*/ 255 w 351"/>
                <a:gd name="T45" fmla="*/ 138 h 170"/>
                <a:gd name="T46" fmla="*/ 237 w 351"/>
                <a:gd name="T47" fmla="*/ 100 h 170"/>
                <a:gd name="T48" fmla="*/ 232 w 351"/>
                <a:gd name="T49" fmla="*/ 77 h 170"/>
                <a:gd name="T50" fmla="*/ 236 w 351"/>
                <a:gd name="T51" fmla="*/ 67 h 170"/>
                <a:gd name="T52" fmla="*/ 234 w 351"/>
                <a:gd name="T53" fmla="*/ 58 h 170"/>
                <a:gd name="T54" fmla="*/ 234 w 351"/>
                <a:gd name="T55" fmla="*/ 43 h 170"/>
                <a:gd name="T56" fmla="*/ 244 w 351"/>
                <a:gd name="T57" fmla="*/ 32 h 170"/>
                <a:gd name="T58" fmla="*/ 251 w 351"/>
                <a:gd name="T59" fmla="*/ 24 h 170"/>
                <a:gd name="T60" fmla="*/ 260 w 351"/>
                <a:gd name="T61" fmla="*/ 23 h 170"/>
                <a:gd name="T62" fmla="*/ 268 w 351"/>
                <a:gd name="T63" fmla="*/ 34 h 170"/>
                <a:gd name="T64" fmla="*/ 248 w 351"/>
                <a:gd name="T65" fmla="*/ 63 h 170"/>
                <a:gd name="T66" fmla="*/ 256 w 351"/>
                <a:gd name="T67" fmla="*/ 70 h 170"/>
                <a:gd name="T68" fmla="*/ 245 w 351"/>
                <a:gd name="T69" fmla="*/ 92 h 170"/>
                <a:gd name="T70" fmla="*/ 259 w 351"/>
                <a:gd name="T71" fmla="*/ 85 h 170"/>
                <a:gd name="T72" fmla="*/ 257 w 351"/>
                <a:gd name="T73" fmla="*/ 93 h 170"/>
                <a:gd name="T74" fmla="*/ 255 w 351"/>
                <a:gd name="T75" fmla="*/ 101 h 170"/>
                <a:gd name="T76" fmla="*/ 274 w 351"/>
                <a:gd name="T77" fmla="*/ 111 h 170"/>
                <a:gd name="T78" fmla="*/ 259 w 351"/>
                <a:gd name="T79" fmla="*/ 119 h 170"/>
                <a:gd name="T80" fmla="*/ 268 w 351"/>
                <a:gd name="T81" fmla="*/ 141 h 170"/>
                <a:gd name="T82" fmla="*/ 283 w 351"/>
                <a:gd name="T83" fmla="*/ 145 h 170"/>
                <a:gd name="T84" fmla="*/ 287 w 351"/>
                <a:gd name="T85" fmla="*/ 142 h 170"/>
                <a:gd name="T86" fmla="*/ 291 w 351"/>
                <a:gd name="T87" fmla="*/ 150 h 170"/>
                <a:gd name="T88" fmla="*/ 307 w 351"/>
                <a:gd name="T89" fmla="*/ 154 h 170"/>
                <a:gd name="T90" fmla="*/ 313 w 351"/>
                <a:gd name="T91" fmla="*/ 166 h 170"/>
                <a:gd name="T92" fmla="*/ 336 w 351"/>
                <a:gd name="T93" fmla="*/ 150 h 170"/>
                <a:gd name="T94" fmla="*/ 343 w 351"/>
                <a:gd name="T95" fmla="*/ 158 h 170"/>
                <a:gd name="T96" fmla="*/ 347 w 351"/>
                <a:gd name="T97" fmla="*/ 1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170">
                  <a:moveTo>
                    <a:pt x="341" y="143"/>
                  </a:moveTo>
                  <a:lnTo>
                    <a:pt x="344" y="131"/>
                  </a:lnTo>
                  <a:lnTo>
                    <a:pt x="347" y="132"/>
                  </a:lnTo>
                  <a:lnTo>
                    <a:pt x="351" y="120"/>
                  </a:lnTo>
                  <a:lnTo>
                    <a:pt x="344" y="115"/>
                  </a:lnTo>
                  <a:lnTo>
                    <a:pt x="347" y="112"/>
                  </a:lnTo>
                  <a:lnTo>
                    <a:pt x="348" y="109"/>
                  </a:lnTo>
                  <a:lnTo>
                    <a:pt x="303" y="120"/>
                  </a:lnTo>
                  <a:lnTo>
                    <a:pt x="301" y="113"/>
                  </a:lnTo>
                  <a:lnTo>
                    <a:pt x="290" y="70"/>
                  </a:lnTo>
                  <a:lnTo>
                    <a:pt x="269" y="0"/>
                  </a:lnTo>
                  <a:lnTo>
                    <a:pt x="126" y="31"/>
                  </a:lnTo>
                  <a:lnTo>
                    <a:pt x="0" y="54"/>
                  </a:lnTo>
                  <a:lnTo>
                    <a:pt x="8" y="105"/>
                  </a:lnTo>
                  <a:lnTo>
                    <a:pt x="14" y="99"/>
                  </a:lnTo>
                  <a:lnTo>
                    <a:pt x="20" y="93"/>
                  </a:lnTo>
                  <a:lnTo>
                    <a:pt x="24" y="86"/>
                  </a:lnTo>
                  <a:lnTo>
                    <a:pt x="30" y="80"/>
                  </a:lnTo>
                  <a:lnTo>
                    <a:pt x="33" y="74"/>
                  </a:lnTo>
                  <a:lnTo>
                    <a:pt x="38" y="71"/>
                  </a:lnTo>
                  <a:lnTo>
                    <a:pt x="43" y="73"/>
                  </a:lnTo>
                  <a:lnTo>
                    <a:pt x="52" y="61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61" y="59"/>
                  </a:lnTo>
                  <a:lnTo>
                    <a:pt x="66" y="61"/>
                  </a:lnTo>
                  <a:lnTo>
                    <a:pt x="77" y="59"/>
                  </a:lnTo>
                  <a:lnTo>
                    <a:pt x="77" y="54"/>
                  </a:lnTo>
                  <a:lnTo>
                    <a:pt x="83" y="47"/>
                  </a:lnTo>
                  <a:lnTo>
                    <a:pt x="89" y="47"/>
                  </a:lnTo>
                  <a:lnTo>
                    <a:pt x="94" y="40"/>
                  </a:lnTo>
                  <a:lnTo>
                    <a:pt x="98" y="38"/>
                  </a:lnTo>
                  <a:lnTo>
                    <a:pt x="104" y="40"/>
                  </a:lnTo>
                  <a:lnTo>
                    <a:pt x="110" y="44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2" y="51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34" y="65"/>
                  </a:lnTo>
                  <a:lnTo>
                    <a:pt x="135" y="67"/>
                  </a:lnTo>
                  <a:lnTo>
                    <a:pt x="148" y="67"/>
                  </a:lnTo>
                  <a:lnTo>
                    <a:pt x="154" y="71"/>
                  </a:lnTo>
                  <a:lnTo>
                    <a:pt x="157" y="78"/>
                  </a:lnTo>
                  <a:lnTo>
                    <a:pt x="156" y="84"/>
                  </a:lnTo>
                  <a:lnTo>
                    <a:pt x="163" y="88"/>
                  </a:lnTo>
                  <a:lnTo>
                    <a:pt x="171" y="88"/>
                  </a:lnTo>
                  <a:lnTo>
                    <a:pt x="177" y="90"/>
                  </a:lnTo>
                  <a:lnTo>
                    <a:pt x="183" y="95"/>
                  </a:lnTo>
                  <a:lnTo>
                    <a:pt x="188" y="96"/>
                  </a:lnTo>
                  <a:lnTo>
                    <a:pt x="195" y="90"/>
                  </a:lnTo>
                  <a:lnTo>
                    <a:pt x="203" y="96"/>
                  </a:lnTo>
                  <a:lnTo>
                    <a:pt x="202" y="101"/>
                  </a:lnTo>
                  <a:lnTo>
                    <a:pt x="199" y="107"/>
                  </a:lnTo>
                  <a:lnTo>
                    <a:pt x="200" y="115"/>
                  </a:lnTo>
                  <a:lnTo>
                    <a:pt x="195" y="120"/>
                  </a:lnTo>
                  <a:lnTo>
                    <a:pt x="195" y="127"/>
                  </a:lnTo>
                  <a:lnTo>
                    <a:pt x="191" y="132"/>
                  </a:lnTo>
                  <a:lnTo>
                    <a:pt x="190" y="134"/>
                  </a:lnTo>
                  <a:lnTo>
                    <a:pt x="187" y="139"/>
                  </a:lnTo>
                  <a:lnTo>
                    <a:pt x="188" y="146"/>
                  </a:lnTo>
                  <a:lnTo>
                    <a:pt x="194" y="153"/>
                  </a:lnTo>
                  <a:lnTo>
                    <a:pt x="199" y="146"/>
                  </a:lnTo>
                  <a:lnTo>
                    <a:pt x="199" y="142"/>
                  </a:lnTo>
                  <a:lnTo>
                    <a:pt x="206" y="139"/>
                  </a:lnTo>
                  <a:lnTo>
                    <a:pt x="209" y="146"/>
                  </a:lnTo>
                  <a:lnTo>
                    <a:pt x="214" y="151"/>
                  </a:lnTo>
                  <a:lnTo>
                    <a:pt x="221" y="155"/>
                  </a:lnTo>
                  <a:lnTo>
                    <a:pt x="221" y="150"/>
                  </a:lnTo>
                  <a:lnTo>
                    <a:pt x="222" y="146"/>
                  </a:lnTo>
                  <a:lnTo>
                    <a:pt x="223" y="153"/>
                  </a:lnTo>
                  <a:lnTo>
                    <a:pt x="230" y="158"/>
                  </a:lnTo>
                  <a:lnTo>
                    <a:pt x="237" y="155"/>
                  </a:lnTo>
                  <a:lnTo>
                    <a:pt x="242" y="157"/>
                  </a:lnTo>
                  <a:lnTo>
                    <a:pt x="248" y="162"/>
                  </a:lnTo>
                  <a:lnTo>
                    <a:pt x="249" y="161"/>
                  </a:lnTo>
                  <a:lnTo>
                    <a:pt x="256" y="162"/>
                  </a:lnTo>
                  <a:lnTo>
                    <a:pt x="263" y="166"/>
                  </a:lnTo>
                  <a:lnTo>
                    <a:pt x="264" y="161"/>
                  </a:lnTo>
                  <a:lnTo>
                    <a:pt x="256" y="150"/>
                  </a:lnTo>
                  <a:lnTo>
                    <a:pt x="251" y="147"/>
                  </a:lnTo>
                  <a:lnTo>
                    <a:pt x="244" y="142"/>
                  </a:lnTo>
                  <a:lnTo>
                    <a:pt x="234" y="136"/>
                  </a:lnTo>
                  <a:lnTo>
                    <a:pt x="230" y="131"/>
                  </a:lnTo>
                  <a:lnTo>
                    <a:pt x="226" y="118"/>
                  </a:lnTo>
                  <a:lnTo>
                    <a:pt x="226" y="115"/>
                  </a:lnTo>
                  <a:lnTo>
                    <a:pt x="228" y="120"/>
                  </a:lnTo>
                  <a:lnTo>
                    <a:pt x="234" y="134"/>
                  </a:lnTo>
                  <a:lnTo>
                    <a:pt x="241" y="138"/>
                  </a:lnTo>
                  <a:lnTo>
                    <a:pt x="248" y="139"/>
                  </a:lnTo>
                  <a:lnTo>
                    <a:pt x="251" y="143"/>
                  </a:lnTo>
                  <a:lnTo>
                    <a:pt x="255" y="138"/>
                  </a:lnTo>
                  <a:lnTo>
                    <a:pt x="242" y="126"/>
                  </a:lnTo>
                  <a:lnTo>
                    <a:pt x="238" y="112"/>
                  </a:lnTo>
                  <a:lnTo>
                    <a:pt x="234" y="105"/>
                  </a:lnTo>
                  <a:lnTo>
                    <a:pt x="237" y="100"/>
                  </a:lnTo>
                  <a:lnTo>
                    <a:pt x="234" y="93"/>
                  </a:lnTo>
                  <a:lnTo>
                    <a:pt x="234" y="82"/>
                  </a:lnTo>
                  <a:lnTo>
                    <a:pt x="230" y="78"/>
                  </a:lnTo>
                  <a:lnTo>
                    <a:pt x="232" y="77"/>
                  </a:lnTo>
                  <a:lnTo>
                    <a:pt x="238" y="78"/>
                  </a:lnTo>
                  <a:lnTo>
                    <a:pt x="240" y="78"/>
                  </a:lnTo>
                  <a:lnTo>
                    <a:pt x="234" y="74"/>
                  </a:lnTo>
                  <a:lnTo>
                    <a:pt x="236" y="67"/>
                  </a:lnTo>
                  <a:lnTo>
                    <a:pt x="221" y="59"/>
                  </a:lnTo>
                  <a:lnTo>
                    <a:pt x="228" y="57"/>
                  </a:lnTo>
                  <a:lnTo>
                    <a:pt x="229" y="58"/>
                  </a:lnTo>
                  <a:lnTo>
                    <a:pt x="234" y="58"/>
                  </a:lnTo>
                  <a:lnTo>
                    <a:pt x="229" y="53"/>
                  </a:lnTo>
                  <a:lnTo>
                    <a:pt x="234" y="54"/>
                  </a:lnTo>
                  <a:lnTo>
                    <a:pt x="236" y="46"/>
                  </a:lnTo>
                  <a:lnTo>
                    <a:pt x="234" y="43"/>
                  </a:lnTo>
                  <a:lnTo>
                    <a:pt x="236" y="39"/>
                  </a:lnTo>
                  <a:lnTo>
                    <a:pt x="241" y="46"/>
                  </a:lnTo>
                  <a:lnTo>
                    <a:pt x="241" y="36"/>
                  </a:lnTo>
                  <a:lnTo>
                    <a:pt x="244" y="32"/>
                  </a:lnTo>
                  <a:lnTo>
                    <a:pt x="244" y="38"/>
                  </a:lnTo>
                  <a:lnTo>
                    <a:pt x="251" y="36"/>
                  </a:lnTo>
                  <a:lnTo>
                    <a:pt x="255" y="31"/>
                  </a:lnTo>
                  <a:lnTo>
                    <a:pt x="251" y="24"/>
                  </a:lnTo>
                  <a:lnTo>
                    <a:pt x="252" y="20"/>
                  </a:lnTo>
                  <a:lnTo>
                    <a:pt x="257" y="19"/>
                  </a:lnTo>
                  <a:lnTo>
                    <a:pt x="261" y="17"/>
                  </a:lnTo>
                  <a:lnTo>
                    <a:pt x="260" y="23"/>
                  </a:lnTo>
                  <a:lnTo>
                    <a:pt x="265" y="19"/>
                  </a:lnTo>
                  <a:lnTo>
                    <a:pt x="268" y="21"/>
                  </a:lnTo>
                  <a:lnTo>
                    <a:pt x="260" y="34"/>
                  </a:lnTo>
                  <a:lnTo>
                    <a:pt x="268" y="34"/>
                  </a:lnTo>
                  <a:lnTo>
                    <a:pt x="261" y="38"/>
                  </a:lnTo>
                  <a:lnTo>
                    <a:pt x="256" y="38"/>
                  </a:lnTo>
                  <a:lnTo>
                    <a:pt x="251" y="44"/>
                  </a:lnTo>
                  <a:lnTo>
                    <a:pt x="248" y="63"/>
                  </a:lnTo>
                  <a:lnTo>
                    <a:pt x="252" y="70"/>
                  </a:lnTo>
                  <a:lnTo>
                    <a:pt x="255" y="63"/>
                  </a:lnTo>
                  <a:lnTo>
                    <a:pt x="256" y="65"/>
                  </a:lnTo>
                  <a:lnTo>
                    <a:pt x="256" y="70"/>
                  </a:lnTo>
                  <a:lnTo>
                    <a:pt x="257" y="73"/>
                  </a:lnTo>
                  <a:lnTo>
                    <a:pt x="251" y="78"/>
                  </a:lnTo>
                  <a:lnTo>
                    <a:pt x="245" y="80"/>
                  </a:lnTo>
                  <a:lnTo>
                    <a:pt x="245" y="92"/>
                  </a:lnTo>
                  <a:lnTo>
                    <a:pt x="246" y="85"/>
                  </a:lnTo>
                  <a:lnTo>
                    <a:pt x="252" y="82"/>
                  </a:lnTo>
                  <a:lnTo>
                    <a:pt x="255" y="80"/>
                  </a:lnTo>
                  <a:lnTo>
                    <a:pt x="259" y="85"/>
                  </a:lnTo>
                  <a:lnTo>
                    <a:pt x="264" y="86"/>
                  </a:lnTo>
                  <a:lnTo>
                    <a:pt x="260" y="92"/>
                  </a:lnTo>
                  <a:lnTo>
                    <a:pt x="263" y="97"/>
                  </a:lnTo>
                  <a:lnTo>
                    <a:pt x="257" y="93"/>
                  </a:lnTo>
                  <a:lnTo>
                    <a:pt x="251" y="96"/>
                  </a:lnTo>
                  <a:lnTo>
                    <a:pt x="249" y="101"/>
                  </a:lnTo>
                  <a:lnTo>
                    <a:pt x="253" y="108"/>
                  </a:lnTo>
                  <a:lnTo>
                    <a:pt x="255" y="101"/>
                  </a:lnTo>
                  <a:lnTo>
                    <a:pt x="260" y="100"/>
                  </a:lnTo>
                  <a:lnTo>
                    <a:pt x="264" y="103"/>
                  </a:lnTo>
                  <a:lnTo>
                    <a:pt x="265" y="108"/>
                  </a:lnTo>
                  <a:lnTo>
                    <a:pt x="274" y="111"/>
                  </a:lnTo>
                  <a:lnTo>
                    <a:pt x="280" y="108"/>
                  </a:lnTo>
                  <a:lnTo>
                    <a:pt x="276" y="113"/>
                  </a:lnTo>
                  <a:lnTo>
                    <a:pt x="260" y="112"/>
                  </a:lnTo>
                  <a:lnTo>
                    <a:pt x="259" y="119"/>
                  </a:lnTo>
                  <a:lnTo>
                    <a:pt x="265" y="11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68" y="141"/>
                  </a:lnTo>
                  <a:lnTo>
                    <a:pt x="265" y="135"/>
                  </a:lnTo>
                  <a:lnTo>
                    <a:pt x="272" y="138"/>
                  </a:lnTo>
                  <a:lnTo>
                    <a:pt x="278" y="143"/>
                  </a:lnTo>
                  <a:lnTo>
                    <a:pt x="283" y="145"/>
                  </a:lnTo>
                  <a:lnTo>
                    <a:pt x="282" y="139"/>
                  </a:lnTo>
                  <a:lnTo>
                    <a:pt x="284" y="132"/>
                  </a:lnTo>
                  <a:lnTo>
                    <a:pt x="284" y="139"/>
                  </a:lnTo>
                  <a:lnTo>
                    <a:pt x="287" y="142"/>
                  </a:lnTo>
                  <a:lnTo>
                    <a:pt x="292" y="128"/>
                  </a:lnTo>
                  <a:lnTo>
                    <a:pt x="292" y="141"/>
                  </a:lnTo>
                  <a:lnTo>
                    <a:pt x="297" y="143"/>
                  </a:lnTo>
                  <a:lnTo>
                    <a:pt x="291" y="150"/>
                  </a:lnTo>
                  <a:lnTo>
                    <a:pt x="292" y="155"/>
                  </a:lnTo>
                  <a:lnTo>
                    <a:pt x="298" y="151"/>
                  </a:lnTo>
                  <a:lnTo>
                    <a:pt x="301" y="155"/>
                  </a:lnTo>
                  <a:lnTo>
                    <a:pt x="307" y="154"/>
                  </a:lnTo>
                  <a:lnTo>
                    <a:pt x="305" y="159"/>
                  </a:lnTo>
                  <a:lnTo>
                    <a:pt x="301" y="166"/>
                  </a:lnTo>
                  <a:lnTo>
                    <a:pt x="301" y="170"/>
                  </a:lnTo>
                  <a:lnTo>
                    <a:pt x="313" y="166"/>
                  </a:lnTo>
                  <a:lnTo>
                    <a:pt x="318" y="166"/>
                  </a:lnTo>
                  <a:lnTo>
                    <a:pt x="324" y="161"/>
                  </a:lnTo>
                  <a:lnTo>
                    <a:pt x="337" y="155"/>
                  </a:lnTo>
                  <a:lnTo>
                    <a:pt x="336" y="150"/>
                  </a:lnTo>
                  <a:lnTo>
                    <a:pt x="341" y="143"/>
                  </a:lnTo>
                  <a:close/>
                  <a:moveTo>
                    <a:pt x="349" y="132"/>
                  </a:moveTo>
                  <a:lnTo>
                    <a:pt x="345" y="153"/>
                  </a:lnTo>
                  <a:lnTo>
                    <a:pt x="343" y="158"/>
                  </a:lnTo>
                  <a:lnTo>
                    <a:pt x="343" y="165"/>
                  </a:lnTo>
                  <a:lnTo>
                    <a:pt x="340" y="170"/>
                  </a:lnTo>
                  <a:lnTo>
                    <a:pt x="344" y="165"/>
                  </a:lnTo>
                  <a:lnTo>
                    <a:pt x="347" y="151"/>
                  </a:lnTo>
                  <a:lnTo>
                    <a:pt x="349" y="145"/>
                  </a:lnTo>
                  <a:lnTo>
                    <a:pt x="351" y="126"/>
                  </a:lnTo>
                  <a:lnTo>
                    <a:pt x="349" y="132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4" name="Freeform 293"/>
            <p:cNvSpPr>
              <a:spLocks noEditPoints="1"/>
            </p:cNvSpPr>
            <p:nvPr/>
          </p:nvSpPr>
          <p:spPr bwMode="auto">
            <a:xfrm>
              <a:off x="4766416" y="122962"/>
              <a:ext cx="384751" cy="569854"/>
            </a:xfrm>
            <a:custGeom>
              <a:avLst/>
              <a:gdLst>
                <a:gd name="T0" fmla="*/ 268 w 303"/>
                <a:gd name="T1" fmla="*/ 204 h 448"/>
                <a:gd name="T2" fmla="*/ 264 w 303"/>
                <a:gd name="T3" fmla="*/ 183 h 448"/>
                <a:gd name="T4" fmla="*/ 255 w 303"/>
                <a:gd name="T5" fmla="*/ 180 h 448"/>
                <a:gd name="T6" fmla="*/ 240 w 303"/>
                <a:gd name="T7" fmla="*/ 173 h 448"/>
                <a:gd name="T8" fmla="*/ 233 w 303"/>
                <a:gd name="T9" fmla="*/ 156 h 448"/>
                <a:gd name="T10" fmla="*/ 225 w 303"/>
                <a:gd name="T11" fmla="*/ 148 h 448"/>
                <a:gd name="T12" fmla="*/ 204 w 303"/>
                <a:gd name="T13" fmla="*/ 145 h 448"/>
                <a:gd name="T14" fmla="*/ 200 w 303"/>
                <a:gd name="T15" fmla="*/ 127 h 448"/>
                <a:gd name="T16" fmla="*/ 165 w 303"/>
                <a:gd name="T17" fmla="*/ 18 h 448"/>
                <a:gd name="T18" fmla="*/ 134 w 303"/>
                <a:gd name="T19" fmla="*/ 1 h 448"/>
                <a:gd name="T20" fmla="*/ 116 w 303"/>
                <a:gd name="T21" fmla="*/ 10 h 448"/>
                <a:gd name="T22" fmla="*/ 99 w 303"/>
                <a:gd name="T23" fmla="*/ 22 h 448"/>
                <a:gd name="T24" fmla="*/ 79 w 303"/>
                <a:gd name="T25" fmla="*/ 20 h 448"/>
                <a:gd name="T26" fmla="*/ 62 w 303"/>
                <a:gd name="T27" fmla="*/ 8 h 448"/>
                <a:gd name="T28" fmla="*/ 33 w 303"/>
                <a:gd name="T29" fmla="*/ 129 h 448"/>
                <a:gd name="T30" fmla="*/ 33 w 303"/>
                <a:gd name="T31" fmla="*/ 167 h 448"/>
                <a:gd name="T32" fmla="*/ 34 w 303"/>
                <a:gd name="T33" fmla="*/ 190 h 448"/>
                <a:gd name="T34" fmla="*/ 19 w 303"/>
                <a:gd name="T35" fmla="*/ 215 h 448"/>
                <a:gd name="T36" fmla="*/ 19 w 303"/>
                <a:gd name="T37" fmla="*/ 226 h 448"/>
                <a:gd name="T38" fmla="*/ 16 w 303"/>
                <a:gd name="T39" fmla="*/ 240 h 448"/>
                <a:gd name="T40" fmla="*/ 0 w 303"/>
                <a:gd name="T41" fmla="*/ 245 h 448"/>
                <a:gd name="T42" fmla="*/ 54 w 303"/>
                <a:gd name="T43" fmla="*/ 407 h 448"/>
                <a:gd name="T44" fmla="*/ 60 w 303"/>
                <a:gd name="T45" fmla="*/ 425 h 448"/>
                <a:gd name="T46" fmla="*/ 73 w 303"/>
                <a:gd name="T47" fmla="*/ 440 h 448"/>
                <a:gd name="T48" fmla="*/ 87 w 303"/>
                <a:gd name="T49" fmla="*/ 441 h 448"/>
                <a:gd name="T50" fmla="*/ 88 w 303"/>
                <a:gd name="T51" fmla="*/ 422 h 448"/>
                <a:gd name="T52" fmla="*/ 96 w 303"/>
                <a:gd name="T53" fmla="*/ 399 h 448"/>
                <a:gd name="T54" fmla="*/ 99 w 303"/>
                <a:gd name="T55" fmla="*/ 379 h 448"/>
                <a:gd name="T56" fmla="*/ 114 w 303"/>
                <a:gd name="T57" fmla="*/ 370 h 448"/>
                <a:gd name="T58" fmla="*/ 118 w 303"/>
                <a:gd name="T59" fmla="*/ 364 h 448"/>
                <a:gd name="T60" fmla="*/ 126 w 303"/>
                <a:gd name="T61" fmla="*/ 371 h 448"/>
                <a:gd name="T62" fmla="*/ 118 w 303"/>
                <a:gd name="T63" fmla="*/ 348 h 448"/>
                <a:gd name="T64" fmla="*/ 121 w 303"/>
                <a:gd name="T65" fmla="*/ 343 h 448"/>
                <a:gd name="T66" fmla="*/ 127 w 303"/>
                <a:gd name="T67" fmla="*/ 349 h 448"/>
                <a:gd name="T68" fmla="*/ 134 w 303"/>
                <a:gd name="T69" fmla="*/ 347 h 448"/>
                <a:gd name="T70" fmla="*/ 137 w 303"/>
                <a:gd name="T71" fmla="*/ 343 h 448"/>
                <a:gd name="T72" fmla="*/ 138 w 303"/>
                <a:gd name="T73" fmla="*/ 341 h 448"/>
                <a:gd name="T74" fmla="*/ 145 w 303"/>
                <a:gd name="T75" fmla="*/ 345 h 448"/>
                <a:gd name="T76" fmla="*/ 154 w 303"/>
                <a:gd name="T77" fmla="*/ 333 h 448"/>
                <a:gd name="T78" fmla="*/ 168 w 303"/>
                <a:gd name="T79" fmla="*/ 322 h 448"/>
                <a:gd name="T80" fmla="*/ 165 w 303"/>
                <a:gd name="T81" fmla="*/ 303 h 448"/>
                <a:gd name="T82" fmla="*/ 164 w 303"/>
                <a:gd name="T83" fmla="*/ 284 h 448"/>
                <a:gd name="T84" fmla="*/ 176 w 303"/>
                <a:gd name="T85" fmla="*/ 275 h 448"/>
                <a:gd name="T86" fmla="*/ 180 w 303"/>
                <a:gd name="T87" fmla="*/ 287 h 448"/>
                <a:gd name="T88" fmla="*/ 199 w 303"/>
                <a:gd name="T89" fmla="*/ 295 h 448"/>
                <a:gd name="T90" fmla="*/ 196 w 303"/>
                <a:gd name="T91" fmla="*/ 275 h 448"/>
                <a:gd name="T92" fmla="*/ 207 w 303"/>
                <a:gd name="T93" fmla="*/ 269 h 448"/>
                <a:gd name="T94" fmla="*/ 226 w 303"/>
                <a:gd name="T95" fmla="*/ 275 h 448"/>
                <a:gd name="T96" fmla="*/ 230 w 303"/>
                <a:gd name="T97" fmla="*/ 260 h 448"/>
                <a:gd name="T98" fmla="*/ 234 w 303"/>
                <a:gd name="T99" fmla="*/ 265 h 448"/>
                <a:gd name="T100" fmla="*/ 237 w 303"/>
                <a:gd name="T101" fmla="*/ 246 h 448"/>
                <a:gd name="T102" fmla="*/ 246 w 303"/>
                <a:gd name="T103" fmla="*/ 246 h 448"/>
                <a:gd name="T104" fmla="*/ 259 w 303"/>
                <a:gd name="T105" fmla="*/ 238 h 448"/>
                <a:gd name="T106" fmla="*/ 265 w 303"/>
                <a:gd name="T107" fmla="*/ 236 h 448"/>
                <a:gd name="T108" fmla="*/ 276 w 303"/>
                <a:gd name="T109" fmla="*/ 225 h 448"/>
                <a:gd name="T110" fmla="*/ 278 w 303"/>
                <a:gd name="T111" fmla="*/ 202 h 448"/>
                <a:gd name="T112" fmla="*/ 203 w 303"/>
                <a:gd name="T113" fmla="*/ 283 h 448"/>
                <a:gd name="T114" fmla="*/ 219 w 303"/>
                <a:gd name="T115" fmla="*/ 276 h 448"/>
                <a:gd name="T116" fmla="*/ 299 w 303"/>
                <a:gd name="T117" fmla="*/ 206 h 448"/>
                <a:gd name="T118" fmla="*/ 295 w 303"/>
                <a:gd name="T119" fmla="*/ 218 h 448"/>
                <a:gd name="T120" fmla="*/ 303 w 303"/>
                <a:gd name="T121" fmla="*/ 21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" h="448">
                  <a:moveTo>
                    <a:pt x="279" y="204"/>
                  </a:moveTo>
                  <a:lnTo>
                    <a:pt x="273" y="210"/>
                  </a:lnTo>
                  <a:lnTo>
                    <a:pt x="268" y="204"/>
                  </a:lnTo>
                  <a:lnTo>
                    <a:pt x="276" y="195"/>
                  </a:lnTo>
                  <a:lnTo>
                    <a:pt x="264" y="183"/>
                  </a:lnTo>
                  <a:lnTo>
                    <a:pt x="264" y="183"/>
                  </a:lnTo>
                  <a:lnTo>
                    <a:pt x="263" y="181"/>
                  </a:lnTo>
                  <a:lnTo>
                    <a:pt x="259" y="180"/>
                  </a:lnTo>
                  <a:lnTo>
                    <a:pt x="255" y="180"/>
                  </a:lnTo>
                  <a:lnTo>
                    <a:pt x="249" y="186"/>
                  </a:lnTo>
                  <a:lnTo>
                    <a:pt x="242" y="180"/>
                  </a:lnTo>
                  <a:lnTo>
                    <a:pt x="240" y="173"/>
                  </a:lnTo>
                  <a:lnTo>
                    <a:pt x="240" y="167"/>
                  </a:lnTo>
                  <a:lnTo>
                    <a:pt x="234" y="161"/>
                  </a:lnTo>
                  <a:lnTo>
                    <a:pt x="233" y="156"/>
                  </a:lnTo>
                  <a:lnTo>
                    <a:pt x="234" y="149"/>
                  </a:lnTo>
                  <a:lnTo>
                    <a:pt x="230" y="145"/>
                  </a:lnTo>
                  <a:lnTo>
                    <a:pt x="225" y="148"/>
                  </a:lnTo>
                  <a:lnTo>
                    <a:pt x="218" y="148"/>
                  </a:lnTo>
                  <a:lnTo>
                    <a:pt x="211" y="144"/>
                  </a:lnTo>
                  <a:lnTo>
                    <a:pt x="204" y="145"/>
                  </a:lnTo>
                  <a:lnTo>
                    <a:pt x="203" y="138"/>
                  </a:lnTo>
                  <a:lnTo>
                    <a:pt x="203" y="133"/>
                  </a:lnTo>
                  <a:lnTo>
                    <a:pt x="200" y="127"/>
                  </a:lnTo>
                  <a:lnTo>
                    <a:pt x="200" y="121"/>
                  </a:lnTo>
                  <a:lnTo>
                    <a:pt x="192" y="100"/>
                  </a:lnTo>
                  <a:lnTo>
                    <a:pt x="165" y="18"/>
                  </a:lnTo>
                  <a:lnTo>
                    <a:pt x="160" y="16"/>
                  </a:lnTo>
                  <a:lnTo>
                    <a:pt x="148" y="7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1" y="3"/>
                  </a:lnTo>
                  <a:lnTo>
                    <a:pt x="116" y="10"/>
                  </a:lnTo>
                  <a:lnTo>
                    <a:pt x="110" y="1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2" y="27"/>
                  </a:lnTo>
                  <a:lnTo>
                    <a:pt x="85" y="26"/>
                  </a:lnTo>
                  <a:lnTo>
                    <a:pt x="79" y="20"/>
                  </a:lnTo>
                  <a:lnTo>
                    <a:pt x="74" y="8"/>
                  </a:lnTo>
                  <a:lnTo>
                    <a:pt x="69" y="7"/>
                  </a:lnTo>
                  <a:lnTo>
                    <a:pt x="62" y="8"/>
                  </a:lnTo>
                  <a:lnTo>
                    <a:pt x="34" y="94"/>
                  </a:lnTo>
                  <a:lnTo>
                    <a:pt x="38" y="119"/>
                  </a:lnTo>
                  <a:lnTo>
                    <a:pt x="33" y="129"/>
                  </a:lnTo>
                  <a:lnTo>
                    <a:pt x="30" y="148"/>
                  </a:lnTo>
                  <a:lnTo>
                    <a:pt x="33" y="153"/>
                  </a:lnTo>
                  <a:lnTo>
                    <a:pt x="33" y="167"/>
                  </a:lnTo>
                  <a:lnTo>
                    <a:pt x="38" y="172"/>
                  </a:lnTo>
                  <a:lnTo>
                    <a:pt x="31" y="186"/>
                  </a:lnTo>
                  <a:lnTo>
                    <a:pt x="34" y="190"/>
                  </a:lnTo>
                  <a:lnTo>
                    <a:pt x="24" y="203"/>
                  </a:lnTo>
                  <a:lnTo>
                    <a:pt x="20" y="209"/>
                  </a:lnTo>
                  <a:lnTo>
                    <a:pt x="19" y="215"/>
                  </a:lnTo>
                  <a:lnTo>
                    <a:pt x="18" y="217"/>
                  </a:lnTo>
                  <a:lnTo>
                    <a:pt x="24" y="229"/>
                  </a:lnTo>
                  <a:lnTo>
                    <a:pt x="19" y="226"/>
                  </a:lnTo>
                  <a:lnTo>
                    <a:pt x="16" y="227"/>
                  </a:lnTo>
                  <a:lnTo>
                    <a:pt x="16" y="233"/>
                  </a:lnTo>
                  <a:lnTo>
                    <a:pt x="16" y="240"/>
                  </a:lnTo>
                  <a:lnTo>
                    <a:pt x="11" y="241"/>
                  </a:lnTo>
                  <a:lnTo>
                    <a:pt x="5" y="238"/>
                  </a:lnTo>
                  <a:lnTo>
                    <a:pt x="0" y="245"/>
                  </a:lnTo>
                  <a:lnTo>
                    <a:pt x="1" y="248"/>
                  </a:lnTo>
                  <a:lnTo>
                    <a:pt x="47" y="389"/>
                  </a:lnTo>
                  <a:lnTo>
                    <a:pt x="54" y="407"/>
                  </a:lnTo>
                  <a:lnTo>
                    <a:pt x="54" y="413"/>
                  </a:lnTo>
                  <a:lnTo>
                    <a:pt x="57" y="420"/>
                  </a:lnTo>
                  <a:lnTo>
                    <a:pt x="60" y="425"/>
                  </a:lnTo>
                  <a:lnTo>
                    <a:pt x="65" y="430"/>
                  </a:lnTo>
                  <a:lnTo>
                    <a:pt x="72" y="435"/>
                  </a:lnTo>
                  <a:lnTo>
                    <a:pt x="73" y="440"/>
                  </a:lnTo>
                  <a:lnTo>
                    <a:pt x="79" y="447"/>
                  </a:lnTo>
                  <a:lnTo>
                    <a:pt x="81" y="448"/>
                  </a:lnTo>
                  <a:lnTo>
                    <a:pt x="87" y="441"/>
                  </a:lnTo>
                  <a:lnTo>
                    <a:pt x="89" y="435"/>
                  </a:lnTo>
                  <a:lnTo>
                    <a:pt x="88" y="429"/>
                  </a:lnTo>
                  <a:lnTo>
                    <a:pt x="88" y="422"/>
                  </a:lnTo>
                  <a:lnTo>
                    <a:pt x="93" y="417"/>
                  </a:lnTo>
                  <a:lnTo>
                    <a:pt x="99" y="405"/>
                  </a:lnTo>
                  <a:lnTo>
                    <a:pt x="96" y="399"/>
                  </a:lnTo>
                  <a:lnTo>
                    <a:pt x="104" y="386"/>
                  </a:lnTo>
                  <a:lnTo>
                    <a:pt x="100" y="384"/>
                  </a:lnTo>
                  <a:lnTo>
                    <a:pt x="99" y="379"/>
                  </a:lnTo>
                  <a:lnTo>
                    <a:pt x="102" y="372"/>
                  </a:lnTo>
                  <a:lnTo>
                    <a:pt x="111" y="359"/>
                  </a:lnTo>
                  <a:lnTo>
                    <a:pt x="114" y="370"/>
                  </a:lnTo>
                  <a:lnTo>
                    <a:pt x="114" y="364"/>
                  </a:lnTo>
                  <a:lnTo>
                    <a:pt x="115" y="370"/>
                  </a:lnTo>
                  <a:lnTo>
                    <a:pt x="118" y="364"/>
                  </a:lnTo>
                  <a:lnTo>
                    <a:pt x="119" y="357"/>
                  </a:lnTo>
                  <a:lnTo>
                    <a:pt x="122" y="359"/>
                  </a:lnTo>
                  <a:lnTo>
                    <a:pt x="126" y="371"/>
                  </a:lnTo>
                  <a:lnTo>
                    <a:pt x="129" y="364"/>
                  </a:lnTo>
                  <a:lnTo>
                    <a:pt x="119" y="345"/>
                  </a:lnTo>
                  <a:lnTo>
                    <a:pt x="118" y="348"/>
                  </a:lnTo>
                  <a:lnTo>
                    <a:pt x="118" y="341"/>
                  </a:lnTo>
                  <a:lnTo>
                    <a:pt x="121" y="336"/>
                  </a:lnTo>
                  <a:lnTo>
                    <a:pt x="121" y="343"/>
                  </a:lnTo>
                  <a:lnTo>
                    <a:pt x="129" y="363"/>
                  </a:lnTo>
                  <a:lnTo>
                    <a:pt x="131" y="356"/>
                  </a:lnTo>
                  <a:lnTo>
                    <a:pt x="127" y="349"/>
                  </a:lnTo>
                  <a:lnTo>
                    <a:pt x="129" y="341"/>
                  </a:lnTo>
                  <a:lnTo>
                    <a:pt x="131" y="340"/>
                  </a:lnTo>
                  <a:lnTo>
                    <a:pt x="134" y="347"/>
                  </a:lnTo>
                  <a:lnTo>
                    <a:pt x="133" y="352"/>
                  </a:lnTo>
                  <a:lnTo>
                    <a:pt x="139" y="355"/>
                  </a:lnTo>
                  <a:lnTo>
                    <a:pt x="137" y="343"/>
                  </a:lnTo>
                  <a:lnTo>
                    <a:pt x="137" y="337"/>
                  </a:lnTo>
                  <a:lnTo>
                    <a:pt x="138" y="336"/>
                  </a:lnTo>
                  <a:lnTo>
                    <a:pt x="138" y="341"/>
                  </a:lnTo>
                  <a:lnTo>
                    <a:pt x="139" y="348"/>
                  </a:lnTo>
                  <a:lnTo>
                    <a:pt x="145" y="352"/>
                  </a:lnTo>
                  <a:lnTo>
                    <a:pt x="145" y="345"/>
                  </a:lnTo>
                  <a:lnTo>
                    <a:pt x="145" y="338"/>
                  </a:lnTo>
                  <a:lnTo>
                    <a:pt x="148" y="333"/>
                  </a:lnTo>
                  <a:lnTo>
                    <a:pt x="154" y="333"/>
                  </a:lnTo>
                  <a:lnTo>
                    <a:pt x="161" y="336"/>
                  </a:lnTo>
                  <a:lnTo>
                    <a:pt x="162" y="330"/>
                  </a:lnTo>
                  <a:lnTo>
                    <a:pt x="168" y="322"/>
                  </a:lnTo>
                  <a:lnTo>
                    <a:pt x="165" y="317"/>
                  </a:lnTo>
                  <a:lnTo>
                    <a:pt x="167" y="310"/>
                  </a:lnTo>
                  <a:lnTo>
                    <a:pt x="165" y="303"/>
                  </a:lnTo>
                  <a:lnTo>
                    <a:pt x="167" y="298"/>
                  </a:lnTo>
                  <a:lnTo>
                    <a:pt x="168" y="291"/>
                  </a:lnTo>
                  <a:lnTo>
                    <a:pt x="164" y="284"/>
                  </a:lnTo>
                  <a:lnTo>
                    <a:pt x="173" y="279"/>
                  </a:lnTo>
                  <a:lnTo>
                    <a:pt x="172" y="269"/>
                  </a:lnTo>
                  <a:lnTo>
                    <a:pt x="176" y="275"/>
                  </a:lnTo>
                  <a:lnTo>
                    <a:pt x="175" y="282"/>
                  </a:lnTo>
                  <a:lnTo>
                    <a:pt x="181" y="280"/>
                  </a:lnTo>
                  <a:lnTo>
                    <a:pt x="180" y="287"/>
                  </a:lnTo>
                  <a:lnTo>
                    <a:pt x="177" y="291"/>
                  </a:lnTo>
                  <a:lnTo>
                    <a:pt x="190" y="291"/>
                  </a:lnTo>
                  <a:lnTo>
                    <a:pt x="199" y="295"/>
                  </a:lnTo>
                  <a:lnTo>
                    <a:pt x="195" y="288"/>
                  </a:lnTo>
                  <a:lnTo>
                    <a:pt x="194" y="282"/>
                  </a:lnTo>
                  <a:lnTo>
                    <a:pt x="196" y="275"/>
                  </a:lnTo>
                  <a:lnTo>
                    <a:pt x="195" y="269"/>
                  </a:lnTo>
                  <a:lnTo>
                    <a:pt x="200" y="275"/>
                  </a:lnTo>
                  <a:lnTo>
                    <a:pt x="207" y="269"/>
                  </a:lnTo>
                  <a:lnTo>
                    <a:pt x="206" y="264"/>
                  </a:lnTo>
                  <a:lnTo>
                    <a:pt x="222" y="268"/>
                  </a:lnTo>
                  <a:lnTo>
                    <a:pt x="226" y="275"/>
                  </a:lnTo>
                  <a:lnTo>
                    <a:pt x="229" y="268"/>
                  </a:lnTo>
                  <a:lnTo>
                    <a:pt x="226" y="263"/>
                  </a:lnTo>
                  <a:lnTo>
                    <a:pt x="230" y="260"/>
                  </a:lnTo>
                  <a:lnTo>
                    <a:pt x="232" y="265"/>
                  </a:lnTo>
                  <a:lnTo>
                    <a:pt x="233" y="259"/>
                  </a:lnTo>
                  <a:lnTo>
                    <a:pt x="234" y="265"/>
                  </a:lnTo>
                  <a:lnTo>
                    <a:pt x="236" y="259"/>
                  </a:lnTo>
                  <a:lnTo>
                    <a:pt x="234" y="253"/>
                  </a:lnTo>
                  <a:lnTo>
                    <a:pt x="237" y="246"/>
                  </a:lnTo>
                  <a:lnTo>
                    <a:pt x="242" y="252"/>
                  </a:lnTo>
                  <a:lnTo>
                    <a:pt x="246" y="253"/>
                  </a:lnTo>
                  <a:lnTo>
                    <a:pt x="246" y="246"/>
                  </a:lnTo>
                  <a:lnTo>
                    <a:pt x="253" y="246"/>
                  </a:lnTo>
                  <a:lnTo>
                    <a:pt x="253" y="241"/>
                  </a:lnTo>
                  <a:lnTo>
                    <a:pt x="259" y="238"/>
                  </a:lnTo>
                  <a:lnTo>
                    <a:pt x="259" y="238"/>
                  </a:lnTo>
                  <a:lnTo>
                    <a:pt x="259" y="234"/>
                  </a:lnTo>
                  <a:lnTo>
                    <a:pt x="265" y="236"/>
                  </a:lnTo>
                  <a:lnTo>
                    <a:pt x="261" y="229"/>
                  </a:lnTo>
                  <a:lnTo>
                    <a:pt x="271" y="230"/>
                  </a:lnTo>
                  <a:lnTo>
                    <a:pt x="276" y="225"/>
                  </a:lnTo>
                  <a:lnTo>
                    <a:pt x="283" y="214"/>
                  </a:lnTo>
                  <a:lnTo>
                    <a:pt x="284" y="207"/>
                  </a:lnTo>
                  <a:lnTo>
                    <a:pt x="278" y="202"/>
                  </a:lnTo>
                  <a:lnTo>
                    <a:pt x="279" y="204"/>
                  </a:lnTo>
                  <a:close/>
                  <a:moveTo>
                    <a:pt x="210" y="271"/>
                  </a:moveTo>
                  <a:lnTo>
                    <a:pt x="203" y="283"/>
                  </a:lnTo>
                  <a:lnTo>
                    <a:pt x="204" y="288"/>
                  </a:lnTo>
                  <a:lnTo>
                    <a:pt x="218" y="283"/>
                  </a:lnTo>
                  <a:lnTo>
                    <a:pt x="219" y="276"/>
                  </a:lnTo>
                  <a:lnTo>
                    <a:pt x="213" y="271"/>
                  </a:lnTo>
                  <a:lnTo>
                    <a:pt x="210" y="271"/>
                  </a:lnTo>
                  <a:close/>
                  <a:moveTo>
                    <a:pt x="299" y="206"/>
                  </a:moveTo>
                  <a:lnTo>
                    <a:pt x="299" y="206"/>
                  </a:lnTo>
                  <a:lnTo>
                    <a:pt x="295" y="211"/>
                  </a:lnTo>
                  <a:lnTo>
                    <a:pt x="295" y="218"/>
                  </a:lnTo>
                  <a:lnTo>
                    <a:pt x="298" y="225"/>
                  </a:lnTo>
                  <a:lnTo>
                    <a:pt x="303" y="218"/>
                  </a:lnTo>
                  <a:lnTo>
                    <a:pt x="303" y="213"/>
                  </a:lnTo>
                  <a:lnTo>
                    <a:pt x="299" y="206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5" name="Freeform 294"/>
            <p:cNvSpPr>
              <a:spLocks noEditPoints="1"/>
            </p:cNvSpPr>
            <p:nvPr/>
          </p:nvSpPr>
          <p:spPr bwMode="auto">
            <a:xfrm>
              <a:off x="2836051" y="2250330"/>
              <a:ext cx="557955" cy="491846"/>
            </a:xfrm>
            <a:custGeom>
              <a:avLst/>
              <a:gdLst>
                <a:gd name="T0" fmla="*/ 197 w 439"/>
                <a:gd name="T1" fmla="*/ 348 h 387"/>
                <a:gd name="T2" fmla="*/ 194 w 439"/>
                <a:gd name="T3" fmla="*/ 333 h 387"/>
                <a:gd name="T4" fmla="*/ 256 w 439"/>
                <a:gd name="T5" fmla="*/ 370 h 387"/>
                <a:gd name="T6" fmla="*/ 406 w 439"/>
                <a:gd name="T7" fmla="*/ 276 h 387"/>
                <a:gd name="T8" fmla="*/ 438 w 439"/>
                <a:gd name="T9" fmla="*/ 360 h 387"/>
                <a:gd name="T10" fmla="*/ 405 w 439"/>
                <a:gd name="T11" fmla="*/ 343 h 387"/>
                <a:gd name="T12" fmla="*/ 378 w 439"/>
                <a:gd name="T13" fmla="*/ 325 h 387"/>
                <a:gd name="T14" fmla="*/ 390 w 439"/>
                <a:gd name="T15" fmla="*/ 315 h 387"/>
                <a:gd name="T16" fmla="*/ 404 w 439"/>
                <a:gd name="T17" fmla="*/ 301 h 387"/>
                <a:gd name="T18" fmla="*/ 386 w 439"/>
                <a:gd name="T19" fmla="*/ 284 h 387"/>
                <a:gd name="T20" fmla="*/ 368 w 439"/>
                <a:gd name="T21" fmla="*/ 292 h 387"/>
                <a:gd name="T22" fmla="*/ 378 w 439"/>
                <a:gd name="T23" fmla="*/ 271 h 387"/>
                <a:gd name="T24" fmla="*/ 355 w 439"/>
                <a:gd name="T25" fmla="*/ 278 h 387"/>
                <a:gd name="T26" fmla="*/ 313 w 439"/>
                <a:gd name="T27" fmla="*/ 272 h 387"/>
                <a:gd name="T28" fmla="*/ 348 w 439"/>
                <a:gd name="T29" fmla="*/ 257 h 387"/>
                <a:gd name="T30" fmla="*/ 373 w 439"/>
                <a:gd name="T31" fmla="*/ 268 h 387"/>
                <a:gd name="T32" fmla="*/ 386 w 439"/>
                <a:gd name="T33" fmla="*/ 264 h 387"/>
                <a:gd name="T34" fmla="*/ 374 w 439"/>
                <a:gd name="T35" fmla="*/ 240 h 387"/>
                <a:gd name="T36" fmla="*/ 364 w 439"/>
                <a:gd name="T37" fmla="*/ 196 h 387"/>
                <a:gd name="T38" fmla="*/ 211 w 439"/>
                <a:gd name="T39" fmla="*/ 192 h 387"/>
                <a:gd name="T40" fmla="*/ 216 w 439"/>
                <a:gd name="T41" fmla="*/ 167 h 387"/>
                <a:gd name="T42" fmla="*/ 221 w 439"/>
                <a:gd name="T43" fmla="*/ 141 h 387"/>
                <a:gd name="T44" fmla="*/ 225 w 439"/>
                <a:gd name="T45" fmla="*/ 121 h 387"/>
                <a:gd name="T46" fmla="*/ 240 w 439"/>
                <a:gd name="T47" fmla="*/ 94 h 387"/>
                <a:gd name="T48" fmla="*/ 240 w 439"/>
                <a:gd name="T49" fmla="*/ 83 h 387"/>
                <a:gd name="T50" fmla="*/ 260 w 439"/>
                <a:gd name="T51" fmla="*/ 66 h 387"/>
                <a:gd name="T52" fmla="*/ 241 w 439"/>
                <a:gd name="T53" fmla="*/ 50 h 387"/>
                <a:gd name="T54" fmla="*/ 239 w 439"/>
                <a:gd name="T55" fmla="*/ 39 h 387"/>
                <a:gd name="T56" fmla="*/ 241 w 439"/>
                <a:gd name="T57" fmla="*/ 12 h 387"/>
                <a:gd name="T58" fmla="*/ 233 w 439"/>
                <a:gd name="T59" fmla="*/ 0 h 387"/>
                <a:gd name="T60" fmla="*/ 19 w 439"/>
                <a:gd name="T61" fmla="*/ 126 h 387"/>
                <a:gd name="T62" fmla="*/ 33 w 439"/>
                <a:gd name="T63" fmla="*/ 163 h 387"/>
                <a:gd name="T64" fmla="*/ 48 w 439"/>
                <a:gd name="T65" fmla="*/ 194 h 387"/>
                <a:gd name="T66" fmla="*/ 48 w 439"/>
                <a:gd name="T67" fmla="*/ 223 h 387"/>
                <a:gd name="T68" fmla="*/ 37 w 439"/>
                <a:gd name="T69" fmla="*/ 261 h 387"/>
                <a:gd name="T70" fmla="*/ 30 w 439"/>
                <a:gd name="T71" fmla="*/ 305 h 387"/>
                <a:gd name="T72" fmla="*/ 25 w 439"/>
                <a:gd name="T73" fmla="*/ 321 h 387"/>
                <a:gd name="T74" fmla="*/ 68 w 439"/>
                <a:gd name="T75" fmla="*/ 322 h 387"/>
                <a:gd name="T76" fmla="*/ 77 w 439"/>
                <a:gd name="T77" fmla="*/ 309 h 387"/>
                <a:gd name="T78" fmla="*/ 82 w 439"/>
                <a:gd name="T79" fmla="*/ 324 h 387"/>
                <a:gd name="T80" fmla="*/ 156 w 439"/>
                <a:gd name="T81" fmla="*/ 344 h 387"/>
                <a:gd name="T82" fmla="*/ 167 w 439"/>
                <a:gd name="T83" fmla="*/ 324 h 387"/>
                <a:gd name="T84" fmla="*/ 194 w 439"/>
                <a:gd name="T85" fmla="*/ 321 h 387"/>
                <a:gd name="T86" fmla="*/ 221 w 439"/>
                <a:gd name="T87" fmla="*/ 330 h 387"/>
                <a:gd name="T88" fmla="*/ 247 w 439"/>
                <a:gd name="T89" fmla="*/ 337 h 387"/>
                <a:gd name="T90" fmla="*/ 251 w 439"/>
                <a:gd name="T91" fmla="*/ 352 h 387"/>
                <a:gd name="T92" fmla="*/ 270 w 439"/>
                <a:gd name="T93" fmla="*/ 370 h 387"/>
                <a:gd name="T94" fmla="*/ 302 w 439"/>
                <a:gd name="T95" fmla="*/ 375 h 387"/>
                <a:gd name="T96" fmla="*/ 320 w 439"/>
                <a:gd name="T97" fmla="*/ 355 h 387"/>
                <a:gd name="T98" fmla="*/ 336 w 439"/>
                <a:gd name="T99" fmla="*/ 376 h 387"/>
                <a:gd name="T100" fmla="*/ 352 w 439"/>
                <a:gd name="T101" fmla="*/ 356 h 387"/>
                <a:gd name="T102" fmla="*/ 360 w 439"/>
                <a:gd name="T103" fmla="*/ 340 h 387"/>
                <a:gd name="T104" fmla="*/ 378 w 439"/>
                <a:gd name="T105" fmla="*/ 352 h 387"/>
                <a:gd name="T106" fmla="*/ 402 w 439"/>
                <a:gd name="T107" fmla="*/ 363 h 387"/>
                <a:gd name="T108" fmla="*/ 412 w 439"/>
                <a:gd name="T109" fmla="*/ 375 h 387"/>
                <a:gd name="T110" fmla="*/ 429 w 439"/>
                <a:gd name="T111" fmla="*/ 37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387">
                  <a:moveTo>
                    <a:pt x="194" y="333"/>
                  </a:moveTo>
                  <a:lnTo>
                    <a:pt x="180" y="337"/>
                  </a:lnTo>
                  <a:lnTo>
                    <a:pt x="184" y="341"/>
                  </a:lnTo>
                  <a:lnTo>
                    <a:pt x="191" y="344"/>
                  </a:lnTo>
                  <a:lnTo>
                    <a:pt x="197" y="348"/>
                  </a:lnTo>
                  <a:lnTo>
                    <a:pt x="203" y="345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06" y="339"/>
                  </a:lnTo>
                  <a:lnTo>
                    <a:pt x="194" y="333"/>
                  </a:lnTo>
                  <a:close/>
                  <a:moveTo>
                    <a:pt x="251" y="355"/>
                  </a:moveTo>
                  <a:lnTo>
                    <a:pt x="245" y="362"/>
                  </a:lnTo>
                  <a:lnTo>
                    <a:pt x="244" y="364"/>
                  </a:lnTo>
                  <a:lnTo>
                    <a:pt x="251" y="368"/>
                  </a:lnTo>
                  <a:lnTo>
                    <a:pt x="256" y="370"/>
                  </a:lnTo>
                  <a:lnTo>
                    <a:pt x="258" y="368"/>
                  </a:lnTo>
                  <a:lnTo>
                    <a:pt x="256" y="362"/>
                  </a:lnTo>
                  <a:lnTo>
                    <a:pt x="251" y="355"/>
                  </a:lnTo>
                  <a:close/>
                  <a:moveTo>
                    <a:pt x="413" y="271"/>
                  </a:moveTo>
                  <a:lnTo>
                    <a:pt x="406" y="276"/>
                  </a:lnTo>
                  <a:lnTo>
                    <a:pt x="405" y="279"/>
                  </a:lnTo>
                  <a:lnTo>
                    <a:pt x="412" y="276"/>
                  </a:lnTo>
                  <a:lnTo>
                    <a:pt x="413" y="271"/>
                  </a:lnTo>
                  <a:close/>
                  <a:moveTo>
                    <a:pt x="439" y="362"/>
                  </a:moveTo>
                  <a:lnTo>
                    <a:pt x="438" y="360"/>
                  </a:lnTo>
                  <a:lnTo>
                    <a:pt x="432" y="357"/>
                  </a:lnTo>
                  <a:lnTo>
                    <a:pt x="429" y="352"/>
                  </a:lnTo>
                  <a:lnTo>
                    <a:pt x="424" y="348"/>
                  </a:lnTo>
                  <a:lnTo>
                    <a:pt x="412" y="347"/>
                  </a:lnTo>
                  <a:lnTo>
                    <a:pt x="405" y="343"/>
                  </a:lnTo>
                  <a:lnTo>
                    <a:pt x="397" y="344"/>
                  </a:lnTo>
                  <a:lnTo>
                    <a:pt x="394" y="337"/>
                  </a:lnTo>
                  <a:lnTo>
                    <a:pt x="387" y="334"/>
                  </a:lnTo>
                  <a:lnTo>
                    <a:pt x="381" y="332"/>
                  </a:lnTo>
                  <a:lnTo>
                    <a:pt x="378" y="325"/>
                  </a:lnTo>
                  <a:lnTo>
                    <a:pt x="383" y="324"/>
                  </a:lnTo>
                  <a:lnTo>
                    <a:pt x="382" y="318"/>
                  </a:lnTo>
                  <a:lnTo>
                    <a:pt x="389" y="318"/>
                  </a:lnTo>
                  <a:lnTo>
                    <a:pt x="394" y="321"/>
                  </a:lnTo>
                  <a:lnTo>
                    <a:pt x="390" y="315"/>
                  </a:lnTo>
                  <a:lnTo>
                    <a:pt x="387" y="310"/>
                  </a:lnTo>
                  <a:lnTo>
                    <a:pt x="394" y="303"/>
                  </a:lnTo>
                  <a:lnTo>
                    <a:pt x="400" y="305"/>
                  </a:lnTo>
                  <a:lnTo>
                    <a:pt x="402" y="307"/>
                  </a:lnTo>
                  <a:lnTo>
                    <a:pt x="404" y="301"/>
                  </a:lnTo>
                  <a:lnTo>
                    <a:pt x="404" y="294"/>
                  </a:lnTo>
                  <a:lnTo>
                    <a:pt x="398" y="291"/>
                  </a:lnTo>
                  <a:lnTo>
                    <a:pt x="398" y="284"/>
                  </a:lnTo>
                  <a:lnTo>
                    <a:pt x="396" y="278"/>
                  </a:lnTo>
                  <a:lnTo>
                    <a:pt x="386" y="284"/>
                  </a:lnTo>
                  <a:lnTo>
                    <a:pt x="386" y="291"/>
                  </a:lnTo>
                  <a:lnTo>
                    <a:pt x="383" y="297"/>
                  </a:lnTo>
                  <a:lnTo>
                    <a:pt x="378" y="297"/>
                  </a:lnTo>
                  <a:lnTo>
                    <a:pt x="374" y="291"/>
                  </a:lnTo>
                  <a:lnTo>
                    <a:pt x="368" y="292"/>
                  </a:lnTo>
                  <a:lnTo>
                    <a:pt x="363" y="288"/>
                  </a:lnTo>
                  <a:lnTo>
                    <a:pt x="363" y="286"/>
                  </a:lnTo>
                  <a:lnTo>
                    <a:pt x="377" y="279"/>
                  </a:lnTo>
                  <a:lnTo>
                    <a:pt x="379" y="272"/>
                  </a:lnTo>
                  <a:lnTo>
                    <a:pt x="378" y="271"/>
                  </a:lnTo>
                  <a:lnTo>
                    <a:pt x="371" y="275"/>
                  </a:lnTo>
                  <a:lnTo>
                    <a:pt x="371" y="269"/>
                  </a:lnTo>
                  <a:lnTo>
                    <a:pt x="367" y="275"/>
                  </a:lnTo>
                  <a:lnTo>
                    <a:pt x="360" y="272"/>
                  </a:lnTo>
                  <a:lnTo>
                    <a:pt x="355" y="278"/>
                  </a:lnTo>
                  <a:lnTo>
                    <a:pt x="350" y="280"/>
                  </a:lnTo>
                  <a:lnTo>
                    <a:pt x="331" y="282"/>
                  </a:lnTo>
                  <a:lnTo>
                    <a:pt x="321" y="282"/>
                  </a:lnTo>
                  <a:lnTo>
                    <a:pt x="314" y="279"/>
                  </a:lnTo>
                  <a:lnTo>
                    <a:pt x="313" y="272"/>
                  </a:lnTo>
                  <a:lnTo>
                    <a:pt x="318" y="267"/>
                  </a:lnTo>
                  <a:lnTo>
                    <a:pt x="327" y="253"/>
                  </a:lnTo>
                  <a:lnTo>
                    <a:pt x="333" y="252"/>
                  </a:lnTo>
                  <a:lnTo>
                    <a:pt x="341" y="253"/>
                  </a:lnTo>
                  <a:lnTo>
                    <a:pt x="348" y="257"/>
                  </a:lnTo>
                  <a:lnTo>
                    <a:pt x="354" y="263"/>
                  </a:lnTo>
                  <a:lnTo>
                    <a:pt x="360" y="263"/>
                  </a:lnTo>
                  <a:lnTo>
                    <a:pt x="364" y="264"/>
                  </a:lnTo>
                  <a:lnTo>
                    <a:pt x="367" y="263"/>
                  </a:lnTo>
                  <a:lnTo>
                    <a:pt x="373" y="268"/>
                  </a:lnTo>
                  <a:lnTo>
                    <a:pt x="379" y="269"/>
                  </a:lnTo>
                  <a:lnTo>
                    <a:pt x="381" y="268"/>
                  </a:lnTo>
                  <a:lnTo>
                    <a:pt x="382" y="269"/>
                  </a:lnTo>
                  <a:lnTo>
                    <a:pt x="389" y="267"/>
                  </a:lnTo>
                  <a:lnTo>
                    <a:pt x="386" y="264"/>
                  </a:lnTo>
                  <a:lnTo>
                    <a:pt x="382" y="261"/>
                  </a:lnTo>
                  <a:lnTo>
                    <a:pt x="378" y="256"/>
                  </a:lnTo>
                  <a:lnTo>
                    <a:pt x="379" y="253"/>
                  </a:lnTo>
                  <a:lnTo>
                    <a:pt x="375" y="246"/>
                  </a:lnTo>
                  <a:lnTo>
                    <a:pt x="374" y="240"/>
                  </a:lnTo>
                  <a:lnTo>
                    <a:pt x="364" y="232"/>
                  </a:lnTo>
                  <a:lnTo>
                    <a:pt x="360" y="226"/>
                  </a:lnTo>
                  <a:lnTo>
                    <a:pt x="358" y="219"/>
                  </a:lnTo>
                  <a:lnTo>
                    <a:pt x="360" y="209"/>
                  </a:lnTo>
                  <a:lnTo>
                    <a:pt x="364" y="196"/>
                  </a:lnTo>
                  <a:lnTo>
                    <a:pt x="366" y="190"/>
                  </a:lnTo>
                  <a:lnTo>
                    <a:pt x="366" y="188"/>
                  </a:lnTo>
                  <a:lnTo>
                    <a:pt x="287" y="195"/>
                  </a:lnTo>
                  <a:lnTo>
                    <a:pt x="206" y="199"/>
                  </a:lnTo>
                  <a:lnTo>
                    <a:pt x="211" y="192"/>
                  </a:lnTo>
                  <a:lnTo>
                    <a:pt x="207" y="187"/>
                  </a:lnTo>
                  <a:lnTo>
                    <a:pt x="209" y="180"/>
                  </a:lnTo>
                  <a:lnTo>
                    <a:pt x="205" y="173"/>
                  </a:lnTo>
                  <a:lnTo>
                    <a:pt x="213" y="172"/>
                  </a:lnTo>
                  <a:lnTo>
                    <a:pt x="216" y="167"/>
                  </a:lnTo>
                  <a:lnTo>
                    <a:pt x="210" y="161"/>
                  </a:lnTo>
                  <a:lnTo>
                    <a:pt x="217" y="160"/>
                  </a:lnTo>
                  <a:lnTo>
                    <a:pt x="214" y="148"/>
                  </a:lnTo>
                  <a:lnTo>
                    <a:pt x="220" y="142"/>
                  </a:lnTo>
                  <a:lnTo>
                    <a:pt x="221" y="141"/>
                  </a:lnTo>
                  <a:lnTo>
                    <a:pt x="216" y="140"/>
                  </a:lnTo>
                  <a:lnTo>
                    <a:pt x="222" y="136"/>
                  </a:lnTo>
                  <a:lnTo>
                    <a:pt x="224" y="130"/>
                  </a:lnTo>
                  <a:lnTo>
                    <a:pt x="229" y="123"/>
                  </a:lnTo>
                  <a:lnTo>
                    <a:pt x="225" y="121"/>
                  </a:lnTo>
                  <a:lnTo>
                    <a:pt x="228" y="114"/>
                  </a:lnTo>
                  <a:lnTo>
                    <a:pt x="233" y="112"/>
                  </a:lnTo>
                  <a:lnTo>
                    <a:pt x="247" y="96"/>
                  </a:lnTo>
                  <a:lnTo>
                    <a:pt x="247" y="95"/>
                  </a:lnTo>
                  <a:lnTo>
                    <a:pt x="240" y="94"/>
                  </a:lnTo>
                  <a:lnTo>
                    <a:pt x="247" y="92"/>
                  </a:lnTo>
                  <a:lnTo>
                    <a:pt x="247" y="89"/>
                  </a:lnTo>
                  <a:lnTo>
                    <a:pt x="252" y="83"/>
                  </a:lnTo>
                  <a:lnTo>
                    <a:pt x="245" y="84"/>
                  </a:lnTo>
                  <a:lnTo>
                    <a:pt x="240" y="83"/>
                  </a:lnTo>
                  <a:lnTo>
                    <a:pt x="243" y="77"/>
                  </a:lnTo>
                  <a:lnTo>
                    <a:pt x="249" y="75"/>
                  </a:lnTo>
                  <a:lnTo>
                    <a:pt x="255" y="68"/>
                  </a:lnTo>
                  <a:lnTo>
                    <a:pt x="259" y="68"/>
                  </a:lnTo>
                  <a:lnTo>
                    <a:pt x="260" y="66"/>
                  </a:lnTo>
                  <a:lnTo>
                    <a:pt x="259" y="65"/>
                  </a:lnTo>
                  <a:lnTo>
                    <a:pt x="252" y="64"/>
                  </a:lnTo>
                  <a:lnTo>
                    <a:pt x="251" y="58"/>
                  </a:lnTo>
                  <a:lnTo>
                    <a:pt x="245" y="56"/>
                  </a:lnTo>
                  <a:lnTo>
                    <a:pt x="241" y="50"/>
                  </a:lnTo>
                  <a:lnTo>
                    <a:pt x="243" y="49"/>
                  </a:lnTo>
                  <a:lnTo>
                    <a:pt x="248" y="50"/>
                  </a:lnTo>
                  <a:lnTo>
                    <a:pt x="244" y="45"/>
                  </a:lnTo>
                  <a:lnTo>
                    <a:pt x="249" y="38"/>
                  </a:lnTo>
                  <a:lnTo>
                    <a:pt x="239" y="39"/>
                  </a:lnTo>
                  <a:lnTo>
                    <a:pt x="236" y="35"/>
                  </a:lnTo>
                  <a:lnTo>
                    <a:pt x="244" y="29"/>
                  </a:lnTo>
                  <a:lnTo>
                    <a:pt x="236" y="25"/>
                  </a:lnTo>
                  <a:lnTo>
                    <a:pt x="236" y="18"/>
                  </a:lnTo>
                  <a:lnTo>
                    <a:pt x="241" y="12"/>
                  </a:lnTo>
                  <a:lnTo>
                    <a:pt x="240" y="7"/>
                  </a:lnTo>
                  <a:lnTo>
                    <a:pt x="236" y="6"/>
                  </a:lnTo>
                  <a:lnTo>
                    <a:pt x="229" y="10"/>
                  </a:lnTo>
                  <a:lnTo>
                    <a:pt x="230" y="3"/>
                  </a:lnTo>
                  <a:lnTo>
                    <a:pt x="233" y="0"/>
                  </a:lnTo>
                  <a:lnTo>
                    <a:pt x="100" y="7"/>
                  </a:lnTo>
                  <a:lnTo>
                    <a:pt x="0" y="11"/>
                  </a:lnTo>
                  <a:lnTo>
                    <a:pt x="4" y="110"/>
                  </a:lnTo>
                  <a:lnTo>
                    <a:pt x="15" y="119"/>
                  </a:lnTo>
                  <a:lnTo>
                    <a:pt x="19" y="126"/>
                  </a:lnTo>
                  <a:lnTo>
                    <a:pt x="23" y="138"/>
                  </a:lnTo>
                  <a:lnTo>
                    <a:pt x="22" y="148"/>
                  </a:lnTo>
                  <a:lnTo>
                    <a:pt x="27" y="154"/>
                  </a:lnTo>
                  <a:lnTo>
                    <a:pt x="30" y="161"/>
                  </a:lnTo>
                  <a:lnTo>
                    <a:pt x="33" y="163"/>
                  </a:lnTo>
                  <a:lnTo>
                    <a:pt x="36" y="168"/>
                  </a:lnTo>
                  <a:lnTo>
                    <a:pt x="36" y="175"/>
                  </a:lnTo>
                  <a:lnTo>
                    <a:pt x="46" y="187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49" y="200"/>
                  </a:lnTo>
                  <a:lnTo>
                    <a:pt x="46" y="206"/>
                  </a:lnTo>
                  <a:lnTo>
                    <a:pt x="49" y="211"/>
                  </a:lnTo>
                  <a:lnTo>
                    <a:pt x="46" y="217"/>
                  </a:lnTo>
                  <a:lnTo>
                    <a:pt x="48" y="223"/>
                  </a:lnTo>
                  <a:lnTo>
                    <a:pt x="44" y="230"/>
                  </a:lnTo>
                  <a:lnTo>
                    <a:pt x="42" y="237"/>
                  </a:lnTo>
                  <a:lnTo>
                    <a:pt x="38" y="242"/>
                  </a:lnTo>
                  <a:lnTo>
                    <a:pt x="36" y="249"/>
                  </a:lnTo>
                  <a:lnTo>
                    <a:pt x="37" y="261"/>
                  </a:lnTo>
                  <a:lnTo>
                    <a:pt x="33" y="268"/>
                  </a:lnTo>
                  <a:lnTo>
                    <a:pt x="36" y="275"/>
                  </a:lnTo>
                  <a:lnTo>
                    <a:pt x="38" y="291"/>
                  </a:lnTo>
                  <a:lnTo>
                    <a:pt x="37" y="298"/>
                  </a:lnTo>
                  <a:lnTo>
                    <a:pt x="30" y="305"/>
                  </a:lnTo>
                  <a:lnTo>
                    <a:pt x="30" y="305"/>
                  </a:lnTo>
                  <a:lnTo>
                    <a:pt x="30" y="305"/>
                  </a:lnTo>
                  <a:lnTo>
                    <a:pt x="33" y="311"/>
                  </a:lnTo>
                  <a:lnTo>
                    <a:pt x="30" y="318"/>
                  </a:lnTo>
                  <a:lnTo>
                    <a:pt x="25" y="321"/>
                  </a:lnTo>
                  <a:lnTo>
                    <a:pt x="23" y="328"/>
                  </a:lnTo>
                  <a:lnTo>
                    <a:pt x="30" y="333"/>
                  </a:lnTo>
                  <a:lnTo>
                    <a:pt x="36" y="329"/>
                  </a:lnTo>
                  <a:lnTo>
                    <a:pt x="65" y="325"/>
                  </a:lnTo>
                  <a:lnTo>
                    <a:pt x="68" y="322"/>
                  </a:lnTo>
                  <a:lnTo>
                    <a:pt x="63" y="318"/>
                  </a:lnTo>
                  <a:lnTo>
                    <a:pt x="68" y="313"/>
                  </a:lnTo>
                  <a:lnTo>
                    <a:pt x="69" y="297"/>
                  </a:lnTo>
                  <a:lnTo>
                    <a:pt x="75" y="303"/>
                  </a:lnTo>
                  <a:lnTo>
                    <a:pt x="77" y="309"/>
                  </a:lnTo>
                  <a:lnTo>
                    <a:pt x="77" y="315"/>
                  </a:lnTo>
                  <a:lnTo>
                    <a:pt x="71" y="318"/>
                  </a:lnTo>
                  <a:lnTo>
                    <a:pt x="69" y="321"/>
                  </a:lnTo>
                  <a:lnTo>
                    <a:pt x="75" y="324"/>
                  </a:lnTo>
                  <a:lnTo>
                    <a:pt x="82" y="324"/>
                  </a:lnTo>
                  <a:lnTo>
                    <a:pt x="95" y="328"/>
                  </a:lnTo>
                  <a:lnTo>
                    <a:pt x="107" y="332"/>
                  </a:lnTo>
                  <a:lnTo>
                    <a:pt x="114" y="336"/>
                  </a:lnTo>
                  <a:lnTo>
                    <a:pt x="125" y="340"/>
                  </a:lnTo>
                  <a:lnTo>
                    <a:pt x="156" y="344"/>
                  </a:lnTo>
                  <a:lnTo>
                    <a:pt x="161" y="344"/>
                  </a:lnTo>
                  <a:lnTo>
                    <a:pt x="171" y="339"/>
                  </a:lnTo>
                  <a:lnTo>
                    <a:pt x="176" y="339"/>
                  </a:lnTo>
                  <a:lnTo>
                    <a:pt x="172" y="329"/>
                  </a:lnTo>
                  <a:lnTo>
                    <a:pt x="167" y="324"/>
                  </a:lnTo>
                  <a:lnTo>
                    <a:pt x="174" y="324"/>
                  </a:lnTo>
                  <a:lnTo>
                    <a:pt x="175" y="321"/>
                  </a:lnTo>
                  <a:lnTo>
                    <a:pt x="182" y="318"/>
                  </a:lnTo>
                  <a:lnTo>
                    <a:pt x="195" y="314"/>
                  </a:lnTo>
                  <a:lnTo>
                    <a:pt x="194" y="321"/>
                  </a:lnTo>
                  <a:lnTo>
                    <a:pt x="194" y="324"/>
                  </a:lnTo>
                  <a:lnTo>
                    <a:pt x="201" y="322"/>
                  </a:lnTo>
                  <a:lnTo>
                    <a:pt x="213" y="321"/>
                  </a:lnTo>
                  <a:lnTo>
                    <a:pt x="214" y="328"/>
                  </a:lnTo>
                  <a:lnTo>
                    <a:pt x="221" y="330"/>
                  </a:lnTo>
                  <a:lnTo>
                    <a:pt x="224" y="340"/>
                  </a:lnTo>
                  <a:lnTo>
                    <a:pt x="229" y="340"/>
                  </a:lnTo>
                  <a:lnTo>
                    <a:pt x="241" y="344"/>
                  </a:lnTo>
                  <a:lnTo>
                    <a:pt x="245" y="339"/>
                  </a:lnTo>
                  <a:lnTo>
                    <a:pt x="247" y="337"/>
                  </a:lnTo>
                  <a:lnTo>
                    <a:pt x="247" y="333"/>
                  </a:lnTo>
                  <a:lnTo>
                    <a:pt x="248" y="339"/>
                  </a:lnTo>
                  <a:lnTo>
                    <a:pt x="247" y="340"/>
                  </a:lnTo>
                  <a:lnTo>
                    <a:pt x="247" y="345"/>
                  </a:lnTo>
                  <a:lnTo>
                    <a:pt x="251" y="352"/>
                  </a:lnTo>
                  <a:lnTo>
                    <a:pt x="258" y="356"/>
                  </a:lnTo>
                  <a:lnTo>
                    <a:pt x="260" y="363"/>
                  </a:lnTo>
                  <a:lnTo>
                    <a:pt x="259" y="368"/>
                  </a:lnTo>
                  <a:lnTo>
                    <a:pt x="263" y="371"/>
                  </a:lnTo>
                  <a:lnTo>
                    <a:pt x="270" y="370"/>
                  </a:lnTo>
                  <a:lnTo>
                    <a:pt x="282" y="376"/>
                  </a:lnTo>
                  <a:lnTo>
                    <a:pt x="289" y="374"/>
                  </a:lnTo>
                  <a:lnTo>
                    <a:pt x="290" y="374"/>
                  </a:lnTo>
                  <a:lnTo>
                    <a:pt x="297" y="378"/>
                  </a:lnTo>
                  <a:lnTo>
                    <a:pt x="302" y="375"/>
                  </a:lnTo>
                  <a:lnTo>
                    <a:pt x="302" y="366"/>
                  </a:lnTo>
                  <a:lnTo>
                    <a:pt x="304" y="360"/>
                  </a:lnTo>
                  <a:lnTo>
                    <a:pt x="310" y="359"/>
                  </a:lnTo>
                  <a:lnTo>
                    <a:pt x="316" y="356"/>
                  </a:lnTo>
                  <a:lnTo>
                    <a:pt x="320" y="355"/>
                  </a:lnTo>
                  <a:lnTo>
                    <a:pt x="321" y="362"/>
                  </a:lnTo>
                  <a:lnTo>
                    <a:pt x="328" y="360"/>
                  </a:lnTo>
                  <a:lnTo>
                    <a:pt x="335" y="362"/>
                  </a:lnTo>
                  <a:lnTo>
                    <a:pt x="333" y="371"/>
                  </a:lnTo>
                  <a:lnTo>
                    <a:pt x="336" y="376"/>
                  </a:lnTo>
                  <a:lnTo>
                    <a:pt x="341" y="375"/>
                  </a:lnTo>
                  <a:lnTo>
                    <a:pt x="348" y="370"/>
                  </a:lnTo>
                  <a:lnTo>
                    <a:pt x="351" y="364"/>
                  </a:lnTo>
                  <a:lnTo>
                    <a:pt x="347" y="357"/>
                  </a:lnTo>
                  <a:lnTo>
                    <a:pt x="352" y="356"/>
                  </a:lnTo>
                  <a:lnTo>
                    <a:pt x="351" y="344"/>
                  </a:lnTo>
                  <a:lnTo>
                    <a:pt x="339" y="337"/>
                  </a:lnTo>
                  <a:lnTo>
                    <a:pt x="337" y="330"/>
                  </a:lnTo>
                  <a:lnTo>
                    <a:pt x="337" y="330"/>
                  </a:lnTo>
                  <a:lnTo>
                    <a:pt x="360" y="340"/>
                  </a:lnTo>
                  <a:lnTo>
                    <a:pt x="366" y="340"/>
                  </a:lnTo>
                  <a:lnTo>
                    <a:pt x="373" y="344"/>
                  </a:lnTo>
                  <a:lnTo>
                    <a:pt x="375" y="345"/>
                  </a:lnTo>
                  <a:lnTo>
                    <a:pt x="371" y="352"/>
                  </a:lnTo>
                  <a:lnTo>
                    <a:pt x="378" y="352"/>
                  </a:lnTo>
                  <a:lnTo>
                    <a:pt x="383" y="351"/>
                  </a:lnTo>
                  <a:lnTo>
                    <a:pt x="387" y="357"/>
                  </a:lnTo>
                  <a:lnTo>
                    <a:pt x="394" y="359"/>
                  </a:lnTo>
                  <a:lnTo>
                    <a:pt x="401" y="356"/>
                  </a:lnTo>
                  <a:lnTo>
                    <a:pt x="402" y="363"/>
                  </a:lnTo>
                  <a:lnTo>
                    <a:pt x="406" y="370"/>
                  </a:lnTo>
                  <a:lnTo>
                    <a:pt x="413" y="371"/>
                  </a:lnTo>
                  <a:lnTo>
                    <a:pt x="413" y="363"/>
                  </a:lnTo>
                  <a:lnTo>
                    <a:pt x="416" y="370"/>
                  </a:lnTo>
                  <a:lnTo>
                    <a:pt x="412" y="375"/>
                  </a:lnTo>
                  <a:lnTo>
                    <a:pt x="408" y="387"/>
                  </a:lnTo>
                  <a:lnTo>
                    <a:pt x="413" y="382"/>
                  </a:lnTo>
                  <a:lnTo>
                    <a:pt x="416" y="376"/>
                  </a:lnTo>
                  <a:lnTo>
                    <a:pt x="421" y="370"/>
                  </a:lnTo>
                  <a:lnTo>
                    <a:pt x="429" y="379"/>
                  </a:lnTo>
                  <a:lnTo>
                    <a:pt x="431" y="374"/>
                  </a:lnTo>
                  <a:lnTo>
                    <a:pt x="433" y="367"/>
                  </a:lnTo>
                  <a:lnTo>
                    <a:pt x="432" y="363"/>
                  </a:lnTo>
                  <a:lnTo>
                    <a:pt x="439" y="362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3277655" y="1430586"/>
              <a:ext cx="710004" cy="375496"/>
            </a:xfrm>
            <a:custGeom>
              <a:avLst/>
              <a:gdLst>
                <a:gd name="T0" fmla="*/ 515 w 559"/>
                <a:gd name="T1" fmla="*/ 93 h 295"/>
                <a:gd name="T2" fmla="*/ 502 w 559"/>
                <a:gd name="T3" fmla="*/ 62 h 295"/>
                <a:gd name="T4" fmla="*/ 500 w 559"/>
                <a:gd name="T5" fmla="*/ 47 h 295"/>
                <a:gd name="T6" fmla="*/ 482 w 559"/>
                <a:gd name="T7" fmla="*/ 36 h 295"/>
                <a:gd name="T8" fmla="*/ 464 w 559"/>
                <a:gd name="T9" fmla="*/ 23 h 295"/>
                <a:gd name="T10" fmla="*/ 448 w 559"/>
                <a:gd name="T11" fmla="*/ 35 h 295"/>
                <a:gd name="T12" fmla="*/ 428 w 559"/>
                <a:gd name="T13" fmla="*/ 31 h 295"/>
                <a:gd name="T14" fmla="*/ 412 w 559"/>
                <a:gd name="T15" fmla="*/ 38 h 295"/>
                <a:gd name="T16" fmla="*/ 383 w 559"/>
                <a:gd name="T17" fmla="*/ 28 h 295"/>
                <a:gd name="T18" fmla="*/ 363 w 559"/>
                <a:gd name="T19" fmla="*/ 8 h 295"/>
                <a:gd name="T20" fmla="*/ 332 w 559"/>
                <a:gd name="T21" fmla="*/ 0 h 295"/>
                <a:gd name="T22" fmla="*/ 325 w 559"/>
                <a:gd name="T23" fmla="*/ 16 h 295"/>
                <a:gd name="T24" fmla="*/ 326 w 559"/>
                <a:gd name="T25" fmla="*/ 35 h 295"/>
                <a:gd name="T26" fmla="*/ 294 w 559"/>
                <a:gd name="T27" fmla="*/ 43 h 295"/>
                <a:gd name="T28" fmla="*/ 283 w 559"/>
                <a:gd name="T29" fmla="*/ 52 h 295"/>
                <a:gd name="T30" fmla="*/ 279 w 559"/>
                <a:gd name="T31" fmla="*/ 73 h 295"/>
                <a:gd name="T32" fmla="*/ 264 w 559"/>
                <a:gd name="T33" fmla="*/ 94 h 295"/>
                <a:gd name="T34" fmla="*/ 255 w 559"/>
                <a:gd name="T35" fmla="*/ 112 h 295"/>
                <a:gd name="T36" fmla="*/ 234 w 559"/>
                <a:gd name="T37" fmla="*/ 121 h 295"/>
                <a:gd name="T38" fmla="*/ 217 w 559"/>
                <a:gd name="T39" fmla="*/ 107 h 295"/>
                <a:gd name="T40" fmla="*/ 209 w 559"/>
                <a:gd name="T41" fmla="*/ 123 h 295"/>
                <a:gd name="T42" fmla="*/ 203 w 559"/>
                <a:gd name="T43" fmla="*/ 142 h 295"/>
                <a:gd name="T44" fmla="*/ 186 w 559"/>
                <a:gd name="T45" fmla="*/ 130 h 295"/>
                <a:gd name="T46" fmla="*/ 169 w 559"/>
                <a:gd name="T47" fmla="*/ 143 h 295"/>
                <a:gd name="T48" fmla="*/ 160 w 559"/>
                <a:gd name="T49" fmla="*/ 147 h 295"/>
                <a:gd name="T50" fmla="*/ 127 w 559"/>
                <a:gd name="T51" fmla="*/ 143 h 295"/>
                <a:gd name="T52" fmla="*/ 122 w 559"/>
                <a:gd name="T53" fmla="*/ 144 h 295"/>
                <a:gd name="T54" fmla="*/ 106 w 559"/>
                <a:gd name="T55" fmla="*/ 153 h 295"/>
                <a:gd name="T56" fmla="*/ 95 w 559"/>
                <a:gd name="T57" fmla="*/ 159 h 295"/>
                <a:gd name="T58" fmla="*/ 90 w 559"/>
                <a:gd name="T59" fmla="*/ 178 h 295"/>
                <a:gd name="T60" fmla="*/ 79 w 559"/>
                <a:gd name="T61" fmla="*/ 195 h 295"/>
                <a:gd name="T62" fmla="*/ 64 w 559"/>
                <a:gd name="T63" fmla="*/ 207 h 295"/>
                <a:gd name="T64" fmla="*/ 72 w 559"/>
                <a:gd name="T65" fmla="*/ 226 h 295"/>
                <a:gd name="T66" fmla="*/ 56 w 559"/>
                <a:gd name="T67" fmla="*/ 228 h 295"/>
                <a:gd name="T68" fmla="*/ 31 w 559"/>
                <a:gd name="T69" fmla="*/ 220 h 295"/>
                <a:gd name="T70" fmla="*/ 15 w 559"/>
                <a:gd name="T71" fmla="*/ 242 h 295"/>
                <a:gd name="T72" fmla="*/ 19 w 559"/>
                <a:gd name="T73" fmla="*/ 257 h 295"/>
                <a:gd name="T74" fmla="*/ 18 w 559"/>
                <a:gd name="T75" fmla="*/ 277 h 295"/>
                <a:gd name="T76" fmla="*/ 2 w 559"/>
                <a:gd name="T77" fmla="*/ 287 h 295"/>
                <a:gd name="T78" fmla="*/ 107 w 559"/>
                <a:gd name="T79" fmla="*/ 278 h 295"/>
                <a:gd name="T80" fmla="*/ 123 w 559"/>
                <a:gd name="T81" fmla="*/ 269 h 295"/>
                <a:gd name="T82" fmla="*/ 226 w 559"/>
                <a:gd name="T83" fmla="*/ 257 h 295"/>
                <a:gd name="T84" fmla="*/ 324 w 559"/>
                <a:gd name="T85" fmla="*/ 249 h 295"/>
                <a:gd name="T86" fmla="*/ 408 w 559"/>
                <a:gd name="T87" fmla="*/ 241 h 295"/>
                <a:gd name="T88" fmla="*/ 455 w 559"/>
                <a:gd name="T89" fmla="*/ 227 h 295"/>
                <a:gd name="T90" fmla="*/ 483 w 559"/>
                <a:gd name="T91" fmla="*/ 215 h 295"/>
                <a:gd name="T92" fmla="*/ 497 w 559"/>
                <a:gd name="T93" fmla="*/ 201 h 295"/>
                <a:gd name="T94" fmla="*/ 509 w 559"/>
                <a:gd name="T95" fmla="*/ 184 h 295"/>
                <a:gd name="T96" fmla="*/ 535 w 559"/>
                <a:gd name="T97" fmla="*/ 154 h 295"/>
                <a:gd name="T98" fmla="*/ 534 w 559"/>
                <a:gd name="T99" fmla="*/ 1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9" h="295">
                  <a:moveTo>
                    <a:pt x="534" y="116"/>
                  </a:moveTo>
                  <a:lnTo>
                    <a:pt x="521" y="100"/>
                  </a:lnTo>
                  <a:lnTo>
                    <a:pt x="515" y="93"/>
                  </a:lnTo>
                  <a:lnTo>
                    <a:pt x="513" y="88"/>
                  </a:lnTo>
                  <a:lnTo>
                    <a:pt x="500" y="74"/>
                  </a:lnTo>
                  <a:lnTo>
                    <a:pt x="502" y="62"/>
                  </a:lnTo>
                  <a:lnTo>
                    <a:pt x="502" y="55"/>
                  </a:lnTo>
                  <a:lnTo>
                    <a:pt x="500" y="52"/>
                  </a:lnTo>
                  <a:lnTo>
                    <a:pt x="500" y="47"/>
                  </a:lnTo>
                  <a:lnTo>
                    <a:pt x="494" y="42"/>
                  </a:lnTo>
                  <a:lnTo>
                    <a:pt x="489" y="36"/>
                  </a:lnTo>
                  <a:lnTo>
                    <a:pt x="482" y="36"/>
                  </a:lnTo>
                  <a:lnTo>
                    <a:pt x="477" y="29"/>
                  </a:lnTo>
                  <a:lnTo>
                    <a:pt x="471" y="19"/>
                  </a:lnTo>
                  <a:lnTo>
                    <a:pt x="464" y="23"/>
                  </a:lnTo>
                  <a:lnTo>
                    <a:pt x="458" y="28"/>
                  </a:lnTo>
                  <a:lnTo>
                    <a:pt x="454" y="35"/>
                  </a:lnTo>
                  <a:lnTo>
                    <a:pt x="448" y="35"/>
                  </a:lnTo>
                  <a:lnTo>
                    <a:pt x="443" y="38"/>
                  </a:lnTo>
                  <a:lnTo>
                    <a:pt x="436" y="32"/>
                  </a:lnTo>
                  <a:lnTo>
                    <a:pt x="428" y="31"/>
                  </a:lnTo>
                  <a:lnTo>
                    <a:pt x="423" y="31"/>
                  </a:lnTo>
                  <a:lnTo>
                    <a:pt x="418" y="38"/>
                  </a:lnTo>
                  <a:lnTo>
                    <a:pt x="412" y="38"/>
                  </a:lnTo>
                  <a:lnTo>
                    <a:pt x="399" y="28"/>
                  </a:lnTo>
                  <a:lnTo>
                    <a:pt x="395" y="27"/>
                  </a:lnTo>
                  <a:lnTo>
                    <a:pt x="383" y="28"/>
                  </a:lnTo>
                  <a:lnTo>
                    <a:pt x="376" y="27"/>
                  </a:lnTo>
                  <a:lnTo>
                    <a:pt x="367" y="15"/>
                  </a:lnTo>
                  <a:lnTo>
                    <a:pt x="363" y="8"/>
                  </a:lnTo>
                  <a:lnTo>
                    <a:pt x="348" y="1"/>
                  </a:lnTo>
                  <a:lnTo>
                    <a:pt x="337" y="5"/>
                  </a:lnTo>
                  <a:lnTo>
                    <a:pt x="332" y="0"/>
                  </a:lnTo>
                  <a:lnTo>
                    <a:pt x="324" y="5"/>
                  </a:lnTo>
                  <a:lnTo>
                    <a:pt x="320" y="8"/>
                  </a:lnTo>
                  <a:lnTo>
                    <a:pt x="325" y="16"/>
                  </a:lnTo>
                  <a:lnTo>
                    <a:pt x="322" y="21"/>
                  </a:lnTo>
                  <a:lnTo>
                    <a:pt x="328" y="28"/>
                  </a:lnTo>
                  <a:lnTo>
                    <a:pt x="326" y="35"/>
                  </a:lnTo>
                  <a:lnTo>
                    <a:pt x="314" y="38"/>
                  </a:lnTo>
                  <a:lnTo>
                    <a:pt x="302" y="47"/>
                  </a:lnTo>
                  <a:lnTo>
                    <a:pt x="294" y="43"/>
                  </a:lnTo>
                  <a:lnTo>
                    <a:pt x="289" y="46"/>
                  </a:lnTo>
                  <a:lnTo>
                    <a:pt x="282" y="46"/>
                  </a:lnTo>
                  <a:lnTo>
                    <a:pt x="283" y="52"/>
                  </a:lnTo>
                  <a:lnTo>
                    <a:pt x="286" y="59"/>
                  </a:lnTo>
                  <a:lnTo>
                    <a:pt x="283" y="66"/>
                  </a:lnTo>
                  <a:lnTo>
                    <a:pt x="279" y="73"/>
                  </a:lnTo>
                  <a:lnTo>
                    <a:pt x="272" y="75"/>
                  </a:lnTo>
                  <a:lnTo>
                    <a:pt x="271" y="89"/>
                  </a:lnTo>
                  <a:lnTo>
                    <a:pt x="264" y="94"/>
                  </a:lnTo>
                  <a:lnTo>
                    <a:pt x="257" y="93"/>
                  </a:lnTo>
                  <a:lnTo>
                    <a:pt x="253" y="107"/>
                  </a:lnTo>
                  <a:lnTo>
                    <a:pt x="255" y="112"/>
                  </a:lnTo>
                  <a:lnTo>
                    <a:pt x="253" y="119"/>
                  </a:lnTo>
                  <a:lnTo>
                    <a:pt x="247" y="123"/>
                  </a:lnTo>
                  <a:lnTo>
                    <a:pt x="234" y="121"/>
                  </a:lnTo>
                  <a:lnTo>
                    <a:pt x="229" y="119"/>
                  </a:lnTo>
                  <a:lnTo>
                    <a:pt x="224" y="109"/>
                  </a:lnTo>
                  <a:lnTo>
                    <a:pt x="217" y="107"/>
                  </a:lnTo>
                  <a:lnTo>
                    <a:pt x="219" y="112"/>
                  </a:lnTo>
                  <a:lnTo>
                    <a:pt x="213" y="117"/>
                  </a:lnTo>
                  <a:lnTo>
                    <a:pt x="209" y="123"/>
                  </a:lnTo>
                  <a:lnTo>
                    <a:pt x="209" y="130"/>
                  </a:lnTo>
                  <a:lnTo>
                    <a:pt x="205" y="135"/>
                  </a:lnTo>
                  <a:lnTo>
                    <a:pt x="203" y="142"/>
                  </a:lnTo>
                  <a:lnTo>
                    <a:pt x="196" y="138"/>
                  </a:lnTo>
                  <a:lnTo>
                    <a:pt x="191" y="136"/>
                  </a:lnTo>
                  <a:lnTo>
                    <a:pt x="186" y="130"/>
                  </a:lnTo>
                  <a:lnTo>
                    <a:pt x="180" y="135"/>
                  </a:lnTo>
                  <a:lnTo>
                    <a:pt x="175" y="138"/>
                  </a:lnTo>
                  <a:lnTo>
                    <a:pt x="169" y="143"/>
                  </a:lnTo>
                  <a:lnTo>
                    <a:pt x="169" y="146"/>
                  </a:lnTo>
                  <a:lnTo>
                    <a:pt x="167" y="151"/>
                  </a:lnTo>
                  <a:lnTo>
                    <a:pt x="160" y="147"/>
                  </a:lnTo>
                  <a:lnTo>
                    <a:pt x="141" y="139"/>
                  </a:lnTo>
                  <a:lnTo>
                    <a:pt x="136" y="143"/>
                  </a:lnTo>
                  <a:lnTo>
                    <a:pt x="127" y="143"/>
                  </a:lnTo>
                  <a:lnTo>
                    <a:pt x="129" y="149"/>
                  </a:lnTo>
                  <a:lnTo>
                    <a:pt x="122" y="151"/>
                  </a:lnTo>
                  <a:lnTo>
                    <a:pt x="122" y="144"/>
                  </a:lnTo>
                  <a:lnTo>
                    <a:pt x="115" y="149"/>
                  </a:lnTo>
                  <a:lnTo>
                    <a:pt x="103" y="147"/>
                  </a:lnTo>
                  <a:lnTo>
                    <a:pt x="106" y="153"/>
                  </a:lnTo>
                  <a:lnTo>
                    <a:pt x="102" y="159"/>
                  </a:lnTo>
                  <a:lnTo>
                    <a:pt x="95" y="158"/>
                  </a:lnTo>
                  <a:lnTo>
                    <a:pt x="95" y="159"/>
                  </a:lnTo>
                  <a:lnTo>
                    <a:pt x="92" y="166"/>
                  </a:lnTo>
                  <a:lnTo>
                    <a:pt x="88" y="172"/>
                  </a:lnTo>
                  <a:lnTo>
                    <a:pt x="90" y="178"/>
                  </a:lnTo>
                  <a:lnTo>
                    <a:pt x="95" y="185"/>
                  </a:lnTo>
                  <a:lnTo>
                    <a:pt x="90" y="192"/>
                  </a:lnTo>
                  <a:lnTo>
                    <a:pt x="79" y="195"/>
                  </a:lnTo>
                  <a:lnTo>
                    <a:pt x="72" y="199"/>
                  </a:lnTo>
                  <a:lnTo>
                    <a:pt x="65" y="201"/>
                  </a:lnTo>
                  <a:lnTo>
                    <a:pt x="64" y="207"/>
                  </a:lnTo>
                  <a:lnTo>
                    <a:pt x="65" y="213"/>
                  </a:lnTo>
                  <a:lnTo>
                    <a:pt x="69" y="219"/>
                  </a:lnTo>
                  <a:lnTo>
                    <a:pt x="72" y="226"/>
                  </a:lnTo>
                  <a:lnTo>
                    <a:pt x="67" y="234"/>
                  </a:lnTo>
                  <a:lnTo>
                    <a:pt x="61" y="232"/>
                  </a:lnTo>
                  <a:lnTo>
                    <a:pt x="56" y="228"/>
                  </a:lnTo>
                  <a:lnTo>
                    <a:pt x="44" y="224"/>
                  </a:lnTo>
                  <a:lnTo>
                    <a:pt x="37" y="222"/>
                  </a:lnTo>
                  <a:lnTo>
                    <a:pt x="31" y="220"/>
                  </a:lnTo>
                  <a:lnTo>
                    <a:pt x="25" y="223"/>
                  </a:lnTo>
                  <a:lnTo>
                    <a:pt x="15" y="235"/>
                  </a:lnTo>
                  <a:lnTo>
                    <a:pt x="15" y="242"/>
                  </a:lnTo>
                  <a:lnTo>
                    <a:pt x="19" y="246"/>
                  </a:lnTo>
                  <a:lnTo>
                    <a:pt x="20" y="251"/>
                  </a:lnTo>
                  <a:lnTo>
                    <a:pt x="19" y="257"/>
                  </a:lnTo>
                  <a:lnTo>
                    <a:pt x="20" y="266"/>
                  </a:lnTo>
                  <a:lnTo>
                    <a:pt x="15" y="272"/>
                  </a:lnTo>
                  <a:lnTo>
                    <a:pt x="18" y="277"/>
                  </a:lnTo>
                  <a:lnTo>
                    <a:pt x="15" y="287"/>
                  </a:lnTo>
                  <a:lnTo>
                    <a:pt x="8" y="284"/>
                  </a:lnTo>
                  <a:lnTo>
                    <a:pt x="2" y="287"/>
                  </a:lnTo>
                  <a:lnTo>
                    <a:pt x="0" y="295"/>
                  </a:lnTo>
                  <a:lnTo>
                    <a:pt x="106" y="285"/>
                  </a:lnTo>
                  <a:lnTo>
                    <a:pt x="107" y="278"/>
                  </a:lnTo>
                  <a:lnTo>
                    <a:pt x="103" y="268"/>
                  </a:lnTo>
                  <a:lnTo>
                    <a:pt x="117" y="268"/>
                  </a:lnTo>
                  <a:lnTo>
                    <a:pt x="123" y="269"/>
                  </a:lnTo>
                  <a:lnTo>
                    <a:pt x="156" y="265"/>
                  </a:lnTo>
                  <a:lnTo>
                    <a:pt x="187" y="262"/>
                  </a:lnTo>
                  <a:lnTo>
                    <a:pt x="226" y="257"/>
                  </a:lnTo>
                  <a:lnTo>
                    <a:pt x="264" y="255"/>
                  </a:lnTo>
                  <a:lnTo>
                    <a:pt x="302" y="251"/>
                  </a:lnTo>
                  <a:lnTo>
                    <a:pt x="324" y="249"/>
                  </a:lnTo>
                  <a:lnTo>
                    <a:pt x="358" y="246"/>
                  </a:lnTo>
                  <a:lnTo>
                    <a:pt x="383" y="245"/>
                  </a:lnTo>
                  <a:lnTo>
                    <a:pt x="408" y="241"/>
                  </a:lnTo>
                  <a:lnTo>
                    <a:pt x="435" y="239"/>
                  </a:lnTo>
                  <a:lnTo>
                    <a:pt x="443" y="235"/>
                  </a:lnTo>
                  <a:lnTo>
                    <a:pt x="455" y="227"/>
                  </a:lnTo>
                  <a:lnTo>
                    <a:pt x="462" y="226"/>
                  </a:lnTo>
                  <a:lnTo>
                    <a:pt x="469" y="222"/>
                  </a:lnTo>
                  <a:lnTo>
                    <a:pt x="483" y="215"/>
                  </a:lnTo>
                  <a:lnTo>
                    <a:pt x="485" y="208"/>
                  </a:lnTo>
                  <a:lnTo>
                    <a:pt x="490" y="204"/>
                  </a:lnTo>
                  <a:lnTo>
                    <a:pt x="497" y="201"/>
                  </a:lnTo>
                  <a:lnTo>
                    <a:pt x="501" y="195"/>
                  </a:lnTo>
                  <a:lnTo>
                    <a:pt x="502" y="189"/>
                  </a:lnTo>
                  <a:lnTo>
                    <a:pt x="509" y="184"/>
                  </a:lnTo>
                  <a:lnTo>
                    <a:pt x="509" y="177"/>
                  </a:lnTo>
                  <a:lnTo>
                    <a:pt x="513" y="170"/>
                  </a:lnTo>
                  <a:lnTo>
                    <a:pt x="535" y="154"/>
                  </a:lnTo>
                  <a:lnTo>
                    <a:pt x="559" y="126"/>
                  </a:lnTo>
                  <a:lnTo>
                    <a:pt x="547" y="126"/>
                  </a:lnTo>
                  <a:lnTo>
                    <a:pt x="534" y="116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2040105" y="1384310"/>
              <a:ext cx="725870" cy="387395"/>
            </a:xfrm>
            <a:custGeom>
              <a:avLst/>
              <a:gdLst>
                <a:gd name="T0" fmla="*/ 559 w 571"/>
                <a:gd name="T1" fmla="*/ 89 h 305"/>
                <a:gd name="T2" fmla="*/ 553 w 571"/>
                <a:gd name="T3" fmla="*/ 88 h 305"/>
                <a:gd name="T4" fmla="*/ 544 w 571"/>
                <a:gd name="T5" fmla="*/ 76 h 305"/>
                <a:gd name="T6" fmla="*/ 544 w 571"/>
                <a:gd name="T7" fmla="*/ 69 h 305"/>
                <a:gd name="T8" fmla="*/ 537 w 571"/>
                <a:gd name="T9" fmla="*/ 65 h 305"/>
                <a:gd name="T10" fmla="*/ 530 w 571"/>
                <a:gd name="T11" fmla="*/ 57 h 305"/>
                <a:gd name="T12" fmla="*/ 528 w 571"/>
                <a:gd name="T13" fmla="*/ 52 h 305"/>
                <a:gd name="T14" fmla="*/ 536 w 571"/>
                <a:gd name="T15" fmla="*/ 41 h 305"/>
                <a:gd name="T16" fmla="*/ 538 w 571"/>
                <a:gd name="T17" fmla="*/ 35 h 305"/>
                <a:gd name="T18" fmla="*/ 544 w 571"/>
                <a:gd name="T19" fmla="*/ 35 h 305"/>
                <a:gd name="T20" fmla="*/ 545 w 571"/>
                <a:gd name="T21" fmla="*/ 34 h 305"/>
                <a:gd name="T22" fmla="*/ 544 w 571"/>
                <a:gd name="T23" fmla="*/ 27 h 305"/>
                <a:gd name="T24" fmla="*/ 540 w 571"/>
                <a:gd name="T25" fmla="*/ 20 h 305"/>
                <a:gd name="T26" fmla="*/ 534 w 571"/>
                <a:gd name="T27" fmla="*/ 19 h 305"/>
                <a:gd name="T28" fmla="*/ 529 w 571"/>
                <a:gd name="T29" fmla="*/ 23 h 305"/>
                <a:gd name="T30" fmla="*/ 511 w 571"/>
                <a:gd name="T31" fmla="*/ 10 h 305"/>
                <a:gd name="T32" fmla="*/ 387 w 571"/>
                <a:gd name="T33" fmla="*/ 11 h 305"/>
                <a:gd name="T34" fmla="*/ 292 w 571"/>
                <a:gd name="T35" fmla="*/ 10 h 305"/>
                <a:gd name="T36" fmla="*/ 109 w 571"/>
                <a:gd name="T37" fmla="*/ 6 h 305"/>
                <a:gd name="T38" fmla="*/ 14 w 571"/>
                <a:gd name="T39" fmla="*/ 0 h 305"/>
                <a:gd name="T40" fmla="*/ 0 w 571"/>
                <a:gd name="T41" fmla="*/ 295 h 305"/>
                <a:gd name="T42" fmla="*/ 123 w 571"/>
                <a:gd name="T43" fmla="*/ 301 h 305"/>
                <a:gd name="T44" fmla="*/ 297 w 571"/>
                <a:gd name="T45" fmla="*/ 305 h 305"/>
                <a:gd name="T46" fmla="*/ 475 w 571"/>
                <a:gd name="T47" fmla="*/ 305 h 305"/>
                <a:gd name="T48" fmla="*/ 571 w 571"/>
                <a:gd name="T49" fmla="*/ 303 h 305"/>
                <a:gd name="T50" fmla="*/ 565 w 571"/>
                <a:gd name="T51" fmla="*/ 95 h 305"/>
                <a:gd name="T52" fmla="*/ 559 w 571"/>
                <a:gd name="T53" fmla="*/ 8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05">
                  <a:moveTo>
                    <a:pt x="559" y="89"/>
                  </a:moveTo>
                  <a:lnTo>
                    <a:pt x="553" y="88"/>
                  </a:lnTo>
                  <a:lnTo>
                    <a:pt x="544" y="76"/>
                  </a:lnTo>
                  <a:lnTo>
                    <a:pt x="544" y="69"/>
                  </a:lnTo>
                  <a:lnTo>
                    <a:pt x="537" y="65"/>
                  </a:lnTo>
                  <a:lnTo>
                    <a:pt x="530" y="57"/>
                  </a:lnTo>
                  <a:lnTo>
                    <a:pt x="528" y="52"/>
                  </a:lnTo>
                  <a:lnTo>
                    <a:pt x="536" y="41"/>
                  </a:lnTo>
                  <a:lnTo>
                    <a:pt x="538" y="35"/>
                  </a:lnTo>
                  <a:lnTo>
                    <a:pt x="544" y="35"/>
                  </a:lnTo>
                  <a:lnTo>
                    <a:pt x="545" y="34"/>
                  </a:lnTo>
                  <a:lnTo>
                    <a:pt x="544" y="27"/>
                  </a:lnTo>
                  <a:lnTo>
                    <a:pt x="540" y="20"/>
                  </a:lnTo>
                  <a:lnTo>
                    <a:pt x="534" y="19"/>
                  </a:lnTo>
                  <a:lnTo>
                    <a:pt x="529" y="23"/>
                  </a:lnTo>
                  <a:lnTo>
                    <a:pt x="511" y="10"/>
                  </a:lnTo>
                  <a:lnTo>
                    <a:pt x="387" y="11"/>
                  </a:lnTo>
                  <a:lnTo>
                    <a:pt x="292" y="10"/>
                  </a:lnTo>
                  <a:lnTo>
                    <a:pt x="109" y="6"/>
                  </a:lnTo>
                  <a:lnTo>
                    <a:pt x="14" y="0"/>
                  </a:lnTo>
                  <a:lnTo>
                    <a:pt x="0" y="295"/>
                  </a:lnTo>
                  <a:lnTo>
                    <a:pt x="123" y="301"/>
                  </a:lnTo>
                  <a:lnTo>
                    <a:pt x="297" y="305"/>
                  </a:lnTo>
                  <a:lnTo>
                    <a:pt x="475" y="305"/>
                  </a:lnTo>
                  <a:lnTo>
                    <a:pt x="571" y="303"/>
                  </a:lnTo>
                  <a:lnTo>
                    <a:pt x="565" y="95"/>
                  </a:lnTo>
                  <a:lnTo>
                    <a:pt x="559" y="89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2563684" y="945350"/>
              <a:ext cx="596298" cy="388717"/>
            </a:xfrm>
            <a:custGeom>
              <a:avLst/>
              <a:gdLst>
                <a:gd name="T0" fmla="*/ 454 w 469"/>
                <a:gd name="T1" fmla="*/ 123 h 306"/>
                <a:gd name="T2" fmla="*/ 446 w 469"/>
                <a:gd name="T3" fmla="*/ 110 h 306"/>
                <a:gd name="T4" fmla="*/ 428 w 469"/>
                <a:gd name="T5" fmla="*/ 95 h 306"/>
                <a:gd name="T6" fmla="*/ 424 w 469"/>
                <a:gd name="T7" fmla="*/ 81 h 306"/>
                <a:gd name="T8" fmla="*/ 400 w 469"/>
                <a:gd name="T9" fmla="*/ 74 h 306"/>
                <a:gd name="T10" fmla="*/ 394 w 469"/>
                <a:gd name="T11" fmla="*/ 61 h 306"/>
                <a:gd name="T12" fmla="*/ 389 w 469"/>
                <a:gd name="T13" fmla="*/ 45 h 306"/>
                <a:gd name="T14" fmla="*/ 393 w 469"/>
                <a:gd name="T15" fmla="*/ 22 h 306"/>
                <a:gd name="T16" fmla="*/ 385 w 469"/>
                <a:gd name="T17" fmla="*/ 14 h 306"/>
                <a:gd name="T18" fmla="*/ 381 w 469"/>
                <a:gd name="T19" fmla="*/ 5 h 306"/>
                <a:gd name="T20" fmla="*/ 309 w 469"/>
                <a:gd name="T21" fmla="*/ 4 h 306"/>
                <a:gd name="T22" fmla="*/ 86 w 469"/>
                <a:gd name="T23" fmla="*/ 12 h 306"/>
                <a:gd name="T24" fmla="*/ 3 w 469"/>
                <a:gd name="T25" fmla="*/ 12 h 306"/>
                <a:gd name="T26" fmla="*/ 9 w 469"/>
                <a:gd name="T27" fmla="*/ 26 h 306"/>
                <a:gd name="T28" fmla="*/ 5 w 469"/>
                <a:gd name="T29" fmla="*/ 34 h 306"/>
                <a:gd name="T30" fmla="*/ 13 w 469"/>
                <a:gd name="T31" fmla="*/ 46 h 306"/>
                <a:gd name="T32" fmla="*/ 9 w 469"/>
                <a:gd name="T33" fmla="*/ 58 h 306"/>
                <a:gd name="T34" fmla="*/ 6 w 469"/>
                <a:gd name="T35" fmla="*/ 76 h 306"/>
                <a:gd name="T36" fmla="*/ 0 w 469"/>
                <a:gd name="T37" fmla="*/ 84 h 306"/>
                <a:gd name="T38" fmla="*/ 9 w 469"/>
                <a:gd name="T39" fmla="*/ 96 h 306"/>
                <a:gd name="T40" fmla="*/ 18 w 469"/>
                <a:gd name="T41" fmla="*/ 110 h 306"/>
                <a:gd name="T42" fmla="*/ 17 w 469"/>
                <a:gd name="T43" fmla="*/ 122 h 306"/>
                <a:gd name="T44" fmla="*/ 22 w 469"/>
                <a:gd name="T45" fmla="*/ 134 h 306"/>
                <a:gd name="T46" fmla="*/ 28 w 469"/>
                <a:gd name="T47" fmla="*/ 146 h 306"/>
                <a:gd name="T48" fmla="*/ 36 w 469"/>
                <a:gd name="T49" fmla="*/ 164 h 306"/>
                <a:gd name="T50" fmla="*/ 41 w 469"/>
                <a:gd name="T51" fmla="*/ 176 h 306"/>
                <a:gd name="T52" fmla="*/ 41 w 469"/>
                <a:gd name="T53" fmla="*/ 188 h 306"/>
                <a:gd name="T54" fmla="*/ 41 w 469"/>
                <a:gd name="T55" fmla="*/ 200 h 306"/>
                <a:gd name="T56" fmla="*/ 46 w 469"/>
                <a:gd name="T57" fmla="*/ 203 h 306"/>
                <a:gd name="T58" fmla="*/ 53 w 469"/>
                <a:gd name="T59" fmla="*/ 212 h 306"/>
                <a:gd name="T60" fmla="*/ 56 w 469"/>
                <a:gd name="T61" fmla="*/ 226 h 306"/>
                <a:gd name="T62" fmla="*/ 59 w 469"/>
                <a:gd name="T63" fmla="*/ 240 h 306"/>
                <a:gd name="T64" fmla="*/ 57 w 469"/>
                <a:gd name="T65" fmla="*/ 253 h 306"/>
                <a:gd name="T66" fmla="*/ 57 w 469"/>
                <a:gd name="T67" fmla="*/ 286 h 306"/>
                <a:gd name="T68" fmla="*/ 65 w 469"/>
                <a:gd name="T69" fmla="*/ 295 h 306"/>
                <a:gd name="T70" fmla="*/ 199 w 469"/>
                <a:gd name="T71" fmla="*/ 295 h 306"/>
                <a:gd name="T72" fmla="*/ 361 w 469"/>
                <a:gd name="T73" fmla="*/ 283 h 306"/>
                <a:gd name="T74" fmla="*/ 377 w 469"/>
                <a:gd name="T75" fmla="*/ 299 h 306"/>
                <a:gd name="T76" fmla="*/ 384 w 469"/>
                <a:gd name="T77" fmla="*/ 306 h 306"/>
                <a:gd name="T78" fmla="*/ 389 w 469"/>
                <a:gd name="T79" fmla="*/ 295 h 306"/>
                <a:gd name="T80" fmla="*/ 389 w 469"/>
                <a:gd name="T81" fmla="*/ 284 h 306"/>
                <a:gd name="T82" fmla="*/ 407 w 469"/>
                <a:gd name="T83" fmla="*/ 269 h 306"/>
                <a:gd name="T84" fmla="*/ 408 w 469"/>
                <a:gd name="T85" fmla="*/ 258 h 306"/>
                <a:gd name="T86" fmla="*/ 416 w 469"/>
                <a:gd name="T87" fmla="*/ 234 h 306"/>
                <a:gd name="T88" fmla="*/ 405 w 469"/>
                <a:gd name="T89" fmla="*/ 210 h 306"/>
                <a:gd name="T90" fmla="*/ 432 w 469"/>
                <a:gd name="T91" fmla="*/ 198 h 306"/>
                <a:gd name="T92" fmla="*/ 450 w 469"/>
                <a:gd name="T93" fmla="*/ 188 h 306"/>
                <a:gd name="T94" fmla="*/ 458 w 469"/>
                <a:gd name="T95" fmla="*/ 169 h 306"/>
                <a:gd name="T96" fmla="*/ 469 w 469"/>
                <a:gd name="T97" fmla="*/ 139 h 306"/>
                <a:gd name="T98" fmla="*/ 459 w 469"/>
                <a:gd name="T99" fmla="*/ 12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9" h="306">
                  <a:moveTo>
                    <a:pt x="459" y="126"/>
                  </a:moveTo>
                  <a:lnTo>
                    <a:pt x="454" y="123"/>
                  </a:lnTo>
                  <a:lnTo>
                    <a:pt x="447" y="118"/>
                  </a:lnTo>
                  <a:lnTo>
                    <a:pt x="446" y="110"/>
                  </a:lnTo>
                  <a:lnTo>
                    <a:pt x="434" y="100"/>
                  </a:lnTo>
                  <a:lnTo>
                    <a:pt x="428" y="95"/>
                  </a:lnTo>
                  <a:lnTo>
                    <a:pt x="430" y="93"/>
                  </a:lnTo>
                  <a:lnTo>
                    <a:pt x="424" y="81"/>
                  </a:lnTo>
                  <a:lnTo>
                    <a:pt x="405" y="77"/>
                  </a:lnTo>
                  <a:lnTo>
                    <a:pt x="400" y="74"/>
                  </a:lnTo>
                  <a:lnTo>
                    <a:pt x="396" y="69"/>
                  </a:lnTo>
                  <a:lnTo>
                    <a:pt x="394" y="61"/>
                  </a:lnTo>
                  <a:lnTo>
                    <a:pt x="390" y="54"/>
                  </a:lnTo>
                  <a:lnTo>
                    <a:pt x="389" y="45"/>
                  </a:lnTo>
                  <a:lnTo>
                    <a:pt x="388" y="34"/>
                  </a:lnTo>
                  <a:lnTo>
                    <a:pt x="393" y="22"/>
                  </a:lnTo>
                  <a:lnTo>
                    <a:pt x="390" y="16"/>
                  </a:lnTo>
                  <a:lnTo>
                    <a:pt x="385" y="14"/>
                  </a:lnTo>
                  <a:lnTo>
                    <a:pt x="384" y="7"/>
                  </a:lnTo>
                  <a:lnTo>
                    <a:pt x="381" y="5"/>
                  </a:lnTo>
                  <a:lnTo>
                    <a:pt x="382" y="0"/>
                  </a:lnTo>
                  <a:lnTo>
                    <a:pt x="309" y="4"/>
                  </a:lnTo>
                  <a:lnTo>
                    <a:pt x="208" y="8"/>
                  </a:lnTo>
                  <a:lnTo>
                    <a:pt x="86" y="12"/>
                  </a:lnTo>
                  <a:lnTo>
                    <a:pt x="14" y="12"/>
                  </a:lnTo>
                  <a:lnTo>
                    <a:pt x="3" y="12"/>
                  </a:lnTo>
                  <a:lnTo>
                    <a:pt x="5" y="19"/>
                  </a:lnTo>
                  <a:lnTo>
                    <a:pt x="9" y="26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6" y="39"/>
                  </a:lnTo>
                  <a:lnTo>
                    <a:pt x="13" y="46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10" y="65"/>
                  </a:lnTo>
                  <a:lnTo>
                    <a:pt x="6" y="76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3" y="91"/>
                  </a:lnTo>
                  <a:lnTo>
                    <a:pt x="9" y="96"/>
                  </a:lnTo>
                  <a:lnTo>
                    <a:pt x="11" y="108"/>
                  </a:lnTo>
                  <a:lnTo>
                    <a:pt x="18" y="110"/>
                  </a:lnTo>
                  <a:lnTo>
                    <a:pt x="18" y="118"/>
                  </a:lnTo>
                  <a:lnTo>
                    <a:pt x="17" y="122"/>
                  </a:lnTo>
                  <a:lnTo>
                    <a:pt x="21" y="129"/>
                  </a:lnTo>
                  <a:lnTo>
                    <a:pt x="22" y="134"/>
                  </a:lnTo>
                  <a:lnTo>
                    <a:pt x="22" y="141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36" y="164"/>
                  </a:lnTo>
                  <a:lnTo>
                    <a:pt x="36" y="169"/>
                  </a:lnTo>
                  <a:lnTo>
                    <a:pt x="41" y="176"/>
                  </a:lnTo>
                  <a:lnTo>
                    <a:pt x="41" y="183"/>
                  </a:lnTo>
                  <a:lnTo>
                    <a:pt x="41" y="188"/>
                  </a:lnTo>
                  <a:lnTo>
                    <a:pt x="41" y="195"/>
                  </a:lnTo>
                  <a:lnTo>
                    <a:pt x="41" y="200"/>
                  </a:lnTo>
                  <a:lnTo>
                    <a:pt x="41" y="203"/>
                  </a:lnTo>
                  <a:lnTo>
                    <a:pt x="46" y="203"/>
                  </a:lnTo>
                  <a:lnTo>
                    <a:pt x="46" y="210"/>
                  </a:lnTo>
                  <a:lnTo>
                    <a:pt x="53" y="212"/>
                  </a:lnTo>
                  <a:lnTo>
                    <a:pt x="52" y="219"/>
                  </a:lnTo>
                  <a:lnTo>
                    <a:pt x="56" y="226"/>
                  </a:lnTo>
                  <a:lnTo>
                    <a:pt x="53" y="233"/>
                  </a:lnTo>
                  <a:lnTo>
                    <a:pt x="59" y="240"/>
                  </a:lnTo>
                  <a:lnTo>
                    <a:pt x="57" y="246"/>
                  </a:lnTo>
                  <a:lnTo>
                    <a:pt x="57" y="253"/>
                  </a:lnTo>
                  <a:lnTo>
                    <a:pt x="61" y="267"/>
                  </a:lnTo>
                  <a:lnTo>
                    <a:pt x="57" y="286"/>
                  </a:lnTo>
                  <a:lnTo>
                    <a:pt x="64" y="290"/>
                  </a:lnTo>
                  <a:lnTo>
                    <a:pt x="65" y="295"/>
                  </a:lnTo>
                  <a:lnTo>
                    <a:pt x="148" y="296"/>
                  </a:lnTo>
                  <a:lnTo>
                    <a:pt x="199" y="295"/>
                  </a:lnTo>
                  <a:lnTo>
                    <a:pt x="312" y="288"/>
                  </a:lnTo>
                  <a:lnTo>
                    <a:pt x="361" y="283"/>
                  </a:lnTo>
                  <a:lnTo>
                    <a:pt x="365" y="290"/>
                  </a:lnTo>
                  <a:lnTo>
                    <a:pt x="377" y="299"/>
                  </a:lnTo>
                  <a:lnTo>
                    <a:pt x="381" y="306"/>
                  </a:lnTo>
                  <a:lnTo>
                    <a:pt x="384" y="306"/>
                  </a:lnTo>
                  <a:lnTo>
                    <a:pt x="389" y="302"/>
                  </a:lnTo>
                  <a:lnTo>
                    <a:pt x="389" y="295"/>
                  </a:lnTo>
                  <a:lnTo>
                    <a:pt x="385" y="290"/>
                  </a:lnTo>
                  <a:lnTo>
                    <a:pt x="389" y="284"/>
                  </a:lnTo>
                  <a:lnTo>
                    <a:pt x="405" y="276"/>
                  </a:lnTo>
                  <a:lnTo>
                    <a:pt x="407" y="269"/>
                  </a:lnTo>
                  <a:lnTo>
                    <a:pt x="407" y="264"/>
                  </a:lnTo>
                  <a:lnTo>
                    <a:pt x="408" y="258"/>
                  </a:lnTo>
                  <a:lnTo>
                    <a:pt x="416" y="248"/>
                  </a:lnTo>
                  <a:lnTo>
                    <a:pt x="416" y="234"/>
                  </a:lnTo>
                  <a:lnTo>
                    <a:pt x="404" y="222"/>
                  </a:lnTo>
                  <a:lnTo>
                    <a:pt x="405" y="210"/>
                  </a:lnTo>
                  <a:lnTo>
                    <a:pt x="408" y="203"/>
                  </a:lnTo>
                  <a:lnTo>
                    <a:pt x="432" y="198"/>
                  </a:lnTo>
                  <a:lnTo>
                    <a:pt x="438" y="194"/>
                  </a:lnTo>
                  <a:lnTo>
                    <a:pt x="450" y="188"/>
                  </a:lnTo>
                  <a:lnTo>
                    <a:pt x="457" y="183"/>
                  </a:lnTo>
                  <a:lnTo>
                    <a:pt x="458" y="169"/>
                  </a:lnTo>
                  <a:lnTo>
                    <a:pt x="466" y="158"/>
                  </a:lnTo>
                  <a:lnTo>
                    <a:pt x="469" y="139"/>
                  </a:lnTo>
                  <a:lnTo>
                    <a:pt x="466" y="133"/>
                  </a:lnTo>
                  <a:lnTo>
                    <a:pt x="459" y="126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3044953" y="1047157"/>
              <a:ext cx="392684" cy="696782"/>
            </a:xfrm>
            <a:custGeom>
              <a:avLst/>
              <a:gdLst>
                <a:gd name="T0" fmla="*/ 296 w 309"/>
                <a:gd name="T1" fmla="*/ 330 h 548"/>
                <a:gd name="T2" fmla="*/ 296 w 309"/>
                <a:gd name="T3" fmla="*/ 311 h 548"/>
                <a:gd name="T4" fmla="*/ 281 w 309"/>
                <a:gd name="T5" fmla="*/ 73 h 548"/>
                <a:gd name="T6" fmla="*/ 268 w 309"/>
                <a:gd name="T7" fmla="*/ 51 h 548"/>
                <a:gd name="T8" fmla="*/ 254 w 309"/>
                <a:gd name="T9" fmla="*/ 24 h 548"/>
                <a:gd name="T10" fmla="*/ 252 w 309"/>
                <a:gd name="T11" fmla="*/ 0 h 548"/>
                <a:gd name="T12" fmla="*/ 51 w 309"/>
                <a:gd name="T13" fmla="*/ 13 h 548"/>
                <a:gd name="T14" fmla="*/ 67 w 309"/>
                <a:gd name="T15" fmla="*/ 30 h 548"/>
                <a:gd name="T16" fmla="*/ 80 w 309"/>
                <a:gd name="T17" fmla="*/ 46 h 548"/>
                <a:gd name="T18" fmla="*/ 87 w 309"/>
                <a:gd name="T19" fmla="*/ 78 h 548"/>
                <a:gd name="T20" fmla="*/ 71 w 309"/>
                <a:gd name="T21" fmla="*/ 108 h 548"/>
                <a:gd name="T22" fmla="*/ 29 w 309"/>
                <a:gd name="T23" fmla="*/ 123 h 548"/>
                <a:gd name="T24" fmla="*/ 37 w 309"/>
                <a:gd name="T25" fmla="*/ 154 h 548"/>
                <a:gd name="T26" fmla="*/ 28 w 309"/>
                <a:gd name="T27" fmla="*/ 184 h 548"/>
                <a:gd name="T28" fmla="*/ 10 w 309"/>
                <a:gd name="T29" fmla="*/ 204 h 548"/>
                <a:gd name="T30" fmla="*/ 10 w 309"/>
                <a:gd name="T31" fmla="*/ 222 h 548"/>
                <a:gd name="T32" fmla="*/ 0 w 309"/>
                <a:gd name="T33" fmla="*/ 239 h 548"/>
                <a:gd name="T34" fmla="*/ 6 w 309"/>
                <a:gd name="T35" fmla="*/ 266 h 548"/>
                <a:gd name="T36" fmla="*/ 15 w 309"/>
                <a:gd name="T37" fmla="*/ 292 h 548"/>
                <a:gd name="T38" fmla="*/ 36 w 309"/>
                <a:gd name="T39" fmla="*/ 308 h 548"/>
                <a:gd name="T40" fmla="*/ 60 w 309"/>
                <a:gd name="T41" fmla="*/ 329 h 548"/>
                <a:gd name="T42" fmla="*/ 75 w 309"/>
                <a:gd name="T43" fmla="*/ 369 h 548"/>
                <a:gd name="T44" fmla="*/ 88 w 309"/>
                <a:gd name="T45" fmla="*/ 360 h 548"/>
                <a:gd name="T46" fmla="*/ 113 w 309"/>
                <a:gd name="T47" fmla="*/ 371 h 548"/>
                <a:gd name="T48" fmla="*/ 109 w 309"/>
                <a:gd name="T49" fmla="*/ 392 h 548"/>
                <a:gd name="T50" fmla="*/ 98 w 309"/>
                <a:gd name="T51" fmla="*/ 419 h 548"/>
                <a:gd name="T52" fmla="*/ 110 w 309"/>
                <a:gd name="T53" fmla="*/ 444 h 548"/>
                <a:gd name="T54" fmla="*/ 133 w 309"/>
                <a:gd name="T55" fmla="*/ 464 h 548"/>
                <a:gd name="T56" fmla="*/ 155 w 309"/>
                <a:gd name="T57" fmla="*/ 475 h 548"/>
                <a:gd name="T58" fmla="*/ 168 w 309"/>
                <a:gd name="T59" fmla="*/ 495 h 548"/>
                <a:gd name="T60" fmla="*/ 170 w 309"/>
                <a:gd name="T61" fmla="*/ 521 h 548"/>
                <a:gd name="T62" fmla="*/ 193 w 309"/>
                <a:gd name="T63" fmla="*/ 543 h 548"/>
                <a:gd name="T64" fmla="*/ 198 w 309"/>
                <a:gd name="T65" fmla="*/ 537 h 548"/>
                <a:gd name="T66" fmla="*/ 220 w 309"/>
                <a:gd name="T67" fmla="*/ 524 h 548"/>
                <a:gd name="T68" fmla="*/ 244 w 309"/>
                <a:gd name="T69" fmla="*/ 534 h 548"/>
                <a:gd name="T70" fmla="*/ 252 w 309"/>
                <a:gd name="T71" fmla="*/ 521 h 548"/>
                <a:gd name="T72" fmla="*/ 248 w 309"/>
                <a:gd name="T73" fmla="*/ 503 h 548"/>
                <a:gd name="T74" fmla="*/ 273 w 309"/>
                <a:gd name="T75" fmla="*/ 494 h 548"/>
                <a:gd name="T76" fmla="*/ 271 w 309"/>
                <a:gd name="T77" fmla="*/ 474 h 548"/>
                <a:gd name="T78" fmla="*/ 278 w 309"/>
                <a:gd name="T79" fmla="*/ 460 h 548"/>
                <a:gd name="T80" fmla="*/ 278 w 309"/>
                <a:gd name="T81" fmla="*/ 436 h 548"/>
                <a:gd name="T82" fmla="*/ 279 w 309"/>
                <a:gd name="T83" fmla="*/ 421 h 548"/>
                <a:gd name="T84" fmla="*/ 291 w 309"/>
                <a:gd name="T85" fmla="*/ 403 h 548"/>
                <a:gd name="T86" fmla="*/ 306 w 309"/>
                <a:gd name="T87" fmla="*/ 371 h 548"/>
                <a:gd name="T88" fmla="*/ 305 w 309"/>
                <a:gd name="T89" fmla="*/ 35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9" h="548">
                  <a:moveTo>
                    <a:pt x="306" y="344"/>
                  </a:moveTo>
                  <a:lnTo>
                    <a:pt x="301" y="338"/>
                  </a:lnTo>
                  <a:lnTo>
                    <a:pt x="296" y="330"/>
                  </a:lnTo>
                  <a:lnTo>
                    <a:pt x="296" y="323"/>
                  </a:lnTo>
                  <a:lnTo>
                    <a:pt x="300" y="317"/>
                  </a:lnTo>
                  <a:lnTo>
                    <a:pt x="296" y="311"/>
                  </a:lnTo>
                  <a:lnTo>
                    <a:pt x="302" y="304"/>
                  </a:lnTo>
                  <a:lnTo>
                    <a:pt x="281" y="77"/>
                  </a:lnTo>
                  <a:lnTo>
                    <a:pt x="281" y="73"/>
                  </a:lnTo>
                  <a:lnTo>
                    <a:pt x="274" y="63"/>
                  </a:lnTo>
                  <a:lnTo>
                    <a:pt x="273" y="58"/>
                  </a:lnTo>
                  <a:lnTo>
                    <a:pt x="268" y="51"/>
                  </a:lnTo>
                  <a:lnTo>
                    <a:pt x="267" y="42"/>
                  </a:lnTo>
                  <a:lnTo>
                    <a:pt x="260" y="36"/>
                  </a:lnTo>
                  <a:lnTo>
                    <a:pt x="254" y="24"/>
                  </a:lnTo>
                  <a:lnTo>
                    <a:pt x="252" y="17"/>
                  </a:lnTo>
                  <a:lnTo>
                    <a:pt x="254" y="5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164" y="7"/>
                  </a:lnTo>
                  <a:lnTo>
                    <a:pt x="51" y="13"/>
                  </a:lnTo>
                  <a:lnTo>
                    <a:pt x="49" y="15"/>
                  </a:lnTo>
                  <a:lnTo>
                    <a:pt x="55" y="20"/>
                  </a:lnTo>
                  <a:lnTo>
                    <a:pt x="67" y="30"/>
                  </a:lnTo>
                  <a:lnTo>
                    <a:pt x="68" y="38"/>
                  </a:lnTo>
                  <a:lnTo>
                    <a:pt x="75" y="43"/>
                  </a:lnTo>
                  <a:lnTo>
                    <a:pt x="80" y="46"/>
                  </a:lnTo>
                  <a:lnTo>
                    <a:pt x="87" y="53"/>
                  </a:lnTo>
                  <a:lnTo>
                    <a:pt x="90" y="59"/>
                  </a:lnTo>
                  <a:lnTo>
                    <a:pt x="87" y="78"/>
                  </a:lnTo>
                  <a:lnTo>
                    <a:pt x="79" y="89"/>
                  </a:lnTo>
                  <a:lnTo>
                    <a:pt x="78" y="103"/>
                  </a:lnTo>
                  <a:lnTo>
                    <a:pt x="71" y="108"/>
                  </a:lnTo>
                  <a:lnTo>
                    <a:pt x="59" y="114"/>
                  </a:lnTo>
                  <a:lnTo>
                    <a:pt x="53" y="118"/>
                  </a:lnTo>
                  <a:lnTo>
                    <a:pt x="29" y="123"/>
                  </a:lnTo>
                  <a:lnTo>
                    <a:pt x="26" y="130"/>
                  </a:lnTo>
                  <a:lnTo>
                    <a:pt x="25" y="142"/>
                  </a:lnTo>
                  <a:lnTo>
                    <a:pt x="37" y="154"/>
                  </a:lnTo>
                  <a:lnTo>
                    <a:pt x="37" y="168"/>
                  </a:lnTo>
                  <a:lnTo>
                    <a:pt x="29" y="178"/>
                  </a:lnTo>
                  <a:lnTo>
                    <a:pt x="28" y="184"/>
                  </a:lnTo>
                  <a:lnTo>
                    <a:pt x="28" y="189"/>
                  </a:lnTo>
                  <a:lnTo>
                    <a:pt x="26" y="196"/>
                  </a:lnTo>
                  <a:lnTo>
                    <a:pt x="10" y="204"/>
                  </a:lnTo>
                  <a:lnTo>
                    <a:pt x="6" y="210"/>
                  </a:lnTo>
                  <a:lnTo>
                    <a:pt x="10" y="215"/>
                  </a:lnTo>
                  <a:lnTo>
                    <a:pt x="10" y="222"/>
                  </a:lnTo>
                  <a:lnTo>
                    <a:pt x="5" y="226"/>
                  </a:lnTo>
                  <a:lnTo>
                    <a:pt x="2" y="233"/>
                  </a:lnTo>
                  <a:lnTo>
                    <a:pt x="0" y="239"/>
                  </a:lnTo>
                  <a:lnTo>
                    <a:pt x="0" y="252"/>
                  </a:lnTo>
                  <a:lnTo>
                    <a:pt x="3" y="264"/>
                  </a:lnTo>
                  <a:lnTo>
                    <a:pt x="6" y="266"/>
                  </a:lnTo>
                  <a:lnTo>
                    <a:pt x="10" y="280"/>
                  </a:lnTo>
                  <a:lnTo>
                    <a:pt x="13" y="285"/>
                  </a:lnTo>
                  <a:lnTo>
                    <a:pt x="15" y="292"/>
                  </a:lnTo>
                  <a:lnTo>
                    <a:pt x="23" y="298"/>
                  </a:lnTo>
                  <a:lnTo>
                    <a:pt x="29" y="304"/>
                  </a:lnTo>
                  <a:lnTo>
                    <a:pt x="36" y="308"/>
                  </a:lnTo>
                  <a:lnTo>
                    <a:pt x="38" y="315"/>
                  </a:lnTo>
                  <a:lnTo>
                    <a:pt x="53" y="325"/>
                  </a:lnTo>
                  <a:lnTo>
                    <a:pt x="60" y="329"/>
                  </a:lnTo>
                  <a:lnTo>
                    <a:pt x="64" y="335"/>
                  </a:lnTo>
                  <a:lnTo>
                    <a:pt x="69" y="363"/>
                  </a:lnTo>
                  <a:lnTo>
                    <a:pt x="75" y="369"/>
                  </a:lnTo>
                  <a:lnTo>
                    <a:pt x="82" y="367"/>
                  </a:lnTo>
                  <a:lnTo>
                    <a:pt x="86" y="361"/>
                  </a:lnTo>
                  <a:lnTo>
                    <a:pt x="88" y="360"/>
                  </a:lnTo>
                  <a:lnTo>
                    <a:pt x="95" y="363"/>
                  </a:lnTo>
                  <a:lnTo>
                    <a:pt x="101" y="364"/>
                  </a:lnTo>
                  <a:lnTo>
                    <a:pt x="113" y="371"/>
                  </a:lnTo>
                  <a:lnTo>
                    <a:pt x="113" y="373"/>
                  </a:lnTo>
                  <a:lnTo>
                    <a:pt x="109" y="381"/>
                  </a:lnTo>
                  <a:lnTo>
                    <a:pt x="109" y="392"/>
                  </a:lnTo>
                  <a:lnTo>
                    <a:pt x="105" y="402"/>
                  </a:lnTo>
                  <a:lnTo>
                    <a:pt x="101" y="413"/>
                  </a:lnTo>
                  <a:lnTo>
                    <a:pt x="98" y="419"/>
                  </a:lnTo>
                  <a:lnTo>
                    <a:pt x="97" y="425"/>
                  </a:lnTo>
                  <a:lnTo>
                    <a:pt x="98" y="432"/>
                  </a:lnTo>
                  <a:lnTo>
                    <a:pt x="110" y="444"/>
                  </a:lnTo>
                  <a:lnTo>
                    <a:pt x="128" y="456"/>
                  </a:lnTo>
                  <a:lnTo>
                    <a:pt x="132" y="456"/>
                  </a:lnTo>
                  <a:lnTo>
                    <a:pt x="133" y="464"/>
                  </a:lnTo>
                  <a:lnTo>
                    <a:pt x="140" y="461"/>
                  </a:lnTo>
                  <a:lnTo>
                    <a:pt x="151" y="468"/>
                  </a:lnTo>
                  <a:lnTo>
                    <a:pt x="155" y="475"/>
                  </a:lnTo>
                  <a:lnTo>
                    <a:pt x="160" y="479"/>
                  </a:lnTo>
                  <a:lnTo>
                    <a:pt x="167" y="482"/>
                  </a:lnTo>
                  <a:lnTo>
                    <a:pt x="168" y="495"/>
                  </a:lnTo>
                  <a:lnTo>
                    <a:pt x="175" y="507"/>
                  </a:lnTo>
                  <a:lnTo>
                    <a:pt x="174" y="514"/>
                  </a:lnTo>
                  <a:lnTo>
                    <a:pt x="170" y="521"/>
                  </a:lnTo>
                  <a:lnTo>
                    <a:pt x="178" y="533"/>
                  </a:lnTo>
                  <a:lnTo>
                    <a:pt x="187" y="545"/>
                  </a:lnTo>
                  <a:lnTo>
                    <a:pt x="193" y="543"/>
                  </a:lnTo>
                  <a:lnTo>
                    <a:pt x="202" y="548"/>
                  </a:lnTo>
                  <a:lnTo>
                    <a:pt x="198" y="544"/>
                  </a:lnTo>
                  <a:lnTo>
                    <a:pt x="198" y="537"/>
                  </a:lnTo>
                  <a:lnTo>
                    <a:pt x="208" y="525"/>
                  </a:lnTo>
                  <a:lnTo>
                    <a:pt x="214" y="522"/>
                  </a:lnTo>
                  <a:lnTo>
                    <a:pt x="220" y="524"/>
                  </a:lnTo>
                  <a:lnTo>
                    <a:pt x="227" y="526"/>
                  </a:lnTo>
                  <a:lnTo>
                    <a:pt x="239" y="530"/>
                  </a:lnTo>
                  <a:lnTo>
                    <a:pt x="244" y="534"/>
                  </a:lnTo>
                  <a:lnTo>
                    <a:pt x="250" y="536"/>
                  </a:lnTo>
                  <a:lnTo>
                    <a:pt x="255" y="528"/>
                  </a:lnTo>
                  <a:lnTo>
                    <a:pt x="252" y="521"/>
                  </a:lnTo>
                  <a:lnTo>
                    <a:pt x="248" y="515"/>
                  </a:lnTo>
                  <a:lnTo>
                    <a:pt x="247" y="509"/>
                  </a:lnTo>
                  <a:lnTo>
                    <a:pt x="248" y="503"/>
                  </a:lnTo>
                  <a:lnTo>
                    <a:pt x="255" y="501"/>
                  </a:lnTo>
                  <a:lnTo>
                    <a:pt x="262" y="497"/>
                  </a:lnTo>
                  <a:lnTo>
                    <a:pt x="273" y="494"/>
                  </a:lnTo>
                  <a:lnTo>
                    <a:pt x="278" y="487"/>
                  </a:lnTo>
                  <a:lnTo>
                    <a:pt x="273" y="480"/>
                  </a:lnTo>
                  <a:lnTo>
                    <a:pt x="271" y="474"/>
                  </a:lnTo>
                  <a:lnTo>
                    <a:pt x="275" y="468"/>
                  </a:lnTo>
                  <a:lnTo>
                    <a:pt x="278" y="461"/>
                  </a:lnTo>
                  <a:lnTo>
                    <a:pt x="278" y="460"/>
                  </a:lnTo>
                  <a:lnTo>
                    <a:pt x="274" y="453"/>
                  </a:lnTo>
                  <a:lnTo>
                    <a:pt x="277" y="446"/>
                  </a:lnTo>
                  <a:lnTo>
                    <a:pt x="278" y="436"/>
                  </a:lnTo>
                  <a:lnTo>
                    <a:pt x="278" y="434"/>
                  </a:lnTo>
                  <a:lnTo>
                    <a:pt x="281" y="422"/>
                  </a:lnTo>
                  <a:lnTo>
                    <a:pt x="279" y="421"/>
                  </a:lnTo>
                  <a:lnTo>
                    <a:pt x="281" y="414"/>
                  </a:lnTo>
                  <a:lnTo>
                    <a:pt x="286" y="409"/>
                  </a:lnTo>
                  <a:lnTo>
                    <a:pt x="291" y="403"/>
                  </a:lnTo>
                  <a:lnTo>
                    <a:pt x="300" y="390"/>
                  </a:lnTo>
                  <a:lnTo>
                    <a:pt x="300" y="383"/>
                  </a:lnTo>
                  <a:lnTo>
                    <a:pt x="306" y="371"/>
                  </a:lnTo>
                  <a:lnTo>
                    <a:pt x="308" y="369"/>
                  </a:lnTo>
                  <a:lnTo>
                    <a:pt x="309" y="363"/>
                  </a:lnTo>
                  <a:lnTo>
                    <a:pt x="305" y="350"/>
                  </a:lnTo>
                  <a:lnTo>
                    <a:pt x="306" y="344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3394006" y="1106654"/>
              <a:ext cx="300132" cy="526223"/>
            </a:xfrm>
            <a:custGeom>
              <a:avLst/>
              <a:gdLst>
                <a:gd name="T0" fmla="*/ 229 w 237"/>
                <a:gd name="T1" fmla="*/ 263 h 414"/>
                <a:gd name="T2" fmla="*/ 214 w 237"/>
                <a:gd name="T3" fmla="*/ 96 h 414"/>
                <a:gd name="T4" fmla="*/ 195 w 237"/>
                <a:gd name="T5" fmla="*/ 0 h 414"/>
                <a:gd name="T6" fmla="*/ 58 w 237"/>
                <a:gd name="T7" fmla="*/ 16 h 414"/>
                <a:gd name="T8" fmla="*/ 42 w 237"/>
                <a:gd name="T9" fmla="*/ 26 h 414"/>
                <a:gd name="T10" fmla="*/ 23 w 237"/>
                <a:gd name="T11" fmla="*/ 34 h 414"/>
                <a:gd name="T12" fmla="*/ 7 w 237"/>
                <a:gd name="T13" fmla="*/ 26 h 414"/>
                <a:gd name="T14" fmla="*/ 28 w 237"/>
                <a:gd name="T15" fmla="*/ 257 h 414"/>
                <a:gd name="T16" fmla="*/ 26 w 237"/>
                <a:gd name="T17" fmla="*/ 270 h 414"/>
                <a:gd name="T18" fmla="*/ 22 w 237"/>
                <a:gd name="T19" fmla="*/ 283 h 414"/>
                <a:gd name="T20" fmla="*/ 32 w 237"/>
                <a:gd name="T21" fmla="*/ 297 h 414"/>
                <a:gd name="T22" fmla="*/ 35 w 237"/>
                <a:gd name="T23" fmla="*/ 316 h 414"/>
                <a:gd name="T24" fmla="*/ 32 w 237"/>
                <a:gd name="T25" fmla="*/ 324 h 414"/>
                <a:gd name="T26" fmla="*/ 26 w 237"/>
                <a:gd name="T27" fmla="*/ 343 h 414"/>
                <a:gd name="T28" fmla="*/ 12 w 237"/>
                <a:gd name="T29" fmla="*/ 362 h 414"/>
                <a:gd name="T30" fmla="*/ 5 w 237"/>
                <a:gd name="T31" fmla="*/ 374 h 414"/>
                <a:gd name="T32" fmla="*/ 4 w 237"/>
                <a:gd name="T33" fmla="*/ 387 h 414"/>
                <a:gd name="T34" fmla="*/ 3 w 237"/>
                <a:gd name="T35" fmla="*/ 399 h 414"/>
                <a:gd name="T36" fmla="*/ 4 w 237"/>
                <a:gd name="T37" fmla="*/ 413 h 414"/>
                <a:gd name="T38" fmla="*/ 15 w 237"/>
                <a:gd name="T39" fmla="*/ 408 h 414"/>
                <a:gd name="T40" fmla="*/ 24 w 237"/>
                <a:gd name="T41" fmla="*/ 404 h 414"/>
                <a:gd name="T42" fmla="*/ 31 w 237"/>
                <a:gd name="T43" fmla="*/ 406 h 414"/>
                <a:gd name="T44" fmla="*/ 36 w 237"/>
                <a:gd name="T45" fmla="*/ 398 h 414"/>
                <a:gd name="T46" fmla="*/ 50 w 237"/>
                <a:gd name="T47" fmla="*/ 394 h 414"/>
                <a:gd name="T48" fmla="*/ 76 w 237"/>
                <a:gd name="T49" fmla="*/ 406 h 414"/>
                <a:gd name="T50" fmla="*/ 78 w 237"/>
                <a:gd name="T51" fmla="*/ 398 h 414"/>
                <a:gd name="T52" fmla="*/ 89 w 237"/>
                <a:gd name="T53" fmla="*/ 390 h 414"/>
                <a:gd name="T54" fmla="*/ 100 w 237"/>
                <a:gd name="T55" fmla="*/ 391 h 414"/>
                <a:gd name="T56" fmla="*/ 112 w 237"/>
                <a:gd name="T57" fmla="*/ 397 h 414"/>
                <a:gd name="T58" fmla="*/ 118 w 237"/>
                <a:gd name="T59" fmla="*/ 385 h 414"/>
                <a:gd name="T60" fmla="*/ 122 w 237"/>
                <a:gd name="T61" fmla="*/ 372 h 414"/>
                <a:gd name="T62" fmla="*/ 126 w 237"/>
                <a:gd name="T63" fmla="*/ 362 h 414"/>
                <a:gd name="T64" fmla="*/ 138 w 237"/>
                <a:gd name="T65" fmla="*/ 374 h 414"/>
                <a:gd name="T66" fmla="*/ 156 w 237"/>
                <a:gd name="T67" fmla="*/ 378 h 414"/>
                <a:gd name="T68" fmla="*/ 164 w 237"/>
                <a:gd name="T69" fmla="*/ 367 h 414"/>
                <a:gd name="T70" fmla="*/ 166 w 237"/>
                <a:gd name="T71" fmla="*/ 348 h 414"/>
                <a:gd name="T72" fmla="*/ 180 w 237"/>
                <a:gd name="T73" fmla="*/ 344 h 414"/>
                <a:gd name="T74" fmla="*/ 188 w 237"/>
                <a:gd name="T75" fmla="*/ 328 h 414"/>
                <a:gd name="T76" fmla="*/ 195 w 237"/>
                <a:gd name="T77" fmla="*/ 314 h 414"/>
                <a:gd name="T78" fmla="*/ 191 w 237"/>
                <a:gd name="T79" fmla="*/ 301 h 414"/>
                <a:gd name="T80" fmla="*/ 203 w 237"/>
                <a:gd name="T81" fmla="*/ 298 h 414"/>
                <a:gd name="T82" fmla="*/ 223 w 237"/>
                <a:gd name="T83" fmla="*/ 293 h 414"/>
                <a:gd name="T84" fmla="*/ 237 w 237"/>
                <a:gd name="T85" fmla="*/ 283 h 414"/>
                <a:gd name="T86" fmla="*/ 234 w 237"/>
                <a:gd name="T87" fmla="*/ 27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414">
                  <a:moveTo>
                    <a:pt x="234" y="271"/>
                  </a:moveTo>
                  <a:lnTo>
                    <a:pt x="229" y="263"/>
                  </a:lnTo>
                  <a:lnTo>
                    <a:pt x="233" y="260"/>
                  </a:lnTo>
                  <a:lnTo>
                    <a:pt x="214" y="96"/>
                  </a:lnTo>
                  <a:lnTo>
                    <a:pt x="202" y="6"/>
                  </a:lnTo>
                  <a:lnTo>
                    <a:pt x="195" y="0"/>
                  </a:lnTo>
                  <a:lnTo>
                    <a:pt x="93" y="14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42" y="26"/>
                  </a:lnTo>
                  <a:lnTo>
                    <a:pt x="30" y="33"/>
                  </a:lnTo>
                  <a:lnTo>
                    <a:pt x="23" y="34"/>
                  </a:lnTo>
                  <a:lnTo>
                    <a:pt x="15" y="33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28" y="257"/>
                  </a:lnTo>
                  <a:lnTo>
                    <a:pt x="22" y="264"/>
                  </a:lnTo>
                  <a:lnTo>
                    <a:pt x="26" y="270"/>
                  </a:lnTo>
                  <a:lnTo>
                    <a:pt x="22" y="276"/>
                  </a:lnTo>
                  <a:lnTo>
                    <a:pt x="22" y="283"/>
                  </a:lnTo>
                  <a:lnTo>
                    <a:pt x="27" y="291"/>
                  </a:lnTo>
                  <a:lnTo>
                    <a:pt x="32" y="297"/>
                  </a:lnTo>
                  <a:lnTo>
                    <a:pt x="31" y="303"/>
                  </a:lnTo>
                  <a:lnTo>
                    <a:pt x="35" y="316"/>
                  </a:lnTo>
                  <a:lnTo>
                    <a:pt x="34" y="322"/>
                  </a:lnTo>
                  <a:lnTo>
                    <a:pt x="32" y="324"/>
                  </a:lnTo>
                  <a:lnTo>
                    <a:pt x="26" y="336"/>
                  </a:lnTo>
                  <a:lnTo>
                    <a:pt x="26" y="343"/>
                  </a:lnTo>
                  <a:lnTo>
                    <a:pt x="17" y="356"/>
                  </a:lnTo>
                  <a:lnTo>
                    <a:pt x="12" y="362"/>
                  </a:lnTo>
                  <a:lnTo>
                    <a:pt x="7" y="367"/>
                  </a:lnTo>
                  <a:lnTo>
                    <a:pt x="5" y="374"/>
                  </a:lnTo>
                  <a:lnTo>
                    <a:pt x="7" y="375"/>
                  </a:lnTo>
                  <a:lnTo>
                    <a:pt x="4" y="387"/>
                  </a:lnTo>
                  <a:lnTo>
                    <a:pt x="4" y="389"/>
                  </a:lnTo>
                  <a:lnTo>
                    <a:pt x="3" y="399"/>
                  </a:lnTo>
                  <a:lnTo>
                    <a:pt x="0" y="406"/>
                  </a:lnTo>
                  <a:lnTo>
                    <a:pt x="4" y="413"/>
                  </a:lnTo>
                  <a:lnTo>
                    <a:pt x="11" y="414"/>
                  </a:lnTo>
                  <a:lnTo>
                    <a:pt x="15" y="408"/>
                  </a:lnTo>
                  <a:lnTo>
                    <a:pt x="12" y="402"/>
                  </a:lnTo>
                  <a:lnTo>
                    <a:pt x="24" y="404"/>
                  </a:lnTo>
                  <a:lnTo>
                    <a:pt x="31" y="399"/>
                  </a:lnTo>
                  <a:lnTo>
                    <a:pt x="31" y="406"/>
                  </a:lnTo>
                  <a:lnTo>
                    <a:pt x="38" y="404"/>
                  </a:lnTo>
                  <a:lnTo>
                    <a:pt x="36" y="398"/>
                  </a:lnTo>
                  <a:lnTo>
                    <a:pt x="45" y="398"/>
                  </a:lnTo>
                  <a:lnTo>
                    <a:pt x="50" y="394"/>
                  </a:lnTo>
                  <a:lnTo>
                    <a:pt x="69" y="402"/>
                  </a:lnTo>
                  <a:lnTo>
                    <a:pt x="76" y="406"/>
                  </a:lnTo>
                  <a:lnTo>
                    <a:pt x="78" y="401"/>
                  </a:lnTo>
                  <a:lnTo>
                    <a:pt x="78" y="398"/>
                  </a:lnTo>
                  <a:lnTo>
                    <a:pt x="84" y="393"/>
                  </a:lnTo>
                  <a:lnTo>
                    <a:pt x="89" y="390"/>
                  </a:lnTo>
                  <a:lnTo>
                    <a:pt x="95" y="385"/>
                  </a:lnTo>
                  <a:lnTo>
                    <a:pt x="100" y="391"/>
                  </a:lnTo>
                  <a:lnTo>
                    <a:pt x="105" y="393"/>
                  </a:lnTo>
                  <a:lnTo>
                    <a:pt x="112" y="397"/>
                  </a:lnTo>
                  <a:lnTo>
                    <a:pt x="114" y="390"/>
                  </a:lnTo>
                  <a:lnTo>
                    <a:pt x="118" y="385"/>
                  </a:lnTo>
                  <a:lnTo>
                    <a:pt x="118" y="378"/>
                  </a:lnTo>
                  <a:lnTo>
                    <a:pt x="122" y="372"/>
                  </a:lnTo>
                  <a:lnTo>
                    <a:pt x="128" y="367"/>
                  </a:lnTo>
                  <a:lnTo>
                    <a:pt x="126" y="362"/>
                  </a:lnTo>
                  <a:lnTo>
                    <a:pt x="133" y="364"/>
                  </a:lnTo>
                  <a:lnTo>
                    <a:pt x="138" y="374"/>
                  </a:lnTo>
                  <a:lnTo>
                    <a:pt x="143" y="376"/>
                  </a:lnTo>
                  <a:lnTo>
                    <a:pt x="156" y="378"/>
                  </a:lnTo>
                  <a:lnTo>
                    <a:pt x="162" y="374"/>
                  </a:lnTo>
                  <a:lnTo>
                    <a:pt x="164" y="367"/>
                  </a:lnTo>
                  <a:lnTo>
                    <a:pt x="162" y="362"/>
                  </a:lnTo>
                  <a:lnTo>
                    <a:pt x="166" y="348"/>
                  </a:lnTo>
                  <a:lnTo>
                    <a:pt x="173" y="349"/>
                  </a:lnTo>
                  <a:lnTo>
                    <a:pt x="180" y="344"/>
                  </a:lnTo>
                  <a:lnTo>
                    <a:pt x="181" y="330"/>
                  </a:lnTo>
                  <a:lnTo>
                    <a:pt x="188" y="328"/>
                  </a:lnTo>
                  <a:lnTo>
                    <a:pt x="192" y="321"/>
                  </a:lnTo>
                  <a:lnTo>
                    <a:pt x="195" y="314"/>
                  </a:lnTo>
                  <a:lnTo>
                    <a:pt x="192" y="307"/>
                  </a:lnTo>
                  <a:lnTo>
                    <a:pt x="191" y="301"/>
                  </a:lnTo>
                  <a:lnTo>
                    <a:pt x="198" y="301"/>
                  </a:lnTo>
                  <a:lnTo>
                    <a:pt x="203" y="298"/>
                  </a:lnTo>
                  <a:lnTo>
                    <a:pt x="211" y="302"/>
                  </a:lnTo>
                  <a:lnTo>
                    <a:pt x="223" y="293"/>
                  </a:lnTo>
                  <a:lnTo>
                    <a:pt x="235" y="290"/>
                  </a:lnTo>
                  <a:lnTo>
                    <a:pt x="237" y="283"/>
                  </a:lnTo>
                  <a:lnTo>
                    <a:pt x="231" y="276"/>
                  </a:lnTo>
                  <a:lnTo>
                    <a:pt x="234" y="271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711326" y="109740"/>
              <a:ext cx="584398" cy="944028"/>
            </a:xfrm>
            <a:custGeom>
              <a:avLst/>
              <a:gdLst>
                <a:gd name="T0" fmla="*/ 445 w 459"/>
                <a:gd name="T1" fmla="*/ 477 h 743"/>
                <a:gd name="T2" fmla="*/ 429 w 459"/>
                <a:gd name="T3" fmla="*/ 487 h 743"/>
                <a:gd name="T4" fmla="*/ 417 w 459"/>
                <a:gd name="T5" fmla="*/ 489 h 743"/>
                <a:gd name="T6" fmla="*/ 404 w 459"/>
                <a:gd name="T7" fmla="*/ 487 h 743"/>
                <a:gd name="T8" fmla="*/ 379 w 459"/>
                <a:gd name="T9" fmla="*/ 482 h 743"/>
                <a:gd name="T10" fmla="*/ 369 w 459"/>
                <a:gd name="T11" fmla="*/ 489 h 743"/>
                <a:gd name="T12" fmla="*/ 357 w 459"/>
                <a:gd name="T13" fmla="*/ 486 h 743"/>
                <a:gd name="T14" fmla="*/ 338 w 459"/>
                <a:gd name="T15" fmla="*/ 487 h 743"/>
                <a:gd name="T16" fmla="*/ 334 w 459"/>
                <a:gd name="T17" fmla="*/ 494 h 743"/>
                <a:gd name="T18" fmla="*/ 325 w 459"/>
                <a:gd name="T19" fmla="*/ 482 h 743"/>
                <a:gd name="T20" fmla="*/ 322 w 459"/>
                <a:gd name="T21" fmla="*/ 470 h 743"/>
                <a:gd name="T22" fmla="*/ 320 w 459"/>
                <a:gd name="T23" fmla="*/ 452 h 743"/>
                <a:gd name="T24" fmla="*/ 307 w 459"/>
                <a:gd name="T25" fmla="*/ 448 h 743"/>
                <a:gd name="T26" fmla="*/ 300 w 459"/>
                <a:gd name="T27" fmla="*/ 436 h 743"/>
                <a:gd name="T28" fmla="*/ 303 w 459"/>
                <a:gd name="T29" fmla="*/ 421 h 743"/>
                <a:gd name="T30" fmla="*/ 296 w 459"/>
                <a:gd name="T31" fmla="*/ 409 h 743"/>
                <a:gd name="T32" fmla="*/ 289 w 459"/>
                <a:gd name="T33" fmla="*/ 379 h 743"/>
                <a:gd name="T34" fmla="*/ 283 w 459"/>
                <a:gd name="T35" fmla="*/ 360 h 743"/>
                <a:gd name="T36" fmla="*/ 257 w 459"/>
                <a:gd name="T37" fmla="*/ 370 h 743"/>
                <a:gd name="T38" fmla="*/ 245 w 459"/>
                <a:gd name="T39" fmla="*/ 362 h 743"/>
                <a:gd name="T40" fmla="*/ 239 w 459"/>
                <a:gd name="T41" fmla="*/ 354 h 743"/>
                <a:gd name="T42" fmla="*/ 242 w 459"/>
                <a:gd name="T43" fmla="*/ 340 h 743"/>
                <a:gd name="T44" fmla="*/ 251 w 459"/>
                <a:gd name="T45" fmla="*/ 333 h 743"/>
                <a:gd name="T46" fmla="*/ 250 w 459"/>
                <a:gd name="T47" fmla="*/ 314 h 743"/>
                <a:gd name="T48" fmla="*/ 251 w 459"/>
                <a:gd name="T49" fmla="*/ 302 h 743"/>
                <a:gd name="T50" fmla="*/ 258 w 459"/>
                <a:gd name="T51" fmla="*/ 290 h 743"/>
                <a:gd name="T52" fmla="*/ 272 w 459"/>
                <a:gd name="T53" fmla="*/ 257 h 743"/>
                <a:gd name="T54" fmla="*/ 257 w 459"/>
                <a:gd name="T55" fmla="*/ 256 h 743"/>
                <a:gd name="T56" fmla="*/ 253 w 459"/>
                <a:gd name="T57" fmla="*/ 247 h 743"/>
                <a:gd name="T58" fmla="*/ 243 w 459"/>
                <a:gd name="T59" fmla="*/ 240 h 743"/>
                <a:gd name="T60" fmla="*/ 237 w 459"/>
                <a:gd name="T61" fmla="*/ 228 h 743"/>
                <a:gd name="T62" fmla="*/ 232 w 459"/>
                <a:gd name="T63" fmla="*/ 220 h 743"/>
                <a:gd name="T64" fmla="*/ 223 w 459"/>
                <a:gd name="T65" fmla="*/ 199 h 743"/>
                <a:gd name="T66" fmla="*/ 216 w 459"/>
                <a:gd name="T67" fmla="*/ 188 h 743"/>
                <a:gd name="T68" fmla="*/ 204 w 459"/>
                <a:gd name="T69" fmla="*/ 176 h 743"/>
                <a:gd name="T70" fmla="*/ 201 w 459"/>
                <a:gd name="T71" fmla="*/ 163 h 743"/>
                <a:gd name="T72" fmla="*/ 200 w 459"/>
                <a:gd name="T73" fmla="*/ 151 h 743"/>
                <a:gd name="T74" fmla="*/ 193 w 459"/>
                <a:gd name="T75" fmla="*/ 132 h 743"/>
                <a:gd name="T76" fmla="*/ 184 w 459"/>
                <a:gd name="T77" fmla="*/ 110 h 743"/>
                <a:gd name="T78" fmla="*/ 203 w 459"/>
                <a:gd name="T79" fmla="*/ 14 h 743"/>
                <a:gd name="T80" fmla="*/ 139 w 459"/>
                <a:gd name="T81" fmla="*/ 0 h 743"/>
                <a:gd name="T82" fmla="*/ 92 w 459"/>
                <a:gd name="T83" fmla="*/ 224 h 743"/>
                <a:gd name="T84" fmla="*/ 86 w 459"/>
                <a:gd name="T85" fmla="*/ 249 h 743"/>
                <a:gd name="T86" fmla="*/ 88 w 459"/>
                <a:gd name="T87" fmla="*/ 280 h 743"/>
                <a:gd name="T88" fmla="*/ 90 w 459"/>
                <a:gd name="T89" fmla="*/ 295 h 743"/>
                <a:gd name="T90" fmla="*/ 96 w 459"/>
                <a:gd name="T91" fmla="*/ 306 h 743"/>
                <a:gd name="T92" fmla="*/ 111 w 459"/>
                <a:gd name="T93" fmla="*/ 329 h 743"/>
                <a:gd name="T94" fmla="*/ 93 w 459"/>
                <a:gd name="T95" fmla="*/ 352 h 743"/>
                <a:gd name="T96" fmla="*/ 73 w 459"/>
                <a:gd name="T97" fmla="*/ 383 h 743"/>
                <a:gd name="T98" fmla="*/ 69 w 459"/>
                <a:gd name="T99" fmla="*/ 395 h 743"/>
                <a:gd name="T100" fmla="*/ 52 w 459"/>
                <a:gd name="T101" fmla="*/ 408 h 743"/>
                <a:gd name="T102" fmla="*/ 39 w 459"/>
                <a:gd name="T103" fmla="*/ 425 h 743"/>
                <a:gd name="T104" fmla="*/ 36 w 459"/>
                <a:gd name="T105" fmla="*/ 448 h 743"/>
                <a:gd name="T106" fmla="*/ 48 w 459"/>
                <a:gd name="T107" fmla="*/ 455 h 743"/>
                <a:gd name="T108" fmla="*/ 47 w 459"/>
                <a:gd name="T109" fmla="*/ 467 h 743"/>
                <a:gd name="T110" fmla="*/ 42 w 459"/>
                <a:gd name="T111" fmla="*/ 487 h 743"/>
                <a:gd name="T112" fmla="*/ 36 w 459"/>
                <a:gd name="T113" fmla="*/ 494 h 743"/>
                <a:gd name="T114" fmla="*/ 115 w 459"/>
                <a:gd name="T115" fmla="*/ 692 h 743"/>
                <a:gd name="T116" fmla="*/ 238 w 459"/>
                <a:gd name="T117" fmla="*/ 713 h 743"/>
                <a:gd name="T118" fmla="*/ 423 w 459"/>
                <a:gd name="T119" fmla="*/ 743 h 743"/>
                <a:gd name="T120" fmla="*/ 453 w 459"/>
                <a:gd name="T121" fmla="*/ 49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9" h="743">
                  <a:moveTo>
                    <a:pt x="449" y="489"/>
                  </a:moveTo>
                  <a:lnTo>
                    <a:pt x="445" y="477"/>
                  </a:lnTo>
                  <a:lnTo>
                    <a:pt x="438" y="475"/>
                  </a:lnTo>
                  <a:lnTo>
                    <a:pt x="429" y="487"/>
                  </a:lnTo>
                  <a:lnTo>
                    <a:pt x="429" y="493"/>
                  </a:lnTo>
                  <a:lnTo>
                    <a:pt x="417" y="489"/>
                  </a:lnTo>
                  <a:lnTo>
                    <a:pt x="411" y="490"/>
                  </a:lnTo>
                  <a:lnTo>
                    <a:pt x="404" y="487"/>
                  </a:lnTo>
                  <a:lnTo>
                    <a:pt x="392" y="487"/>
                  </a:lnTo>
                  <a:lnTo>
                    <a:pt x="379" y="482"/>
                  </a:lnTo>
                  <a:lnTo>
                    <a:pt x="375" y="483"/>
                  </a:lnTo>
                  <a:lnTo>
                    <a:pt x="369" y="489"/>
                  </a:lnTo>
                  <a:lnTo>
                    <a:pt x="362" y="489"/>
                  </a:lnTo>
                  <a:lnTo>
                    <a:pt x="357" y="486"/>
                  </a:lnTo>
                  <a:lnTo>
                    <a:pt x="343" y="483"/>
                  </a:lnTo>
                  <a:lnTo>
                    <a:pt x="338" y="487"/>
                  </a:lnTo>
                  <a:lnTo>
                    <a:pt x="337" y="493"/>
                  </a:lnTo>
                  <a:lnTo>
                    <a:pt x="334" y="494"/>
                  </a:lnTo>
                  <a:lnTo>
                    <a:pt x="329" y="489"/>
                  </a:lnTo>
                  <a:lnTo>
                    <a:pt x="325" y="482"/>
                  </a:lnTo>
                  <a:lnTo>
                    <a:pt x="326" y="477"/>
                  </a:lnTo>
                  <a:lnTo>
                    <a:pt x="322" y="470"/>
                  </a:lnTo>
                  <a:lnTo>
                    <a:pt x="325" y="464"/>
                  </a:lnTo>
                  <a:lnTo>
                    <a:pt x="320" y="452"/>
                  </a:lnTo>
                  <a:lnTo>
                    <a:pt x="314" y="447"/>
                  </a:lnTo>
                  <a:lnTo>
                    <a:pt x="307" y="448"/>
                  </a:lnTo>
                  <a:lnTo>
                    <a:pt x="303" y="443"/>
                  </a:lnTo>
                  <a:lnTo>
                    <a:pt x="300" y="436"/>
                  </a:lnTo>
                  <a:lnTo>
                    <a:pt x="304" y="428"/>
                  </a:lnTo>
                  <a:lnTo>
                    <a:pt x="303" y="421"/>
                  </a:lnTo>
                  <a:lnTo>
                    <a:pt x="301" y="414"/>
                  </a:lnTo>
                  <a:lnTo>
                    <a:pt x="296" y="409"/>
                  </a:lnTo>
                  <a:lnTo>
                    <a:pt x="292" y="397"/>
                  </a:lnTo>
                  <a:lnTo>
                    <a:pt x="289" y="379"/>
                  </a:lnTo>
                  <a:lnTo>
                    <a:pt x="289" y="367"/>
                  </a:lnTo>
                  <a:lnTo>
                    <a:pt x="283" y="360"/>
                  </a:lnTo>
                  <a:lnTo>
                    <a:pt x="283" y="355"/>
                  </a:lnTo>
                  <a:lnTo>
                    <a:pt x="257" y="370"/>
                  </a:lnTo>
                  <a:lnTo>
                    <a:pt x="250" y="370"/>
                  </a:lnTo>
                  <a:lnTo>
                    <a:pt x="245" y="362"/>
                  </a:lnTo>
                  <a:lnTo>
                    <a:pt x="238" y="359"/>
                  </a:lnTo>
                  <a:lnTo>
                    <a:pt x="239" y="354"/>
                  </a:lnTo>
                  <a:lnTo>
                    <a:pt x="245" y="347"/>
                  </a:lnTo>
                  <a:lnTo>
                    <a:pt x="242" y="340"/>
                  </a:lnTo>
                  <a:lnTo>
                    <a:pt x="246" y="335"/>
                  </a:lnTo>
                  <a:lnTo>
                    <a:pt x="251" y="333"/>
                  </a:lnTo>
                  <a:lnTo>
                    <a:pt x="254" y="321"/>
                  </a:lnTo>
                  <a:lnTo>
                    <a:pt x="250" y="314"/>
                  </a:lnTo>
                  <a:lnTo>
                    <a:pt x="254" y="308"/>
                  </a:lnTo>
                  <a:lnTo>
                    <a:pt x="251" y="302"/>
                  </a:lnTo>
                  <a:lnTo>
                    <a:pt x="257" y="295"/>
                  </a:lnTo>
                  <a:lnTo>
                    <a:pt x="258" y="290"/>
                  </a:lnTo>
                  <a:lnTo>
                    <a:pt x="265" y="276"/>
                  </a:lnTo>
                  <a:lnTo>
                    <a:pt x="272" y="257"/>
                  </a:lnTo>
                  <a:lnTo>
                    <a:pt x="266" y="256"/>
                  </a:lnTo>
                  <a:lnTo>
                    <a:pt x="257" y="256"/>
                  </a:lnTo>
                  <a:lnTo>
                    <a:pt x="251" y="252"/>
                  </a:lnTo>
                  <a:lnTo>
                    <a:pt x="253" y="247"/>
                  </a:lnTo>
                  <a:lnTo>
                    <a:pt x="246" y="247"/>
                  </a:lnTo>
                  <a:lnTo>
                    <a:pt x="243" y="240"/>
                  </a:lnTo>
                  <a:lnTo>
                    <a:pt x="238" y="234"/>
                  </a:lnTo>
                  <a:lnTo>
                    <a:pt x="237" y="228"/>
                  </a:lnTo>
                  <a:lnTo>
                    <a:pt x="238" y="225"/>
                  </a:lnTo>
                  <a:lnTo>
                    <a:pt x="232" y="220"/>
                  </a:lnTo>
                  <a:lnTo>
                    <a:pt x="224" y="206"/>
                  </a:lnTo>
                  <a:lnTo>
                    <a:pt x="223" y="199"/>
                  </a:lnTo>
                  <a:lnTo>
                    <a:pt x="219" y="194"/>
                  </a:lnTo>
                  <a:lnTo>
                    <a:pt x="216" y="188"/>
                  </a:lnTo>
                  <a:lnTo>
                    <a:pt x="207" y="183"/>
                  </a:lnTo>
                  <a:lnTo>
                    <a:pt x="204" y="176"/>
                  </a:lnTo>
                  <a:lnTo>
                    <a:pt x="195" y="164"/>
                  </a:lnTo>
                  <a:lnTo>
                    <a:pt x="201" y="163"/>
                  </a:lnTo>
                  <a:lnTo>
                    <a:pt x="197" y="157"/>
                  </a:lnTo>
                  <a:lnTo>
                    <a:pt x="200" y="151"/>
                  </a:lnTo>
                  <a:lnTo>
                    <a:pt x="199" y="144"/>
                  </a:lnTo>
                  <a:lnTo>
                    <a:pt x="193" y="132"/>
                  </a:lnTo>
                  <a:lnTo>
                    <a:pt x="193" y="129"/>
                  </a:lnTo>
                  <a:lnTo>
                    <a:pt x="184" y="110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188" y="11"/>
                  </a:lnTo>
                  <a:lnTo>
                    <a:pt x="139" y="0"/>
                  </a:lnTo>
                  <a:lnTo>
                    <a:pt x="139" y="4"/>
                  </a:lnTo>
                  <a:lnTo>
                    <a:pt x="92" y="224"/>
                  </a:lnTo>
                  <a:lnTo>
                    <a:pt x="90" y="243"/>
                  </a:lnTo>
                  <a:lnTo>
                    <a:pt x="86" y="249"/>
                  </a:lnTo>
                  <a:lnTo>
                    <a:pt x="90" y="261"/>
                  </a:lnTo>
                  <a:lnTo>
                    <a:pt x="88" y="280"/>
                  </a:lnTo>
                  <a:lnTo>
                    <a:pt x="90" y="287"/>
                  </a:lnTo>
                  <a:lnTo>
                    <a:pt x="90" y="295"/>
                  </a:lnTo>
                  <a:lnTo>
                    <a:pt x="94" y="302"/>
                  </a:lnTo>
                  <a:lnTo>
                    <a:pt x="96" y="306"/>
                  </a:lnTo>
                  <a:lnTo>
                    <a:pt x="108" y="317"/>
                  </a:lnTo>
                  <a:lnTo>
                    <a:pt x="111" y="329"/>
                  </a:lnTo>
                  <a:lnTo>
                    <a:pt x="107" y="336"/>
                  </a:lnTo>
                  <a:lnTo>
                    <a:pt x="93" y="352"/>
                  </a:lnTo>
                  <a:lnTo>
                    <a:pt x="84" y="371"/>
                  </a:lnTo>
                  <a:lnTo>
                    <a:pt x="73" y="383"/>
                  </a:lnTo>
                  <a:lnTo>
                    <a:pt x="71" y="389"/>
                  </a:lnTo>
                  <a:lnTo>
                    <a:pt x="69" y="395"/>
                  </a:lnTo>
                  <a:lnTo>
                    <a:pt x="63" y="401"/>
                  </a:lnTo>
                  <a:lnTo>
                    <a:pt x="52" y="408"/>
                  </a:lnTo>
                  <a:lnTo>
                    <a:pt x="44" y="420"/>
                  </a:lnTo>
                  <a:lnTo>
                    <a:pt x="39" y="425"/>
                  </a:lnTo>
                  <a:lnTo>
                    <a:pt x="35" y="446"/>
                  </a:lnTo>
                  <a:lnTo>
                    <a:pt x="36" y="448"/>
                  </a:lnTo>
                  <a:lnTo>
                    <a:pt x="43" y="451"/>
                  </a:lnTo>
                  <a:lnTo>
                    <a:pt x="48" y="455"/>
                  </a:lnTo>
                  <a:lnTo>
                    <a:pt x="52" y="460"/>
                  </a:lnTo>
                  <a:lnTo>
                    <a:pt x="47" y="467"/>
                  </a:lnTo>
                  <a:lnTo>
                    <a:pt x="47" y="475"/>
                  </a:lnTo>
                  <a:lnTo>
                    <a:pt x="42" y="487"/>
                  </a:lnTo>
                  <a:lnTo>
                    <a:pt x="39" y="490"/>
                  </a:lnTo>
                  <a:lnTo>
                    <a:pt x="36" y="494"/>
                  </a:lnTo>
                  <a:lnTo>
                    <a:pt x="0" y="667"/>
                  </a:lnTo>
                  <a:lnTo>
                    <a:pt x="115" y="692"/>
                  </a:lnTo>
                  <a:lnTo>
                    <a:pt x="211" y="708"/>
                  </a:lnTo>
                  <a:lnTo>
                    <a:pt x="238" y="713"/>
                  </a:lnTo>
                  <a:lnTo>
                    <a:pt x="339" y="731"/>
                  </a:lnTo>
                  <a:lnTo>
                    <a:pt x="423" y="743"/>
                  </a:lnTo>
                  <a:lnTo>
                    <a:pt x="459" y="501"/>
                  </a:lnTo>
                  <a:lnTo>
                    <a:pt x="453" y="496"/>
                  </a:lnTo>
                  <a:lnTo>
                    <a:pt x="449" y="489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3674305" y="1919788"/>
              <a:ext cx="538122" cy="555310"/>
            </a:xfrm>
            <a:custGeom>
              <a:avLst/>
              <a:gdLst>
                <a:gd name="T0" fmla="*/ 400 w 423"/>
                <a:gd name="T1" fmla="*/ 256 h 437"/>
                <a:gd name="T2" fmla="*/ 395 w 423"/>
                <a:gd name="T3" fmla="*/ 237 h 437"/>
                <a:gd name="T4" fmla="*/ 383 w 423"/>
                <a:gd name="T5" fmla="*/ 218 h 437"/>
                <a:gd name="T6" fmla="*/ 366 w 423"/>
                <a:gd name="T7" fmla="*/ 203 h 437"/>
                <a:gd name="T8" fmla="*/ 356 w 423"/>
                <a:gd name="T9" fmla="*/ 182 h 437"/>
                <a:gd name="T10" fmla="*/ 335 w 423"/>
                <a:gd name="T11" fmla="*/ 165 h 437"/>
                <a:gd name="T12" fmla="*/ 323 w 423"/>
                <a:gd name="T13" fmla="*/ 156 h 437"/>
                <a:gd name="T14" fmla="*/ 314 w 423"/>
                <a:gd name="T15" fmla="*/ 140 h 437"/>
                <a:gd name="T16" fmla="*/ 299 w 423"/>
                <a:gd name="T17" fmla="*/ 126 h 437"/>
                <a:gd name="T18" fmla="*/ 284 w 423"/>
                <a:gd name="T19" fmla="*/ 114 h 437"/>
                <a:gd name="T20" fmla="*/ 254 w 423"/>
                <a:gd name="T21" fmla="*/ 92 h 437"/>
                <a:gd name="T22" fmla="*/ 228 w 423"/>
                <a:gd name="T23" fmla="*/ 60 h 437"/>
                <a:gd name="T24" fmla="*/ 211 w 423"/>
                <a:gd name="T25" fmla="*/ 49 h 437"/>
                <a:gd name="T26" fmla="*/ 185 w 423"/>
                <a:gd name="T27" fmla="*/ 36 h 437"/>
                <a:gd name="T28" fmla="*/ 196 w 423"/>
                <a:gd name="T29" fmla="*/ 6 h 437"/>
                <a:gd name="T30" fmla="*/ 70 w 423"/>
                <a:gd name="T31" fmla="*/ 18 h 437"/>
                <a:gd name="T32" fmla="*/ 58 w 423"/>
                <a:gd name="T33" fmla="*/ 225 h 437"/>
                <a:gd name="T34" fmla="*/ 66 w 423"/>
                <a:gd name="T35" fmla="*/ 241 h 437"/>
                <a:gd name="T36" fmla="*/ 79 w 423"/>
                <a:gd name="T37" fmla="*/ 263 h 437"/>
                <a:gd name="T38" fmla="*/ 87 w 423"/>
                <a:gd name="T39" fmla="*/ 283 h 437"/>
                <a:gd name="T40" fmla="*/ 79 w 423"/>
                <a:gd name="T41" fmla="*/ 299 h 437"/>
                <a:gd name="T42" fmla="*/ 75 w 423"/>
                <a:gd name="T43" fmla="*/ 331 h 437"/>
                <a:gd name="T44" fmla="*/ 87 w 423"/>
                <a:gd name="T45" fmla="*/ 359 h 437"/>
                <a:gd name="T46" fmla="*/ 85 w 423"/>
                <a:gd name="T47" fmla="*/ 385 h 437"/>
                <a:gd name="T48" fmla="*/ 97 w 423"/>
                <a:gd name="T49" fmla="*/ 406 h 437"/>
                <a:gd name="T50" fmla="*/ 106 w 423"/>
                <a:gd name="T51" fmla="*/ 429 h 437"/>
                <a:gd name="T52" fmla="*/ 332 w 423"/>
                <a:gd name="T53" fmla="*/ 424 h 437"/>
                <a:gd name="T54" fmla="*/ 350 w 423"/>
                <a:gd name="T55" fmla="*/ 433 h 437"/>
                <a:gd name="T56" fmla="*/ 345 w 423"/>
                <a:gd name="T57" fmla="*/ 408 h 437"/>
                <a:gd name="T58" fmla="*/ 350 w 423"/>
                <a:gd name="T59" fmla="*/ 396 h 437"/>
                <a:gd name="T60" fmla="*/ 377 w 423"/>
                <a:gd name="T61" fmla="*/ 396 h 437"/>
                <a:gd name="T62" fmla="*/ 389 w 423"/>
                <a:gd name="T63" fmla="*/ 396 h 437"/>
                <a:gd name="T64" fmla="*/ 387 w 423"/>
                <a:gd name="T65" fmla="*/ 377 h 437"/>
                <a:gd name="T66" fmla="*/ 389 w 423"/>
                <a:gd name="T67" fmla="*/ 364 h 437"/>
                <a:gd name="T68" fmla="*/ 392 w 423"/>
                <a:gd name="T69" fmla="*/ 356 h 437"/>
                <a:gd name="T70" fmla="*/ 392 w 423"/>
                <a:gd name="T71" fmla="*/ 354 h 437"/>
                <a:gd name="T72" fmla="*/ 393 w 423"/>
                <a:gd name="T73" fmla="*/ 336 h 437"/>
                <a:gd name="T74" fmla="*/ 383 w 423"/>
                <a:gd name="T75" fmla="*/ 332 h 437"/>
                <a:gd name="T76" fmla="*/ 395 w 423"/>
                <a:gd name="T77" fmla="*/ 326 h 437"/>
                <a:gd name="T78" fmla="*/ 396 w 423"/>
                <a:gd name="T79" fmla="*/ 317 h 437"/>
                <a:gd name="T80" fmla="*/ 396 w 423"/>
                <a:gd name="T81" fmla="*/ 303 h 437"/>
                <a:gd name="T82" fmla="*/ 404 w 423"/>
                <a:gd name="T83" fmla="*/ 298 h 437"/>
                <a:gd name="T84" fmla="*/ 404 w 423"/>
                <a:gd name="T85" fmla="*/ 293 h 437"/>
                <a:gd name="T86" fmla="*/ 403 w 423"/>
                <a:gd name="T87" fmla="*/ 275 h 437"/>
                <a:gd name="T88" fmla="*/ 415 w 423"/>
                <a:gd name="T89" fmla="*/ 271 h 437"/>
                <a:gd name="T90" fmla="*/ 419 w 423"/>
                <a:gd name="T91" fmla="*/ 26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3" h="437">
                  <a:moveTo>
                    <a:pt x="415" y="259"/>
                  </a:moveTo>
                  <a:lnTo>
                    <a:pt x="412" y="257"/>
                  </a:lnTo>
                  <a:lnTo>
                    <a:pt x="400" y="256"/>
                  </a:lnTo>
                  <a:lnTo>
                    <a:pt x="396" y="249"/>
                  </a:lnTo>
                  <a:lnTo>
                    <a:pt x="395" y="244"/>
                  </a:lnTo>
                  <a:lnTo>
                    <a:pt x="395" y="237"/>
                  </a:lnTo>
                  <a:lnTo>
                    <a:pt x="391" y="230"/>
                  </a:lnTo>
                  <a:lnTo>
                    <a:pt x="388" y="225"/>
                  </a:lnTo>
                  <a:lnTo>
                    <a:pt x="383" y="218"/>
                  </a:lnTo>
                  <a:lnTo>
                    <a:pt x="373" y="214"/>
                  </a:lnTo>
                  <a:lnTo>
                    <a:pt x="368" y="210"/>
                  </a:lnTo>
                  <a:lnTo>
                    <a:pt x="366" y="203"/>
                  </a:lnTo>
                  <a:lnTo>
                    <a:pt x="366" y="198"/>
                  </a:lnTo>
                  <a:lnTo>
                    <a:pt x="362" y="191"/>
                  </a:lnTo>
                  <a:lnTo>
                    <a:pt x="356" y="182"/>
                  </a:lnTo>
                  <a:lnTo>
                    <a:pt x="356" y="175"/>
                  </a:lnTo>
                  <a:lnTo>
                    <a:pt x="342" y="167"/>
                  </a:lnTo>
                  <a:lnTo>
                    <a:pt x="335" y="165"/>
                  </a:lnTo>
                  <a:lnTo>
                    <a:pt x="330" y="160"/>
                  </a:lnTo>
                  <a:lnTo>
                    <a:pt x="330" y="159"/>
                  </a:lnTo>
                  <a:lnTo>
                    <a:pt x="323" y="156"/>
                  </a:lnTo>
                  <a:lnTo>
                    <a:pt x="322" y="149"/>
                  </a:lnTo>
                  <a:lnTo>
                    <a:pt x="315" y="146"/>
                  </a:lnTo>
                  <a:lnTo>
                    <a:pt x="314" y="140"/>
                  </a:lnTo>
                  <a:lnTo>
                    <a:pt x="314" y="136"/>
                  </a:lnTo>
                  <a:lnTo>
                    <a:pt x="308" y="133"/>
                  </a:lnTo>
                  <a:lnTo>
                    <a:pt x="299" y="126"/>
                  </a:lnTo>
                  <a:lnTo>
                    <a:pt x="292" y="125"/>
                  </a:lnTo>
                  <a:lnTo>
                    <a:pt x="288" y="121"/>
                  </a:lnTo>
                  <a:lnTo>
                    <a:pt x="284" y="114"/>
                  </a:lnTo>
                  <a:lnTo>
                    <a:pt x="278" y="107"/>
                  </a:lnTo>
                  <a:lnTo>
                    <a:pt x="266" y="102"/>
                  </a:lnTo>
                  <a:lnTo>
                    <a:pt x="254" y="92"/>
                  </a:lnTo>
                  <a:lnTo>
                    <a:pt x="238" y="73"/>
                  </a:lnTo>
                  <a:lnTo>
                    <a:pt x="235" y="67"/>
                  </a:lnTo>
                  <a:lnTo>
                    <a:pt x="228" y="60"/>
                  </a:lnTo>
                  <a:lnTo>
                    <a:pt x="226" y="53"/>
                  </a:lnTo>
                  <a:lnTo>
                    <a:pt x="219" y="48"/>
                  </a:lnTo>
                  <a:lnTo>
                    <a:pt x="211" y="49"/>
                  </a:lnTo>
                  <a:lnTo>
                    <a:pt x="198" y="40"/>
                  </a:lnTo>
                  <a:lnTo>
                    <a:pt x="192" y="38"/>
                  </a:lnTo>
                  <a:lnTo>
                    <a:pt x="185" y="36"/>
                  </a:lnTo>
                  <a:lnTo>
                    <a:pt x="182" y="29"/>
                  </a:lnTo>
                  <a:lnTo>
                    <a:pt x="185" y="22"/>
                  </a:lnTo>
                  <a:lnTo>
                    <a:pt x="196" y="6"/>
                  </a:lnTo>
                  <a:lnTo>
                    <a:pt x="197" y="0"/>
                  </a:lnTo>
                  <a:lnTo>
                    <a:pt x="101" y="15"/>
                  </a:lnTo>
                  <a:lnTo>
                    <a:pt x="70" y="18"/>
                  </a:lnTo>
                  <a:lnTo>
                    <a:pt x="0" y="26"/>
                  </a:lnTo>
                  <a:lnTo>
                    <a:pt x="29" y="119"/>
                  </a:lnTo>
                  <a:lnTo>
                    <a:pt x="58" y="225"/>
                  </a:lnTo>
                  <a:lnTo>
                    <a:pt x="60" y="229"/>
                  </a:lnTo>
                  <a:lnTo>
                    <a:pt x="62" y="236"/>
                  </a:lnTo>
                  <a:lnTo>
                    <a:pt x="66" y="241"/>
                  </a:lnTo>
                  <a:lnTo>
                    <a:pt x="71" y="253"/>
                  </a:lnTo>
                  <a:lnTo>
                    <a:pt x="78" y="262"/>
                  </a:lnTo>
                  <a:lnTo>
                    <a:pt x="79" y="263"/>
                  </a:lnTo>
                  <a:lnTo>
                    <a:pt x="83" y="271"/>
                  </a:lnTo>
                  <a:lnTo>
                    <a:pt x="82" y="280"/>
                  </a:lnTo>
                  <a:lnTo>
                    <a:pt x="87" y="283"/>
                  </a:lnTo>
                  <a:lnTo>
                    <a:pt x="89" y="289"/>
                  </a:lnTo>
                  <a:lnTo>
                    <a:pt x="83" y="294"/>
                  </a:lnTo>
                  <a:lnTo>
                    <a:pt x="79" y="299"/>
                  </a:lnTo>
                  <a:lnTo>
                    <a:pt x="79" y="312"/>
                  </a:lnTo>
                  <a:lnTo>
                    <a:pt x="78" y="318"/>
                  </a:lnTo>
                  <a:lnTo>
                    <a:pt x="75" y="331"/>
                  </a:lnTo>
                  <a:lnTo>
                    <a:pt x="79" y="343"/>
                  </a:lnTo>
                  <a:lnTo>
                    <a:pt x="85" y="349"/>
                  </a:lnTo>
                  <a:lnTo>
                    <a:pt x="87" y="359"/>
                  </a:lnTo>
                  <a:lnTo>
                    <a:pt x="86" y="364"/>
                  </a:lnTo>
                  <a:lnTo>
                    <a:pt x="86" y="370"/>
                  </a:lnTo>
                  <a:lnTo>
                    <a:pt x="85" y="385"/>
                  </a:lnTo>
                  <a:lnTo>
                    <a:pt x="86" y="390"/>
                  </a:lnTo>
                  <a:lnTo>
                    <a:pt x="92" y="397"/>
                  </a:lnTo>
                  <a:lnTo>
                    <a:pt x="97" y="406"/>
                  </a:lnTo>
                  <a:lnTo>
                    <a:pt x="97" y="409"/>
                  </a:lnTo>
                  <a:lnTo>
                    <a:pt x="105" y="423"/>
                  </a:lnTo>
                  <a:lnTo>
                    <a:pt x="106" y="429"/>
                  </a:lnTo>
                  <a:lnTo>
                    <a:pt x="112" y="435"/>
                  </a:lnTo>
                  <a:lnTo>
                    <a:pt x="326" y="420"/>
                  </a:lnTo>
                  <a:lnTo>
                    <a:pt x="332" y="424"/>
                  </a:lnTo>
                  <a:lnTo>
                    <a:pt x="338" y="436"/>
                  </a:lnTo>
                  <a:lnTo>
                    <a:pt x="343" y="437"/>
                  </a:lnTo>
                  <a:lnTo>
                    <a:pt x="350" y="433"/>
                  </a:lnTo>
                  <a:lnTo>
                    <a:pt x="350" y="420"/>
                  </a:lnTo>
                  <a:lnTo>
                    <a:pt x="349" y="413"/>
                  </a:lnTo>
                  <a:lnTo>
                    <a:pt x="345" y="408"/>
                  </a:lnTo>
                  <a:lnTo>
                    <a:pt x="345" y="401"/>
                  </a:lnTo>
                  <a:lnTo>
                    <a:pt x="346" y="396"/>
                  </a:lnTo>
                  <a:lnTo>
                    <a:pt x="350" y="396"/>
                  </a:lnTo>
                  <a:lnTo>
                    <a:pt x="354" y="390"/>
                  </a:lnTo>
                  <a:lnTo>
                    <a:pt x="361" y="393"/>
                  </a:lnTo>
                  <a:lnTo>
                    <a:pt x="377" y="396"/>
                  </a:lnTo>
                  <a:lnTo>
                    <a:pt x="383" y="397"/>
                  </a:lnTo>
                  <a:lnTo>
                    <a:pt x="387" y="396"/>
                  </a:lnTo>
                  <a:lnTo>
                    <a:pt x="389" y="396"/>
                  </a:lnTo>
                  <a:lnTo>
                    <a:pt x="389" y="389"/>
                  </a:lnTo>
                  <a:lnTo>
                    <a:pt x="385" y="383"/>
                  </a:lnTo>
                  <a:lnTo>
                    <a:pt x="387" y="377"/>
                  </a:lnTo>
                  <a:lnTo>
                    <a:pt x="389" y="371"/>
                  </a:lnTo>
                  <a:lnTo>
                    <a:pt x="385" y="371"/>
                  </a:lnTo>
                  <a:lnTo>
                    <a:pt x="389" y="364"/>
                  </a:lnTo>
                  <a:lnTo>
                    <a:pt x="383" y="359"/>
                  </a:lnTo>
                  <a:lnTo>
                    <a:pt x="389" y="363"/>
                  </a:lnTo>
                  <a:lnTo>
                    <a:pt x="392" y="356"/>
                  </a:lnTo>
                  <a:lnTo>
                    <a:pt x="384" y="356"/>
                  </a:lnTo>
                  <a:lnTo>
                    <a:pt x="387" y="349"/>
                  </a:lnTo>
                  <a:lnTo>
                    <a:pt x="392" y="354"/>
                  </a:lnTo>
                  <a:lnTo>
                    <a:pt x="397" y="344"/>
                  </a:lnTo>
                  <a:lnTo>
                    <a:pt x="399" y="337"/>
                  </a:lnTo>
                  <a:lnTo>
                    <a:pt x="393" y="336"/>
                  </a:lnTo>
                  <a:lnTo>
                    <a:pt x="387" y="336"/>
                  </a:lnTo>
                  <a:lnTo>
                    <a:pt x="381" y="332"/>
                  </a:lnTo>
                  <a:lnTo>
                    <a:pt x="383" y="332"/>
                  </a:lnTo>
                  <a:lnTo>
                    <a:pt x="388" y="333"/>
                  </a:lnTo>
                  <a:lnTo>
                    <a:pt x="395" y="333"/>
                  </a:lnTo>
                  <a:lnTo>
                    <a:pt x="395" y="326"/>
                  </a:lnTo>
                  <a:lnTo>
                    <a:pt x="399" y="328"/>
                  </a:lnTo>
                  <a:lnTo>
                    <a:pt x="403" y="316"/>
                  </a:lnTo>
                  <a:lnTo>
                    <a:pt x="396" y="317"/>
                  </a:lnTo>
                  <a:lnTo>
                    <a:pt x="393" y="314"/>
                  </a:lnTo>
                  <a:lnTo>
                    <a:pt x="399" y="309"/>
                  </a:lnTo>
                  <a:lnTo>
                    <a:pt x="396" y="303"/>
                  </a:lnTo>
                  <a:lnTo>
                    <a:pt x="403" y="308"/>
                  </a:lnTo>
                  <a:lnTo>
                    <a:pt x="406" y="301"/>
                  </a:lnTo>
                  <a:lnTo>
                    <a:pt x="404" y="298"/>
                  </a:lnTo>
                  <a:lnTo>
                    <a:pt x="399" y="299"/>
                  </a:lnTo>
                  <a:lnTo>
                    <a:pt x="397" y="294"/>
                  </a:lnTo>
                  <a:lnTo>
                    <a:pt x="404" y="293"/>
                  </a:lnTo>
                  <a:lnTo>
                    <a:pt x="410" y="286"/>
                  </a:lnTo>
                  <a:lnTo>
                    <a:pt x="403" y="282"/>
                  </a:lnTo>
                  <a:lnTo>
                    <a:pt x="403" y="275"/>
                  </a:lnTo>
                  <a:lnTo>
                    <a:pt x="410" y="278"/>
                  </a:lnTo>
                  <a:lnTo>
                    <a:pt x="415" y="278"/>
                  </a:lnTo>
                  <a:lnTo>
                    <a:pt x="415" y="271"/>
                  </a:lnTo>
                  <a:lnTo>
                    <a:pt x="420" y="267"/>
                  </a:lnTo>
                  <a:lnTo>
                    <a:pt x="423" y="262"/>
                  </a:lnTo>
                  <a:lnTo>
                    <a:pt x="419" y="260"/>
                  </a:lnTo>
                  <a:lnTo>
                    <a:pt x="415" y="259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4519171" y="1192595"/>
              <a:ext cx="105773" cy="171882"/>
            </a:xfrm>
            <a:custGeom>
              <a:avLst/>
              <a:gdLst>
                <a:gd name="T0" fmla="*/ 72 w 83"/>
                <a:gd name="T1" fmla="*/ 113 h 136"/>
                <a:gd name="T2" fmla="*/ 70 w 83"/>
                <a:gd name="T3" fmla="*/ 116 h 136"/>
                <a:gd name="T4" fmla="*/ 75 w 83"/>
                <a:gd name="T5" fmla="*/ 109 h 136"/>
                <a:gd name="T6" fmla="*/ 71 w 83"/>
                <a:gd name="T7" fmla="*/ 108 h 136"/>
                <a:gd name="T8" fmla="*/ 71 w 83"/>
                <a:gd name="T9" fmla="*/ 102 h 136"/>
                <a:gd name="T10" fmla="*/ 74 w 83"/>
                <a:gd name="T11" fmla="*/ 96 h 136"/>
                <a:gd name="T12" fmla="*/ 71 w 83"/>
                <a:gd name="T13" fmla="*/ 93 h 136"/>
                <a:gd name="T14" fmla="*/ 65 w 83"/>
                <a:gd name="T15" fmla="*/ 93 h 136"/>
                <a:gd name="T16" fmla="*/ 53 w 83"/>
                <a:gd name="T17" fmla="*/ 83 h 136"/>
                <a:gd name="T18" fmla="*/ 51 w 83"/>
                <a:gd name="T19" fmla="*/ 78 h 136"/>
                <a:gd name="T20" fmla="*/ 44 w 83"/>
                <a:gd name="T21" fmla="*/ 73 h 136"/>
                <a:gd name="T22" fmla="*/ 40 w 83"/>
                <a:gd name="T23" fmla="*/ 63 h 136"/>
                <a:gd name="T24" fmla="*/ 40 w 83"/>
                <a:gd name="T25" fmla="*/ 56 h 136"/>
                <a:gd name="T26" fmla="*/ 36 w 83"/>
                <a:gd name="T27" fmla="*/ 50 h 136"/>
                <a:gd name="T28" fmla="*/ 29 w 83"/>
                <a:gd name="T29" fmla="*/ 46 h 136"/>
                <a:gd name="T30" fmla="*/ 23 w 83"/>
                <a:gd name="T31" fmla="*/ 39 h 136"/>
                <a:gd name="T32" fmla="*/ 21 w 83"/>
                <a:gd name="T33" fmla="*/ 33 h 136"/>
                <a:gd name="T34" fmla="*/ 21 w 83"/>
                <a:gd name="T35" fmla="*/ 27 h 136"/>
                <a:gd name="T36" fmla="*/ 17 w 83"/>
                <a:gd name="T37" fmla="*/ 21 h 136"/>
                <a:gd name="T38" fmla="*/ 19 w 83"/>
                <a:gd name="T39" fmla="*/ 17 h 136"/>
                <a:gd name="T40" fmla="*/ 22 w 83"/>
                <a:gd name="T41" fmla="*/ 10 h 136"/>
                <a:gd name="T42" fmla="*/ 22 w 83"/>
                <a:gd name="T43" fmla="*/ 5 h 136"/>
                <a:gd name="T44" fmla="*/ 25 w 83"/>
                <a:gd name="T45" fmla="*/ 1 h 136"/>
                <a:gd name="T46" fmla="*/ 23 w 83"/>
                <a:gd name="T47" fmla="*/ 0 h 136"/>
                <a:gd name="T48" fmla="*/ 18 w 83"/>
                <a:gd name="T49" fmla="*/ 0 h 136"/>
                <a:gd name="T50" fmla="*/ 13 w 83"/>
                <a:gd name="T51" fmla="*/ 0 h 136"/>
                <a:gd name="T52" fmla="*/ 6 w 83"/>
                <a:gd name="T53" fmla="*/ 4 h 136"/>
                <a:gd name="T54" fmla="*/ 2 w 83"/>
                <a:gd name="T55" fmla="*/ 10 h 136"/>
                <a:gd name="T56" fmla="*/ 0 w 83"/>
                <a:gd name="T57" fmla="*/ 16 h 136"/>
                <a:gd name="T58" fmla="*/ 21 w 83"/>
                <a:gd name="T59" fmla="*/ 86 h 136"/>
                <a:gd name="T60" fmla="*/ 32 w 83"/>
                <a:gd name="T61" fmla="*/ 129 h 136"/>
                <a:gd name="T62" fmla="*/ 34 w 83"/>
                <a:gd name="T63" fmla="*/ 136 h 136"/>
                <a:gd name="T64" fmla="*/ 79 w 83"/>
                <a:gd name="T65" fmla="*/ 125 h 136"/>
                <a:gd name="T66" fmla="*/ 82 w 83"/>
                <a:gd name="T67" fmla="*/ 125 h 136"/>
                <a:gd name="T68" fmla="*/ 83 w 83"/>
                <a:gd name="T69" fmla="*/ 125 h 136"/>
                <a:gd name="T70" fmla="*/ 79 w 83"/>
                <a:gd name="T71" fmla="*/ 112 h 136"/>
                <a:gd name="T72" fmla="*/ 72 w 83"/>
                <a:gd name="T73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136">
                  <a:moveTo>
                    <a:pt x="72" y="113"/>
                  </a:moveTo>
                  <a:lnTo>
                    <a:pt x="70" y="116"/>
                  </a:lnTo>
                  <a:lnTo>
                    <a:pt x="75" y="109"/>
                  </a:lnTo>
                  <a:lnTo>
                    <a:pt x="71" y="108"/>
                  </a:lnTo>
                  <a:lnTo>
                    <a:pt x="71" y="102"/>
                  </a:lnTo>
                  <a:lnTo>
                    <a:pt x="74" y="96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3" y="83"/>
                  </a:lnTo>
                  <a:lnTo>
                    <a:pt x="51" y="78"/>
                  </a:lnTo>
                  <a:lnTo>
                    <a:pt x="44" y="73"/>
                  </a:lnTo>
                  <a:lnTo>
                    <a:pt x="40" y="63"/>
                  </a:lnTo>
                  <a:lnTo>
                    <a:pt x="40" y="56"/>
                  </a:lnTo>
                  <a:lnTo>
                    <a:pt x="36" y="50"/>
                  </a:lnTo>
                  <a:lnTo>
                    <a:pt x="29" y="46"/>
                  </a:lnTo>
                  <a:lnTo>
                    <a:pt x="23" y="39"/>
                  </a:lnTo>
                  <a:lnTo>
                    <a:pt x="21" y="33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1" y="86"/>
                  </a:lnTo>
                  <a:lnTo>
                    <a:pt x="32" y="129"/>
                  </a:lnTo>
                  <a:lnTo>
                    <a:pt x="34" y="136"/>
                  </a:lnTo>
                  <a:lnTo>
                    <a:pt x="79" y="125"/>
                  </a:lnTo>
                  <a:lnTo>
                    <a:pt x="82" y="125"/>
                  </a:lnTo>
                  <a:lnTo>
                    <a:pt x="83" y="125"/>
                  </a:lnTo>
                  <a:lnTo>
                    <a:pt x="79" y="112"/>
                  </a:lnTo>
                  <a:lnTo>
                    <a:pt x="72" y="113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4660643" y="846187"/>
              <a:ext cx="170560" cy="162627"/>
            </a:xfrm>
            <a:custGeom>
              <a:avLst/>
              <a:gdLst>
                <a:gd name="T0" fmla="*/ 133 w 134"/>
                <a:gd name="T1" fmla="*/ 50 h 128"/>
                <a:gd name="T2" fmla="*/ 120 w 134"/>
                <a:gd name="T3" fmla="*/ 0 h 128"/>
                <a:gd name="T4" fmla="*/ 116 w 134"/>
                <a:gd name="T5" fmla="*/ 0 h 128"/>
                <a:gd name="T6" fmla="*/ 106 w 134"/>
                <a:gd name="T7" fmla="*/ 1 h 128"/>
                <a:gd name="T8" fmla="*/ 71 w 134"/>
                <a:gd name="T9" fmla="*/ 10 h 128"/>
                <a:gd name="T10" fmla="*/ 64 w 134"/>
                <a:gd name="T11" fmla="*/ 13 h 128"/>
                <a:gd name="T12" fmla="*/ 60 w 134"/>
                <a:gd name="T13" fmla="*/ 13 h 128"/>
                <a:gd name="T14" fmla="*/ 48 w 134"/>
                <a:gd name="T15" fmla="*/ 17 h 128"/>
                <a:gd name="T16" fmla="*/ 42 w 134"/>
                <a:gd name="T17" fmla="*/ 17 h 128"/>
                <a:gd name="T18" fmla="*/ 0 w 134"/>
                <a:gd name="T19" fmla="*/ 25 h 128"/>
                <a:gd name="T20" fmla="*/ 14 w 134"/>
                <a:gd name="T21" fmla="*/ 96 h 128"/>
                <a:gd name="T22" fmla="*/ 18 w 134"/>
                <a:gd name="T23" fmla="*/ 102 h 128"/>
                <a:gd name="T24" fmla="*/ 18 w 134"/>
                <a:gd name="T25" fmla="*/ 109 h 128"/>
                <a:gd name="T26" fmla="*/ 7 w 134"/>
                <a:gd name="T27" fmla="*/ 120 h 128"/>
                <a:gd name="T28" fmla="*/ 7 w 134"/>
                <a:gd name="T29" fmla="*/ 123 h 128"/>
                <a:gd name="T30" fmla="*/ 14 w 134"/>
                <a:gd name="T31" fmla="*/ 128 h 128"/>
                <a:gd name="T32" fmla="*/ 19 w 134"/>
                <a:gd name="T33" fmla="*/ 127 h 128"/>
                <a:gd name="T34" fmla="*/ 32 w 134"/>
                <a:gd name="T35" fmla="*/ 113 h 128"/>
                <a:gd name="T36" fmla="*/ 38 w 134"/>
                <a:gd name="T37" fmla="*/ 110 h 128"/>
                <a:gd name="T38" fmla="*/ 42 w 134"/>
                <a:gd name="T39" fmla="*/ 104 h 128"/>
                <a:gd name="T40" fmla="*/ 46 w 134"/>
                <a:gd name="T41" fmla="*/ 106 h 128"/>
                <a:gd name="T42" fmla="*/ 56 w 134"/>
                <a:gd name="T43" fmla="*/ 93 h 128"/>
                <a:gd name="T44" fmla="*/ 63 w 134"/>
                <a:gd name="T45" fmla="*/ 92 h 128"/>
                <a:gd name="T46" fmla="*/ 68 w 134"/>
                <a:gd name="T47" fmla="*/ 89 h 128"/>
                <a:gd name="T48" fmla="*/ 75 w 134"/>
                <a:gd name="T49" fmla="*/ 89 h 128"/>
                <a:gd name="T50" fmla="*/ 78 w 134"/>
                <a:gd name="T51" fmla="*/ 85 h 128"/>
                <a:gd name="T52" fmla="*/ 98 w 134"/>
                <a:gd name="T53" fmla="*/ 81 h 128"/>
                <a:gd name="T54" fmla="*/ 98 w 134"/>
                <a:gd name="T55" fmla="*/ 77 h 128"/>
                <a:gd name="T56" fmla="*/ 95 w 134"/>
                <a:gd name="T57" fmla="*/ 73 h 128"/>
                <a:gd name="T58" fmla="*/ 98 w 134"/>
                <a:gd name="T59" fmla="*/ 74 h 128"/>
                <a:gd name="T60" fmla="*/ 98 w 134"/>
                <a:gd name="T61" fmla="*/ 77 h 128"/>
                <a:gd name="T62" fmla="*/ 105 w 134"/>
                <a:gd name="T63" fmla="*/ 77 h 128"/>
                <a:gd name="T64" fmla="*/ 117 w 134"/>
                <a:gd name="T65" fmla="*/ 69 h 128"/>
                <a:gd name="T66" fmla="*/ 130 w 134"/>
                <a:gd name="T67" fmla="*/ 64 h 128"/>
                <a:gd name="T68" fmla="*/ 133 w 134"/>
                <a:gd name="T69" fmla="*/ 66 h 128"/>
                <a:gd name="T70" fmla="*/ 133 w 134"/>
                <a:gd name="T71" fmla="*/ 63 h 128"/>
                <a:gd name="T72" fmla="*/ 132 w 134"/>
                <a:gd name="T73" fmla="*/ 60 h 128"/>
                <a:gd name="T74" fmla="*/ 134 w 134"/>
                <a:gd name="T75" fmla="*/ 56 h 128"/>
                <a:gd name="T76" fmla="*/ 133 w 134"/>
                <a:gd name="T77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28">
                  <a:moveTo>
                    <a:pt x="133" y="50"/>
                  </a:moveTo>
                  <a:lnTo>
                    <a:pt x="120" y="0"/>
                  </a:lnTo>
                  <a:lnTo>
                    <a:pt x="116" y="0"/>
                  </a:lnTo>
                  <a:lnTo>
                    <a:pt x="106" y="1"/>
                  </a:lnTo>
                  <a:lnTo>
                    <a:pt x="71" y="10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0" y="25"/>
                  </a:lnTo>
                  <a:lnTo>
                    <a:pt x="14" y="96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7" y="120"/>
                  </a:lnTo>
                  <a:lnTo>
                    <a:pt x="7" y="123"/>
                  </a:lnTo>
                  <a:lnTo>
                    <a:pt x="14" y="128"/>
                  </a:lnTo>
                  <a:lnTo>
                    <a:pt x="19" y="127"/>
                  </a:lnTo>
                  <a:lnTo>
                    <a:pt x="32" y="113"/>
                  </a:lnTo>
                  <a:lnTo>
                    <a:pt x="38" y="110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56" y="93"/>
                  </a:lnTo>
                  <a:lnTo>
                    <a:pt x="63" y="92"/>
                  </a:lnTo>
                  <a:lnTo>
                    <a:pt x="68" y="89"/>
                  </a:lnTo>
                  <a:lnTo>
                    <a:pt x="75" y="89"/>
                  </a:lnTo>
                  <a:lnTo>
                    <a:pt x="78" y="85"/>
                  </a:lnTo>
                  <a:lnTo>
                    <a:pt x="98" y="81"/>
                  </a:lnTo>
                  <a:lnTo>
                    <a:pt x="98" y="77"/>
                  </a:lnTo>
                  <a:lnTo>
                    <a:pt x="95" y="73"/>
                  </a:lnTo>
                  <a:lnTo>
                    <a:pt x="98" y="74"/>
                  </a:lnTo>
                  <a:lnTo>
                    <a:pt x="98" y="77"/>
                  </a:lnTo>
                  <a:lnTo>
                    <a:pt x="105" y="77"/>
                  </a:lnTo>
                  <a:lnTo>
                    <a:pt x="117" y="69"/>
                  </a:lnTo>
                  <a:lnTo>
                    <a:pt x="130" y="64"/>
                  </a:lnTo>
                  <a:lnTo>
                    <a:pt x="133" y="66"/>
                  </a:lnTo>
                  <a:lnTo>
                    <a:pt x="133" y="63"/>
                  </a:lnTo>
                  <a:lnTo>
                    <a:pt x="132" y="60"/>
                  </a:lnTo>
                  <a:lnTo>
                    <a:pt x="134" y="56"/>
                  </a:lnTo>
                  <a:lnTo>
                    <a:pt x="133" y="50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1353900" y="1203173"/>
              <a:ext cx="711326" cy="555310"/>
            </a:xfrm>
            <a:custGeom>
              <a:avLst/>
              <a:gdLst>
                <a:gd name="T0" fmla="*/ 481 w 560"/>
                <a:gd name="T1" fmla="*/ 41 h 437"/>
                <a:gd name="T2" fmla="*/ 415 w 560"/>
                <a:gd name="T3" fmla="*/ 35 h 437"/>
                <a:gd name="T4" fmla="*/ 300 w 560"/>
                <a:gd name="T5" fmla="*/ 27 h 437"/>
                <a:gd name="T6" fmla="*/ 238 w 560"/>
                <a:gd name="T7" fmla="*/ 20 h 437"/>
                <a:gd name="T8" fmla="*/ 119 w 560"/>
                <a:gd name="T9" fmla="*/ 8 h 437"/>
                <a:gd name="T10" fmla="*/ 50 w 560"/>
                <a:gd name="T11" fmla="*/ 0 h 437"/>
                <a:gd name="T12" fmla="*/ 0 w 560"/>
                <a:gd name="T13" fmla="*/ 390 h 437"/>
                <a:gd name="T14" fmla="*/ 127 w 560"/>
                <a:gd name="T15" fmla="*/ 405 h 437"/>
                <a:gd name="T16" fmla="*/ 240 w 560"/>
                <a:gd name="T17" fmla="*/ 415 h 437"/>
                <a:gd name="T18" fmla="*/ 377 w 560"/>
                <a:gd name="T19" fmla="*/ 428 h 437"/>
                <a:gd name="T20" fmla="*/ 464 w 560"/>
                <a:gd name="T21" fmla="*/ 433 h 437"/>
                <a:gd name="T22" fmla="*/ 540 w 560"/>
                <a:gd name="T23" fmla="*/ 437 h 437"/>
                <a:gd name="T24" fmla="*/ 554 w 560"/>
                <a:gd name="T25" fmla="*/ 142 h 437"/>
                <a:gd name="T26" fmla="*/ 560 w 560"/>
                <a:gd name="T27" fmla="*/ 47 h 437"/>
                <a:gd name="T28" fmla="*/ 553 w 560"/>
                <a:gd name="T29" fmla="*/ 45 h 437"/>
                <a:gd name="T30" fmla="*/ 481 w 560"/>
                <a:gd name="T31" fmla="*/ 4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437">
                  <a:moveTo>
                    <a:pt x="481" y="41"/>
                  </a:moveTo>
                  <a:lnTo>
                    <a:pt x="415" y="35"/>
                  </a:lnTo>
                  <a:lnTo>
                    <a:pt x="300" y="27"/>
                  </a:lnTo>
                  <a:lnTo>
                    <a:pt x="238" y="20"/>
                  </a:lnTo>
                  <a:lnTo>
                    <a:pt x="119" y="8"/>
                  </a:lnTo>
                  <a:lnTo>
                    <a:pt x="50" y="0"/>
                  </a:lnTo>
                  <a:lnTo>
                    <a:pt x="0" y="390"/>
                  </a:lnTo>
                  <a:lnTo>
                    <a:pt x="127" y="405"/>
                  </a:lnTo>
                  <a:lnTo>
                    <a:pt x="240" y="415"/>
                  </a:lnTo>
                  <a:lnTo>
                    <a:pt x="377" y="428"/>
                  </a:lnTo>
                  <a:lnTo>
                    <a:pt x="464" y="433"/>
                  </a:lnTo>
                  <a:lnTo>
                    <a:pt x="540" y="437"/>
                  </a:lnTo>
                  <a:lnTo>
                    <a:pt x="554" y="142"/>
                  </a:lnTo>
                  <a:lnTo>
                    <a:pt x="560" y="47"/>
                  </a:lnTo>
                  <a:lnTo>
                    <a:pt x="553" y="45"/>
                  </a:lnTo>
                  <a:lnTo>
                    <a:pt x="481" y="41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2765976" y="1811370"/>
              <a:ext cx="491847" cy="453504"/>
            </a:xfrm>
            <a:custGeom>
              <a:avLst/>
              <a:gdLst>
                <a:gd name="T0" fmla="*/ 383 w 387"/>
                <a:gd name="T1" fmla="*/ 46 h 357"/>
                <a:gd name="T2" fmla="*/ 336 w 387"/>
                <a:gd name="T3" fmla="*/ 44 h 357"/>
                <a:gd name="T4" fmla="*/ 342 w 387"/>
                <a:gd name="T5" fmla="*/ 32 h 357"/>
                <a:gd name="T6" fmla="*/ 354 w 387"/>
                <a:gd name="T7" fmla="*/ 21 h 357"/>
                <a:gd name="T8" fmla="*/ 353 w 387"/>
                <a:gd name="T9" fmla="*/ 9 h 357"/>
                <a:gd name="T10" fmla="*/ 342 w 387"/>
                <a:gd name="T11" fmla="*/ 0 h 357"/>
                <a:gd name="T12" fmla="*/ 78 w 387"/>
                <a:gd name="T13" fmla="*/ 15 h 357"/>
                <a:gd name="T14" fmla="*/ 15 w 387"/>
                <a:gd name="T15" fmla="*/ 99 h 357"/>
                <a:gd name="T16" fmla="*/ 19 w 387"/>
                <a:gd name="T17" fmla="*/ 296 h 357"/>
                <a:gd name="T18" fmla="*/ 21 w 387"/>
                <a:gd name="T19" fmla="*/ 300 h 357"/>
                <a:gd name="T20" fmla="*/ 34 w 387"/>
                <a:gd name="T21" fmla="*/ 300 h 357"/>
                <a:gd name="T22" fmla="*/ 55 w 387"/>
                <a:gd name="T23" fmla="*/ 357 h 357"/>
                <a:gd name="T24" fmla="*/ 288 w 387"/>
                <a:gd name="T25" fmla="*/ 346 h 357"/>
                <a:gd name="T26" fmla="*/ 288 w 387"/>
                <a:gd name="T27" fmla="*/ 333 h 357"/>
                <a:gd name="T28" fmla="*/ 295 w 387"/>
                <a:gd name="T29" fmla="*/ 331 h 357"/>
                <a:gd name="T30" fmla="*/ 291 w 387"/>
                <a:gd name="T31" fmla="*/ 320 h 357"/>
                <a:gd name="T32" fmla="*/ 289 w 387"/>
                <a:gd name="T33" fmla="*/ 307 h 357"/>
                <a:gd name="T34" fmla="*/ 284 w 387"/>
                <a:gd name="T35" fmla="*/ 306 h 357"/>
                <a:gd name="T36" fmla="*/ 285 w 387"/>
                <a:gd name="T37" fmla="*/ 297 h 357"/>
                <a:gd name="T38" fmla="*/ 284 w 387"/>
                <a:gd name="T39" fmla="*/ 296 h 357"/>
                <a:gd name="T40" fmla="*/ 285 w 387"/>
                <a:gd name="T41" fmla="*/ 287 h 357"/>
                <a:gd name="T42" fmla="*/ 284 w 387"/>
                <a:gd name="T43" fmla="*/ 277 h 357"/>
                <a:gd name="T44" fmla="*/ 292 w 387"/>
                <a:gd name="T45" fmla="*/ 276 h 357"/>
                <a:gd name="T46" fmla="*/ 285 w 387"/>
                <a:gd name="T47" fmla="*/ 269 h 357"/>
                <a:gd name="T48" fmla="*/ 294 w 387"/>
                <a:gd name="T49" fmla="*/ 266 h 357"/>
                <a:gd name="T50" fmla="*/ 294 w 387"/>
                <a:gd name="T51" fmla="*/ 254 h 357"/>
                <a:gd name="T52" fmla="*/ 306 w 387"/>
                <a:gd name="T53" fmla="*/ 243 h 357"/>
                <a:gd name="T54" fmla="*/ 302 w 387"/>
                <a:gd name="T55" fmla="*/ 231 h 357"/>
                <a:gd name="T56" fmla="*/ 300 w 387"/>
                <a:gd name="T57" fmla="*/ 224 h 357"/>
                <a:gd name="T58" fmla="*/ 308 w 387"/>
                <a:gd name="T59" fmla="*/ 223 h 357"/>
                <a:gd name="T60" fmla="*/ 313 w 387"/>
                <a:gd name="T61" fmla="*/ 211 h 357"/>
                <a:gd name="T62" fmla="*/ 322 w 387"/>
                <a:gd name="T63" fmla="*/ 209 h 357"/>
                <a:gd name="T64" fmla="*/ 326 w 387"/>
                <a:gd name="T65" fmla="*/ 199 h 357"/>
                <a:gd name="T66" fmla="*/ 326 w 387"/>
                <a:gd name="T67" fmla="*/ 188 h 357"/>
                <a:gd name="T68" fmla="*/ 327 w 387"/>
                <a:gd name="T69" fmla="*/ 184 h 357"/>
                <a:gd name="T70" fmla="*/ 327 w 387"/>
                <a:gd name="T71" fmla="*/ 177 h 357"/>
                <a:gd name="T72" fmla="*/ 330 w 387"/>
                <a:gd name="T73" fmla="*/ 174 h 357"/>
                <a:gd name="T74" fmla="*/ 333 w 387"/>
                <a:gd name="T75" fmla="*/ 161 h 357"/>
                <a:gd name="T76" fmla="*/ 342 w 387"/>
                <a:gd name="T77" fmla="*/ 161 h 357"/>
                <a:gd name="T78" fmla="*/ 348 w 387"/>
                <a:gd name="T79" fmla="*/ 150 h 357"/>
                <a:gd name="T80" fmla="*/ 345 w 387"/>
                <a:gd name="T81" fmla="*/ 146 h 357"/>
                <a:gd name="T82" fmla="*/ 354 w 387"/>
                <a:gd name="T83" fmla="*/ 136 h 357"/>
                <a:gd name="T84" fmla="*/ 361 w 387"/>
                <a:gd name="T85" fmla="*/ 132 h 357"/>
                <a:gd name="T86" fmla="*/ 359 w 387"/>
                <a:gd name="T87" fmla="*/ 108 h 357"/>
                <a:gd name="T88" fmla="*/ 354 w 387"/>
                <a:gd name="T89" fmla="*/ 103 h 357"/>
                <a:gd name="T90" fmla="*/ 363 w 387"/>
                <a:gd name="T91" fmla="*/ 105 h 357"/>
                <a:gd name="T92" fmla="*/ 361 w 387"/>
                <a:gd name="T93" fmla="*/ 93 h 357"/>
                <a:gd name="T94" fmla="*/ 369 w 387"/>
                <a:gd name="T95" fmla="*/ 86 h 357"/>
                <a:gd name="T96" fmla="*/ 368 w 387"/>
                <a:gd name="T97" fmla="*/ 77 h 357"/>
                <a:gd name="T98" fmla="*/ 372 w 387"/>
                <a:gd name="T99" fmla="*/ 73 h 357"/>
                <a:gd name="T100" fmla="*/ 384 w 387"/>
                <a:gd name="T101" fmla="*/ 65 h 357"/>
                <a:gd name="T102" fmla="*/ 387 w 387"/>
                <a:gd name="T103" fmla="*/ 5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7" h="357">
                  <a:moveTo>
                    <a:pt x="386" y="50"/>
                  </a:moveTo>
                  <a:lnTo>
                    <a:pt x="383" y="46"/>
                  </a:lnTo>
                  <a:lnTo>
                    <a:pt x="338" y="51"/>
                  </a:lnTo>
                  <a:lnTo>
                    <a:pt x="336" y="44"/>
                  </a:lnTo>
                  <a:lnTo>
                    <a:pt x="338" y="38"/>
                  </a:lnTo>
                  <a:lnTo>
                    <a:pt x="342" y="32"/>
                  </a:lnTo>
                  <a:lnTo>
                    <a:pt x="349" y="28"/>
                  </a:lnTo>
                  <a:lnTo>
                    <a:pt x="354" y="21"/>
                  </a:lnTo>
                  <a:lnTo>
                    <a:pt x="354" y="16"/>
                  </a:lnTo>
                  <a:lnTo>
                    <a:pt x="353" y="9"/>
                  </a:lnTo>
                  <a:lnTo>
                    <a:pt x="348" y="4"/>
                  </a:lnTo>
                  <a:lnTo>
                    <a:pt x="342" y="0"/>
                  </a:lnTo>
                  <a:lnTo>
                    <a:pt x="202" y="9"/>
                  </a:lnTo>
                  <a:lnTo>
                    <a:pt x="78" y="15"/>
                  </a:lnTo>
                  <a:lnTo>
                    <a:pt x="0" y="16"/>
                  </a:lnTo>
                  <a:lnTo>
                    <a:pt x="15" y="99"/>
                  </a:lnTo>
                  <a:lnTo>
                    <a:pt x="17" y="126"/>
                  </a:lnTo>
                  <a:lnTo>
                    <a:pt x="19" y="296"/>
                  </a:lnTo>
                  <a:lnTo>
                    <a:pt x="21" y="297"/>
                  </a:lnTo>
                  <a:lnTo>
                    <a:pt x="21" y="300"/>
                  </a:lnTo>
                  <a:lnTo>
                    <a:pt x="27" y="306"/>
                  </a:lnTo>
                  <a:lnTo>
                    <a:pt x="34" y="300"/>
                  </a:lnTo>
                  <a:lnTo>
                    <a:pt x="54" y="304"/>
                  </a:lnTo>
                  <a:lnTo>
                    <a:pt x="55" y="357"/>
                  </a:lnTo>
                  <a:lnTo>
                    <a:pt x="155" y="353"/>
                  </a:lnTo>
                  <a:lnTo>
                    <a:pt x="288" y="346"/>
                  </a:lnTo>
                  <a:lnTo>
                    <a:pt x="289" y="338"/>
                  </a:lnTo>
                  <a:lnTo>
                    <a:pt x="288" y="333"/>
                  </a:lnTo>
                  <a:lnTo>
                    <a:pt x="294" y="333"/>
                  </a:lnTo>
                  <a:lnTo>
                    <a:pt x="295" y="331"/>
                  </a:lnTo>
                  <a:lnTo>
                    <a:pt x="292" y="322"/>
                  </a:lnTo>
                  <a:lnTo>
                    <a:pt x="291" y="320"/>
                  </a:lnTo>
                  <a:lnTo>
                    <a:pt x="288" y="312"/>
                  </a:lnTo>
                  <a:lnTo>
                    <a:pt x="289" y="307"/>
                  </a:lnTo>
                  <a:lnTo>
                    <a:pt x="289" y="308"/>
                  </a:lnTo>
                  <a:lnTo>
                    <a:pt x="284" y="306"/>
                  </a:lnTo>
                  <a:lnTo>
                    <a:pt x="289" y="302"/>
                  </a:lnTo>
                  <a:lnTo>
                    <a:pt x="285" y="297"/>
                  </a:lnTo>
                  <a:lnTo>
                    <a:pt x="280" y="303"/>
                  </a:lnTo>
                  <a:lnTo>
                    <a:pt x="284" y="296"/>
                  </a:lnTo>
                  <a:lnTo>
                    <a:pt x="279" y="291"/>
                  </a:lnTo>
                  <a:lnTo>
                    <a:pt x="285" y="287"/>
                  </a:lnTo>
                  <a:lnTo>
                    <a:pt x="280" y="280"/>
                  </a:lnTo>
                  <a:lnTo>
                    <a:pt x="284" y="277"/>
                  </a:lnTo>
                  <a:lnTo>
                    <a:pt x="287" y="280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5" y="269"/>
                  </a:lnTo>
                  <a:lnTo>
                    <a:pt x="292" y="269"/>
                  </a:lnTo>
                  <a:lnTo>
                    <a:pt x="294" y="266"/>
                  </a:lnTo>
                  <a:lnTo>
                    <a:pt x="292" y="261"/>
                  </a:lnTo>
                  <a:lnTo>
                    <a:pt x="294" y="254"/>
                  </a:lnTo>
                  <a:lnTo>
                    <a:pt x="289" y="250"/>
                  </a:lnTo>
                  <a:lnTo>
                    <a:pt x="306" y="243"/>
                  </a:lnTo>
                  <a:lnTo>
                    <a:pt x="302" y="238"/>
                  </a:lnTo>
                  <a:lnTo>
                    <a:pt x="302" y="231"/>
                  </a:lnTo>
                  <a:lnTo>
                    <a:pt x="304" y="230"/>
                  </a:lnTo>
                  <a:lnTo>
                    <a:pt x="300" y="224"/>
                  </a:lnTo>
                  <a:lnTo>
                    <a:pt x="307" y="227"/>
                  </a:lnTo>
                  <a:lnTo>
                    <a:pt x="308" y="223"/>
                  </a:lnTo>
                  <a:lnTo>
                    <a:pt x="314" y="218"/>
                  </a:lnTo>
                  <a:lnTo>
                    <a:pt x="313" y="211"/>
                  </a:lnTo>
                  <a:lnTo>
                    <a:pt x="319" y="211"/>
                  </a:lnTo>
                  <a:lnTo>
                    <a:pt x="322" y="209"/>
                  </a:lnTo>
                  <a:lnTo>
                    <a:pt x="327" y="203"/>
                  </a:lnTo>
                  <a:lnTo>
                    <a:pt x="326" y="199"/>
                  </a:lnTo>
                  <a:lnTo>
                    <a:pt x="330" y="191"/>
                  </a:lnTo>
                  <a:lnTo>
                    <a:pt x="326" y="188"/>
                  </a:lnTo>
                  <a:lnTo>
                    <a:pt x="326" y="177"/>
                  </a:lnTo>
                  <a:lnTo>
                    <a:pt x="327" y="184"/>
                  </a:lnTo>
                  <a:lnTo>
                    <a:pt x="334" y="181"/>
                  </a:lnTo>
                  <a:lnTo>
                    <a:pt x="327" y="177"/>
                  </a:lnTo>
                  <a:lnTo>
                    <a:pt x="327" y="168"/>
                  </a:lnTo>
                  <a:lnTo>
                    <a:pt x="330" y="174"/>
                  </a:lnTo>
                  <a:lnTo>
                    <a:pt x="334" y="174"/>
                  </a:lnTo>
                  <a:lnTo>
                    <a:pt x="333" y="161"/>
                  </a:lnTo>
                  <a:lnTo>
                    <a:pt x="336" y="165"/>
                  </a:lnTo>
                  <a:lnTo>
                    <a:pt x="342" y="161"/>
                  </a:lnTo>
                  <a:lnTo>
                    <a:pt x="348" y="155"/>
                  </a:lnTo>
                  <a:lnTo>
                    <a:pt x="348" y="150"/>
                  </a:lnTo>
                  <a:lnTo>
                    <a:pt x="345" y="147"/>
                  </a:lnTo>
                  <a:lnTo>
                    <a:pt x="345" y="146"/>
                  </a:lnTo>
                  <a:lnTo>
                    <a:pt x="352" y="142"/>
                  </a:lnTo>
                  <a:lnTo>
                    <a:pt x="354" y="136"/>
                  </a:lnTo>
                  <a:lnTo>
                    <a:pt x="360" y="134"/>
                  </a:lnTo>
                  <a:lnTo>
                    <a:pt x="361" y="132"/>
                  </a:lnTo>
                  <a:lnTo>
                    <a:pt x="359" y="116"/>
                  </a:lnTo>
                  <a:lnTo>
                    <a:pt x="359" y="108"/>
                  </a:lnTo>
                  <a:lnTo>
                    <a:pt x="353" y="109"/>
                  </a:lnTo>
                  <a:lnTo>
                    <a:pt x="354" y="103"/>
                  </a:lnTo>
                  <a:lnTo>
                    <a:pt x="360" y="101"/>
                  </a:lnTo>
                  <a:lnTo>
                    <a:pt x="363" y="105"/>
                  </a:lnTo>
                  <a:lnTo>
                    <a:pt x="365" y="100"/>
                  </a:lnTo>
                  <a:lnTo>
                    <a:pt x="361" y="93"/>
                  </a:lnTo>
                  <a:lnTo>
                    <a:pt x="365" y="92"/>
                  </a:lnTo>
                  <a:lnTo>
                    <a:pt x="369" y="86"/>
                  </a:lnTo>
                  <a:lnTo>
                    <a:pt x="373" y="84"/>
                  </a:lnTo>
                  <a:lnTo>
                    <a:pt x="368" y="77"/>
                  </a:lnTo>
                  <a:lnTo>
                    <a:pt x="368" y="76"/>
                  </a:lnTo>
                  <a:lnTo>
                    <a:pt x="372" y="73"/>
                  </a:lnTo>
                  <a:lnTo>
                    <a:pt x="377" y="70"/>
                  </a:lnTo>
                  <a:lnTo>
                    <a:pt x="384" y="65"/>
                  </a:lnTo>
                  <a:lnTo>
                    <a:pt x="380" y="58"/>
                  </a:lnTo>
                  <a:lnTo>
                    <a:pt x="387" y="55"/>
                  </a:lnTo>
                  <a:lnTo>
                    <a:pt x="386" y="50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692816" y="1624944"/>
              <a:ext cx="661084" cy="774790"/>
            </a:xfrm>
            <a:custGeom>
              <a:avLst/>
              <a:gdLst>
                <a:gd name="T0" fmla="*/ 210 w 520"/>
                <a:gd name="T1" fmla="*/ 12 h 609"/>
                <a:gd name="T2" fmla="*/ 126 w 520"/>
                <a:gd name="T3" fmla="*/ 75 h 609"/>
                <a:gd name="T4" fmla="*/ 112 w 520"/>
                <a:gd name="T5" fmla="*/ 92 h 609"/>
                <a:gd name="T6" fmla="*/ 103 w 520"/>
                <a:gd name="T7" fmla="*/ 83 h 609"/>
                <a:gd name="T8" fmla="*/ 90 w 520"/>
                <a:gd name="T9" fmla="*/ 77 h 609"/>
                <a:gd name="T10" fmla="*/ 78 w 520"/>
                <a:gd name="T11" fmla="*/ 74 h 609"/>
                <a:gd name="T12" fmla="*/ 67 w 520"/>
                <a:gd name="T13" fmla="*/ 88 h 609"/>
                <a:gd name="T14" fmla="*/ 67 w 520"/>
                <a:gd name="T15" fmla="*/ 105 h 609"/>
                <a:gd name="T16" fmla="*/ 69 w 520"/>
                <a:gd name="T17" fmla="*/ 124 h 609"/>
                <a:gd name="T18" fmla="*/ 66 w 520"/>
                <a:gd name="T19" fmla="*/ 139 h 609"/>
                <a:gd name="T20" fmla="*/ 67 w 520"/>
                <a:gd name="T21" fmla="*/ 166 h 609"/>
                <a:gd name="T22" fmla="*/ 59 w 520"/>
                <a:gd name="T23" fmla="*/ 185 h 609"/>
                <a:gd name="T24" fmla="*/ 58 w 520"/>
                <a:gd name="T25" fmla="*/ 199 h 609"/>
                <a:gd name="T26" fmla="*/ 67 w 520"/>
                <a:gd name="T27" fmla="*/ 220 h 609"/>
                <a:gd name="T28" fmla="*/ 70 w 520"/>
                <a:gd name="T29" fmla="*/ 232 h 609"/>
                <a:gd name="T30" fmla="*/ 82 w 520"/>
                <a:gd name="T31" fmla="*/ 253 h 609"/>
                <a:gd name="T32" fmla="*/ 81 w 520"/>
                <a:gd name="T33" fmla="*/ 263 h 609"/>
                <a:gd name="T34" fmla="*/ 57 w 520"/>
                <a:gd name="T35" fmla="*/ 281 h 609"/>
                <a:gd name="T36" fmla="*/ 47 w 520"/>
                <a:gd name="T37" fmla="*/ 296 h 609"/>
                <a:gd name="T38" fmla="*/ 43 w 520"/>
                <a:gd name="T39" fmla="*/ 315 h 609"/>
                <a:gd name="T40" fmla="*/ 30 w 520"/>
                <a:gd name="T41" fmla="*/ 337 h 609"/>
                <a:gd name="T42" fmla="*/ 20 w 520"/>
                <a:gd name="T43" fmla="*/ 346 h 609"/>
                <a:gd name="T44" fmla="*/ 23 w 520"/>
                <a:gd name="T45" fmla="*/ 360 h 609"/>
                <a:gd name="T46" fmla="*/ 20 w 520"/>
                <a:gd name="T47" fmla="*/ 372 h 609"/>
                <a:gd name="T48" fmla="*/ 34 w 520"/>
                <a:gd name="T49" fmla="*/ 378 h 609"/>
                <a:gd name="T50" fmla="*/ 34 w 520"/>
                <a:gd name="T51" fmla="*/ 395 h 609"/>
                <a:gd name="T52" fmla="*/ 25 w 520"/>
                <a:gd name="T53" fmla="*/ 404 h 609"/>
                <a:gd name="T54" fmla="*/ 17 w 520"/>
                <a:gd name="T55" fmla="*/ 402 h 609"/>
                <a:gd name="T56" fmla="*/ 11 w 520"/>
                <a:gd name="T57" fmla="*/ 403 h 609"/>
                <a:gd name="T58" fmla="*/ 0 w 520"/>
                <a:gd name="T59" fmla="*/ 422 h 609"/>
                <a:gd name="T60" fmla="*/ 180 w 520"/>
                <a:gd name="T61" fmla="*/ 526 h 609"/>
                <a:gd name="T62" fmla="*/ 410 w 520"/>
                <a:gd name="T63" fmla="*/ 603 h 609"/>
                <a:gd name="T64" fmla="*/ 450 w 520"/>
                <a:gd name="T65" fmla="*/ 606 h 609"/>
                <a:gd name="T66" fmla="*/ 415 w 520"/>
                <a:gd name="T67" fmla="*/ 4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0" h="609">
                  <a:moveTo>
                    <a:pt x="314" y="28"/>
                  </a:moveTo>
                  <a:lnTo>
                    <a:pt x="210" y="12"/>
                  </a:lnTo>
                  <a:lnTo>
                    <a:pt x="139" y="0"/>
                  </a:lnTo>
                  <a:lnTo>
                    <a:pt x="126" y="75"/>
                  </a:lnTo>
                  <a:lnTo>
                    <a:pt x="119" y="85"/>
                  </a:lnTo>
                  <a:lnTo>
                    <a:pt x="112" y="92"/>
                  </a:lnTo>
                  <a:lnTo>
                    <a:pt x="105" y="90"/>
                  </a:lnTo>
                  <a:lnTo>
                    <a:pt x="103" y="83"/>
                  </a:lnTo>
                  <a:lnTo>
                    <a:pt x="97" y="77"/>
                  </a:lnTo>
                  <a:lnTo>
                    <a:pt x="90" y="77"/>
                  </a:lnTo>
                  <a:lnTo>
                    <a:pt x="85" y="73"/>
                  </a:lnTo>
                  <a:lnTo>
                    <a:pt x="78" y="74"/>
                  </a:lnTo>
                  <a:lnTo>
                    <a:pt x="70" y="79"/>
                  </a:lnTo>
                  <a:lnTo>
                    <a:pt x="67" y="88"/>
                  </a:lnTo>
                  <a:lnTo>
                    <a:pt x="71" y="100"/>
                  </a:lnTo>
                  <a:lnTo>
                    <a:pt x="67" y="105"/>
                  </a:lnTo>
                  <a:lnTo>
                    <a:pt x="67" y="112"/>
                  </a:lnTo>
                  <a:lnTo>
                    <a:pt x="69" y="124"/>
                  </a:lnTo>
                  <a:lnTo>
                    <a:pt x="66" y="132"/>
                  </a:lnTo>
                  <a:lnTo>
                    <a:pt x="66" y="139"/>
                  </a:lnTo>
                  <a:lnTo>
                    <a:pt x="67" y="151"/>
                  </a:lnTo>
                  <a:lnTo>
                    <a:pt x="67" y="166"/>
                  </a:lnTo>
                  <a:lnTo>
                    <a:pt x="61" y="171"/>
                  </a:lnTo>
                  <a:lnTo>
                    <a:pt x="59" y="185"/>
                  </a:lnTo>
                  <a:lnTo>
                    <a:pt x="58" y="192"/>
                  </a:lnTo>
                  <a:lnTo>
                    <a:pt x="58" y="199"/>
                  </a:lnTo>
                  <a:lnTo>
                    <a:pt x="65" y="211"/>
                  </a:lnTo>
                  <a:lnTo>
                    <a:pt x="67" y="220"/>
                  </a:lnTo>
                  <a:lnTo>
                    <a:pt x="67" y="226"/>
                  </a:lnTo>
                  <a:lnTo>
                    <a:pt x="70" y="232"/>
                  </a:lnTo>
                  <a:lnTo>
                    <a:pt x="70" y="239"/>
                  </a:lnTo>
                  <a:lnTo>
                    <a:pt x="82" y="253"/>
                  </a:lnTo>
                  <a:lnTo>
                    <a:pt x="86" y="258"/>
                  </a:lnTo>
                  <a:lnTo>
                    <a:pt x="81" y="263"/>
                  </a:lnTo>
                  <a:lnTo>
                    <a:pt x="59" y="276"/>
                  </a:lnTo>
                  <a:lnTo>
                    <a:pt x="57" y="281"/>
                  </a:lnTo>
                  <a:lnTo>
                    <a:pt x="51" y="285"/>
                  </a:lnTo>
                  <a:lnTo>
                    <a:pt x="47" y="296"/>
                  </a:lnTo>
                  <a:lnTo>
                    <a:pt x="47" y="308"/>
                  </a:lnTo>
                  <a:lnTo>
                    <a:pt x="43" y="315"/>
                  </a:lnTo>
                  <a:lnTo>
                    <a:pt x="40" y="323"/>
                  </a:lnTo>
                  <a:lnTo>
                    <a:pt x="30" y="337"/>
                  </a:lnTo>
                  <a:lnTo>
                    <a:pt x="24" y="341"/>
                  </a:lnTo>
                  <a:lnTo>
                    <a:pt x="20" y="346"/>
                  </a:lnTo>
                  <a:lnTo>
                    <a:pt x="23" y="354"/>
                  </a:lnTo>
                  <a:lnTo>
                    <a:pt x="23" y="360"/>
                  </a:lnTo>
                  <a:lnTo>
                    <a:pt x="19" y="366"/>
                  </a:lnTo>
                  <a:lnTo>
                    <a:pt x="20" y="372"/>
                  </a:lnTo>
                  <a:lnTo>
                    <a:pt x="27" y="374"/>
                  </a:lnTo>
                  <a:lnTo>
                    <a:pt x="34" y="378"/>
                  </a:lnTo>
                  <a:lnTo>
                    <a:pt x="35" y="384"/>
                  </a:lnTo>
                  <a:lnTo>
                    <a:pt x="34" y="395"/>
                  </a:lnTo>
                  <a:lnTo>
                    <a:pt x="27" y="399"/>
                  </a:lnTo>
                  <a:lnTo>
                    <a:pt x="25" y="404"/>
                  </a:lnTo>
                  <a:lnTo>
                    <a:pt x="19" y="403"/>
                  </a:lnTo>
                  <a:lnTo>
                    <a:pt x="17" y="402"/>
                  </a:lnTo>
                  <a:lnTo>
                    <a:pt x="13" y="403"/>
                  </a:lnTo>
                  <a:lnTo>
                    <a:pt x="11" y="403"/>
                  </a:lnTo>
                  <a:lnTo>
                    <a:pt x="2" y="415"/>
                  </a:lnTo>
                  <a:lnTo>
                    <a:pt x="0" y="422"/>
                  </a:lnTo>
                  <a:lnTo>
                    <a:pt x="19" y="434"/>
                  </a:lnTo>
                  <a:lnTo>
                    <a:pt x="180" y="526"/>
                  </a:lnTo>
                  <a:lnTo>
                    <a:pt x="287" y="586"/>
                  </a:lnTo>
                  <a:lnTo>
                    <a:pt x="410" y="603"/>
                  </a:lnTo>
                  <a:lnTo>
                    <a:pt x="450" y="609"/>
                  </a:lnTo>
                  <a:lnTo>
                    <a:pt x="450" y="606"/>
                  </a:lnTo>
                  <a:lnTo>
                    <a:pt x="520" y="58"/>
                  </a:lnTo>
                  <a:lnTo>
                    <a:pt x="415" y="44"/>
                  </a:lnTo>
                  <a:lnTo>
                    <a:pt x="314" y="28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8" name="Freeform 307"/>
            <p:cNvSpPr>
              <a:spLocks noEditPoints="1"/>
            </p:cNvSpPr>
            <p:nvPr/>
          </p:nvSpPr>
          <p:spPr bwMode="auto">
            <a:xfrm>
              <a:off x="3415160" y="1952842"/>
              <a:ext cx="382107" cy="620097"/>
            </a:xfrm>
            <a:custGeom>
              <a:avLst/>
              <a:gdLst>
                <a:gd name="T0" fmla="*/ 290 w 301"/>
                <a:gd name="T1" fmla="*/ 364 h 487"/>
                <a:gd name="T2" fmla="*/ 290 w 301"/>
                <a:gd name="T3" fmla="*/ 344 h 487"/>
                <a:gd name="T4" fmla="*/ 291 w 301"/>
                <a:gd name="T5" fmla="*/ 333 h 487"/>
                <a:gd name="T6" fmla="*/ 283 w 301"/>
                <a:gd name="T7" fmla="*/ 317 h 487"/>
                <a:gd name="T8" fmla="*/ 282 w 301"/>
                <a:gd name="T9" fmla="*/ 292 h 487"/>
                <a:gd name="T10" fmla="*/ 283 w 301"/>
                <a:gd name="T11" fmla="*/ 273 h 487"/>
                <a:gd name="T12" fmla="*/ 293 w 301"/>
                <a:gd name="T13" fmla="*/ 263 h 487"/>
                <a:gd name="T14" fmla="*/ 286 w 301"/>
                <a:gd name="T15" fmla="*/ 254 h 487"/>
                <a:gd name="T16" fmla="*/ 283 w 301"/>
                <a:gd name="T17" fmla="*/ 237 h 487"/>
                <a:gd name="T18" fmla="*/ 275 w 301"/>
                <a:gd name="T19" fmla="*/ 227 h 487"/>
                <a:gd name="T20" fmla="*/ 266 w 301"/>
                <a:gd name="T21" fmla="*/ 210 h 487"/>
                <a:gd name="T22" fmla="*/ 262 w 301"/>
                <a:gd name="T23" fmla="*/ 199 h 487"/>
                <a:gd name="T24" fmla="*/ 204 w 301"/>
                <a:gd name="T25" fmla="*/ 0 h 487"/>
                <a:gd name="T26" fmla="*/ 0 w 301"/>
                <a:gd name="T27" fmla="*/ 20 h 487"/>
                <a:gd name="T28" fmla="*/ 5 w 301"/>
                <a:gd name="T29" fmla="*/ 27 h 487"/>
                <a:gd name="T30" fmla="*/ 5 w 301"/>
                <a:gd name="T31" fmla="*/ 325 h 487"/>
                <a:gd name="T32" fmla="*/ 25 w 301"/>
                <a:gd name="T33" fmla="*/ 472 h 487"/>
                <a:gd name="T34" fmla="*/ 42 w 301"/>
                <a:gd name="T35" fmla="*/ 474 h 487"/>
                <a:gd name="T36" fmla="*/ 51 w 301"/>
                <a:gd name="T37" fmla="*/ 452 h 487"/>
                <a:gd name="T38" fmla="*/ 53 w 301"/>
                <a:gd name="T39" fmla="*/ 440 h 487"/>
                <a:gd name="T40" fmla="*/ 56 w 301"/>
                <a:gd name="T41" fmla="*/ 441 h 487"/>
                <a:gd name="T42" fmla="*/ 63 w 301"/>
                <a:gd name="T43" fmla="*/ 448 h 487"/>
                <a:gd name="T44" fmla="*/ 61 w 301"/>
                <a:gd name="T45" fmla="*/ 460 h 487"/>
                <a:gd name="T46" fmla="*/ 72 w 301"/>
                <a:gd name="T47" fmla="*/ 470 h 487"/>
                <a:gd name="T48" fmla="*/ 78 w 301"/>
                <a:gd name="T49" fmla="*/ 475 h 487"/>
                <a:gd name="T50" fmla="*/ 70 w 301"/>
                <a:gd name="T51" fmla="*/ 483 h 487"/>
                <a:gd name="T52" fmla="*/ 60 w 301"/>
                <a:gd name="T53" fmla="*/ 486 h 487"/>
                <a:gd name="T54" fmla="*/ 91 w 301"/>
                <a:gd name="T55" fmla="*/ 479 h 487"/>
                <a:gd name="T56" fmla="*/ 91 w 301"/>
                <a:gd name="T57" fmla="*/ 471 h 487"/>
                <a:gd name="T58" fmla="*/ 105 w 301"/>
                <a:gd name="T59" fmla="*/ 467 h 487"/>
                <a:gd name="T60" fmla="*/ 105 w 301"/>
                <a:gd name="T61" fmla="*/ 453 h 487"/>
                <a:gd name="T62" fmla="*/ 106 w 301"/>
                <a:gd name="T63" fmla="*/ 441 h 487"/>
                <a:gd name="T64" fmla="*/ 94 w 301"/>
                <a:gd name="T65" fmla="*/ 432 h 487"/>
                <a:gd name="T66" fmla="*/ 87 w 301"/>
                <a:gd name="T67" fmla="*/ 411 h 487"/>
                <a:gd name="T68" fmla="*/ 170 w 301"/>
                <a:gd name="T69" fmla="*/ 399 h 487"/>
                <a:gd name="T70" fmla="*/ 301 w 301"/>
                <a:gd name="T71" fmla="*/ 380 h 487"/>
                <a:gd name="T72" fmla="*/ 44 w 301"/>
                <a:gd name="T73" fmla="*/ 486 h 487"/>
                <a:gd name="T74" fmla="*/ 38 w 301"/>
                <a:gd name="T7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1" h="487">
                  <a:moveTo>
                    <a:pt x="296" y="371"/>
                  </a:moveTo>
                  <a:lnTo>
                    <a:pt x="290" y="364"/>
                  </a:lnTo>
                  <a:lnTo>
                    <a:pt x="289" y="359"/>
                  </a:lnTo>
                  <a:lnTo>
                    <a:pt x="290" y="344"/>
                  </a:lnTo>
                  <a:lnTo>
                    <a:pt x="290" y="338"/>
                  </a:lnTo>
                  <a:lnTo>
                    <a:pt x="291" y="333"/>
                  </a:lnTo>
                  <a:lnTo>
                    <a:pt x="289" y="323"/>
                  </a:lnTo>
                  <a:lnTo>
                    <a:pt x="283" y="317"/>
                  </a:lnTo>
                  <a:lnTo>
                    <a:pt x="279" y="305"/>
                  </a:lnTo>
                  <a:lnTo>
                    <a:pt x="282" y="292"/>
                  </a:lnTo>
                  <a:lnTo>
                    <a:pt x="283" y="286"/>
                  </a:lnTo>
                  <a:lnTo>
                    <a:pt x="283" y="273"/>
                  </a:lnTo>
                  <a:lnTo>
                    <a:pt x="287" y="268"/>
                  </a:lnTo>
                  <a:lnTo>
                    <a:pt x="293" y="263"/>
                  </a:lnTo>
                  <a:lnTo>
                    <a:pt x="291" y="257"/>
                  </a:lnTo>
                  <a:lnTo>
                    <a:pt x="286" y="254"/>
                  </a:lnTo>
                  <a:lnTo>
                    <a:pt x="287" y="245"/>
                  </a:lnTo>
                  <a:lnTo>
                    <a:pt x="283" y="237"/>
                  </a:lnTo>
                  <a:lnTo>
                    <a:pt x="282" y="236"/>
                  </a:lnTo>
                  <a:lnTo>
                    <a:pt x="275" y="227"/>
                  </a:lnTo>
                  <a:lnTo>
                    <a:pt x="270" y="215"/>
                  </a:lnTo>
                  <a:lnTo>
                    <a:pt x="266" y="210"/>
                  </a:lnTo>
                  <a:lnTo>
                    <a:pt x="264" y="203"/>
                  </a:lnTo>
                  <a:lnTo>
                    <a:pt x="262" y="199"/>
                  </a:lnTo>
                  <a:lnTo>
                    <a:pt x="233" y="93"/>
                  </a:lnTo>
                  <a:lnTo>
                    <a:pt x="204" y="0"/>
                  </a:lnTo>
                  <a:lnTo>
                    <a:pt x="116" y="11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7"/>
                  </a:lnTo>
                  <a:lnTo>
                    <a:pt x="10" y="30"/>
                  </a:lnTo>
                  <a:lnTo>
                    <a:pt x="5" y="325"/>
                  </a:lnTo>
                  <a:lnTo>
                    <a:pt x="25" y="470"/>
                  </a:lnTo>
                  <a:lnTo>
                    <a:pt x="25" y="472"/>
                  </a:lnTo>
                  <a:lnTo>
                    <a:pt x="30" y="471"/>
                  </a:lnTo>
                  <a:lnTo>
                    <a:pt x="42" y="474"/>
                  </a:lnTo>
                  <a:lnTo>
                    <a:pt x="49" y="474"/>
                  </a:lnTo>
                  <a:lnTo>
                    <a:pt x="51" y="452"/>
                  </a:lnTo>
                  <a:lnTo>
                    <a:pt x="51" y="445"/>
                  </a:lnTo>
                  <a:lnTo>
                    <a:pt x="53" y="440"/>
                  </a:lnTo>
                  <a:lnTo>
                    <a:pt x="53" y="437"/>
                  </a:lnTo>
                  <a:lnTo>
                    <a:pt x="56" y="441"/>
                  </a:lnTo>
                  <a:lnTo>
                    <a:pt x="60" y="443"/>
                  </a:lnTo>
                  <a:lnTo>
                    <a:pt x="63" y="448"/>
                  </a:lnTo>
                  <a:lnTo>
                    <a:pt x="64" y="455"/>
                  </a:lnTo>
                  <a:lnTo>
                    <a:pt x="61" y="460"/>
                  </a:lnTo>
                  <a:lnTo>
                    <a:pt x="65" y="466"/>
                  </a:lnTo>
                  <a:lnTo>
                    <a:pt x="72" y="470"/>
                  </a:lnTo>
                  <a:lnTo>
                    <a:pt x="74" y="468"/>
                  </a:lnTo>
                  <a:lnTo>
                    <a:pt x="78" y="475"/>
                  </a:lnTo>
                  <a:lnTo>
                    <a:pt x="76" y="482"/>
                  </a:lnTo>
                  <a:lnTo>
                    <a:pt x="70" y="483"/>
                  </a:lnTo>
                  <a:lnTo>
                    <a:pt x="64" y="483"/>
                  </a:lnTo>
                  <a:lnTo>
                    <a:pt x="60" y="486"/>
                  </a:lnTo>
                  <a:lnTo>
                    <a:pt x="84" y="482"/>
                  </a:lnTo>
                  <a:lnTo>
                    <a:pt x="91" y="479"/>
                  </a:lnTo>
                  <a:lnTo>
                    <a:pt x="93" y="474"/>
                  </a:lnTo>
                  <a:lnTo>
                    <a:pt x="91" y="471"/>
                  </a:lnTo>
                  <a:lnTo>
                    <a:pt x="98" y="472"/>
                  </a:lnTo>
                  <a:lnTo>
                    <a:pt x="105" y="467"/>
                  </a:lnTo>
                  <a:lnTo>
                    <a:pt x="106" y="456"/>
                  </a:lnTo>
                  <a:lnTo>
                    <a:pt x="105" y="453"/>
                  </a:lnTo>
                  <a:lnTo>
                    <a:pt x="103" y="451"/>
                  </a:lnTo>
                  <a:lnTo>
                    <a:pt x="106" y="441"/>
                  </a:lnTo>
                  <a:lnTo>
                    <a:pt x="101" y="434"/>
                  </a:lnTo>
                  <a:lnTo>
                    <a:pt x="94" y="432"/>
                  </a:lnTo>
                  <a:lnTo>
                    <a:pt x="84" y="420"/>
                  </a:lnTo>
                  <a:lnTo>
                    <a:pt x="87" y="411"/>
                  </a:lnTo>
                  <a:lnTo>
                    <a:pt x="93" y="407"/>
                  </a:lnTo>
                  <a:lnTo>
                    <a:pt x="170" y="399"/>
                  </a:lnTo>
                  <a:lnTo>
                    <a:pt x="301" y="383"/>
                  </a:lnTo>
                  <a:lnTo>
                    <a:pt x="301" y="380"/>
                  </a:lnTo>
                  <a:lnTo>
                    <a:pt x="296" y="371"/>
                  </a:lnTo>
                  <a:close/>
                  <a:moveTo>
                    <a:pt x="44" y="486"/>
                  </a:moveTo>
                  <a:lnTo>
                    <a:pt x="48" y="483"/>
                  </a:lnTo>
                  <a:lnTo>
                    <a:pt x="38" y="487"/>
                  </a:lnTo>
                  <a:lnTo>
                    <a:pt x="44" y="486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09" name="Freeform 308"/>
            <p:cNvSpPr>
              <a:spLocks noEditPoints="1"/>
            </p:cNvSpPr>
            <p:nvPr/>
          </p:nvSpPr>
          <p:spPr bwMode="auto">
            <a:xfrm>
              <a:off x="3802555" y="1585279"/>
              <a:ext cx="838255" cy="396650"/>
            </a:xfrm>
            <a:custGeom>
              <a:avLst/>
              <a:gdLst>
                <a:gd name="T0" fmla="*/ 510 w 619"/>
                <a:gd name="T1" fmla="*/ 229 h 293"/>
                <a:gd name="T2" fmla="*/ 559 w 619"/>
                <a:gd name="T3" fmla="*/ 192 h 293"/>
                <a:gd name="T4" fmla="*/ 566 w 619"/>
                <a:gd name="T5" fmla="*/ 192 h 293"/>
                <a:gd name="T6" fmla="*/ 586 w 619"/>
                <a:gd name="T7" fmla="*/ 182 h 293"/>
                <a:gd name="T8" fmla="*/ 592 w 619"/>
                <a:gd name="T9" fmla="*/ 170 h 293"/>
                <a:gd name="T10" fmla="*/ 615 w 619"/>
                <a:gd name="T11" fmla="*/ 74 h 293"/>
                <a:gd name="T12" fmla="*/ 605 w 619"/>
                <a:gd name="T13" fmla="*/ 71 h 293"/>
                <a:gd name="T14" fmla="*/ 592 w 619"/>
                <a:gd name="T15" fmla="*/ 95 h 293"/>
                <a:gd name="T16" fmla="*/ 591 w 619"/>
                <a:gd name="T17" fmla="*/ 78 h 293"/>
                <a:gd name="T18" fmla="*/ 574 w 619"/>
                <a:gd name="T19" fmla="*/ 68 h 293"/>
                <a:gd name="T20" fmla="*/ 550 w 619"/>
                <a:gd name="T21" fmla="*/ 77 h 293"/>
                <a:gd name="T22" fmla="*/ 534 w 619"/>
                <a:gd name="T23" fmla="*/ 60 h 293"/>
                <a:gd name="T24" fmla="*/ 536 w 619"/>
                <a:gd name="T25" fmla="*/ 49 h 293"/>
                <a:gd name="T26" fmla="*/ 542 w 619"/>
                <a:gd name="T27" fmla="*/ 68 h 293"/>
                <a:gd name="T28" fmla="*/ 560 w 619"/>
                <a:gd name="T29" fmla="*/ 55 h 293"/>
                <a:gd name="T30" fmla="*/ 577 w 619"/>
                <a:gd name="T31" fmla="*/ 54 h 293"/>
                <a:gd name="T32" fmla="*/ 570 w 619"/>
                <a:gd name="T33" fmla="*/ 40 h 293"/>
                <a:gd name="T34" fmla="*/ 589 w 619"/>
                <a:gd name="T35" fmla="*/ 40 h 293"/>
                <a:gd name="T36" fmla="*/ 602 w 619"/>
                <a:gd name="T37" fmla="*/ 45 h 293"/>
                <a:gd name="T38" fmla="*/ 579 w 619"/>
                <a:gd name="T39" fmla="*/ 18 h 293"/>
                <a:gd name="T40" fmla="*/ 267 w 619"/>
                <a:gd name="T41" fmla="*/ 74 h 293"/>
                <a:gd name="T42" fmla="*/ 171 w 619"/>
                <a:gd name="T43" fmla="*/ 92 h 293"/>
                <a:gd name="T44" fmla="*/ 158 w 619"/>
                <a:gd name="T45" fmla="*/ 118 h 293"/>
                <a:gd name="T46" fmla="*/ 133 w 619"/>
                <a:gd name="T47" fmla="*/ 137 h 293"/>
                <a:gd name="T48" fmla="*/ 115 w 619"/>
                <a:gd name="T49" fmla="*/ 154 h 293"/>
                <a:gd name="T50" fmla="*/ 99 w 619"/>
                <a:gd name="T51" fmla="*/ 160 h 293"/>
                <a:gd name="T52" fmla="*/ 83 w 619"/>
                <a:gd name="T53" fmla="*/ 175 h 293"/>
                <a:gd name="T54" fmla="*/ 38 w 619"/>
                <a:gd name="T55" fmla="*/ 202 h 293"/>
                <a:gd name="T56" fmla="*/ 18 w 619"/>
                <a:gd name="T57" fmla="*/ 229 h 293"/>
                <a:gd name="T58" fmla="*/ 90 w 619"/>
                <a:gd name="T59" fmla="*/ 248 h 293"/>
                <a:gd name="T60" fmla="*/ 136 w 619"/>
                <a:gd name="T61" fmla="*/ 225 h 293"/>
                <a:gd name="T62" fmla="*/ 240 w 619"/>
                <a:gd name="T63" fmla="*/ 211 h 293"/>
                <a:gd name="T64" fmla="*/ 263 w 619"/>
                <a:gd name="T65" fmla="*/ 230 h 293"/>
                <a:gd name="T66" fmla="*/ 441 w 619"/>
                <a:gd name="T67" fmla="*/ 292 h 293"/>
                <a:gd name="T68" fmla="*/ 471 w 619"/>
                <a:gd name="T69" fmla="*/ 285 h 293"/>
                <a:gd name="T70" fmla="*/ 483 w 619"/>
                <a:gd name="T71" fmla="*/ 257 h 293"/>
                <a:gd name="T72" fmla="*/ 491 w 619"/>
                <a:gd name="T73" fmla="*/ 260 h 293"/>
                <a:gd name="T74" fmla="*/ 518 w 619"/>
                <a:gd name="T75" fmla="*/ 219 h 293"/>
                <a:gd name="T76" fmla="*/ 522 w 619"/>
                <a:gd name="T77" fmla="*/ 206 h 293"/>
                <a:gd name="T78" fmla="*/ 529 w 619"/>
                <a:gd name="T79" fmla="*/ 207 h 293"/>
                <a:gd name="T80" fmla="*/ 561 w 619"/>
                <a:gd name="T81" fmla="*/ 191 h 293"/>
                <a:gd name="T82" fmla="*/ 571 w 619"/>
                <a:gd name="T83" fmla="*/ 182 h 293"/>
                <a:gd name="T84" fmla="*/ 589 w 619"/>
                <a:gd name="T85" fmla="*/ 168 h 293"/>
                <a:gd name="T86" fmla="*/ 584 w 619"/>
                <a:gd name="T87" fmla="*/ 164 h 293"/>
                <a:gd name="T88" fmla="*/ 577 w 619"/>
                <a:gd name="T89" fmla="*/ 160 h 293"/>
                <a:gd name="T90" fmla="*/ 568 w 619"/>
                <a:gd name="T91" fmla="*/ 164 h 293"/>
                <a:gd name="T92" fmla="*/ 531 w 619"/>
                <a:gd name="T93" fmla="*/ 156 h 293"/>
                <a:gd name="T94" fmla="*/ 555 w 619"/>
                <a:gd name="T95" fmla="*/ 166 h 293"/>
                <a:gd name="T96" fmla="*/ 563 w 619"/>
                <a:gd name="T97" fmla="*/ 148 h 293"/>
                <a:gd name="T98" fmla="*/ 560 w 619"/>
                <a:gd name="T99" fmla="*/ 132 h 293"/>
                <a:gd name="T100" fmla="*/ 527 w 619"/>
                <a:gd name="T101" fmla="*/ 122 h 293"/>
                <a:gd name="T102" fmla="*/ 560 w 619"/>
                <a:gd name="T103" fmla="*/ 124 h 293"/>
                <a:gd name="T104" fmla="*/ 560 w 619"/>
                <a:gd name="T105" fmla="*/ 117 h 293"/>
                <a:gd name="T106" fmla="*/ 575 w 619"/>
                <a:gd name="T107" fmla="*/ 123 h 293"/>
                <a:gd name="T108" fmla="*/ 607 w 619"/>
                <a:gd name="T109" fmla="*/ 101 h 293"/>
                <a:gd name="T110" fmla="*/ 586 w 619"/>
                <a:gd name="T111" fmla="*/ 17 h 293"/>
                <a:gd name="T112" fmla="*/ 586 w 619"/>
                <a:gd name="T113" fmla="*/ 17 h 293"/>
                <a:gd name="T114" fmla="*/ 589 w 619"/>
                <a:gd name="T115" fmla="*/ 1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9" h="293">
                  <a:moveTo>
                    <a:pt x="514" y="223"/>
                  </a:moveTo>
                  <a:lnTo>
                    <a:pt x="509" y="228"/>
                  </a:lnTo>
                  <a:lnTo>
                    <a:pt x="506" y="234"/>
                  </a:lnTo>
                  <a:lnTo>
                    <a:pt x="510" y="229"/>
                  </a:lnTo>
                  <a:lnTo>
                    <a:pt x="522" y="217"/>
                  </a:lnTo>
                  <a:lnTo>
                    <a:pt x="520" y="217"/>
                  </a:lnTo>
                  <a:lnTo>
                    <a:pt x="514" y="223"/>
                  </a:lnTo>
                  <a:close/>
                  <a:moveTo>
                    <a:pt x="559" y="192"/>
                  </a:moveTo>
                  <a:lnTo>
                    <a:pt x="547" y="197"/>
                  </a:lnTo>
                  <a:lnTo>
                    <a:pt x="543" y="200"/>
                  </a:lnTo>
                  <a:lnTo>
                    <a:pt x="555" y="194"/>
                  </a:lnTo>
                  <a:lnTo>
                    <a:pt x="566" y="192"/>
                  </a:lnTo>
                  <a:lnTo>
                    <a:pt x="565" y="191"/>
                  </a:lnTo>
                  <a:lnTo>
                    <a:pt x="559" y="192"/>
                  </a:lnTo>
                  <a:close/>
                  <a:moveTo>
                    <a:pt x="588" y="177"/>
                  </a:moveTo>
                  <a:lnTo>
                    <a:pt x="586" y="182"/>
                  </a:lnTo>
                  <a:lnTo>
                    <a:pt x="580" y="196"/>
                  </a:lnTo>
                  <a:lnTo>
                    <a:pt x="588" y="178"/>
                  </a:lnTo>
                  <a:lnTo>
                    <a:pt x="597" y="164"/>
                  </a:lnTo>
                  <a:lnTo>
                    <a:pt x="592" y="170"/>
                  </a:lnTo>
                  <a:lnTo>
                    <a:pt x="588" y="177"/>
                  </a:lnTo>
                  <a:close/>
                  <a:moveTo>
                    <a:pt x="619" y="91"/>
                  </a:moveTo>
                  <a:lnTo>
                    <a:pt x="616" y="86"/>
                  </a:lnTo>
                  <a:lnTo>
                    <a:pt x="615" y="74"/>
                  </a:lnTo>
                  <a:lnTo>
                    <a:pt x="611" y="68"/>
                  </a:lnTo>
                  <a:lnTo>
                    <a:pt x="605" y="63"/>
                  </a:lnTo>
                  <a:lnTo>
                    <a:pt x="606" y="65"/>
                  </a:lnTo>
                  <a:lnTo>
                    <a:pt x="605" y="71"/>
                  </a:lnTo>
                  <a:lnTo>
                    <a:pt x="596" y="71"/>
                  </a:lnTo>
                  <a:lnTo>
                    <a:pt x="596" y="77"/>
                  </a:lnTo>
                  <a:lnTo>
                    <a:pt x="598" y="88"/>
                  </a:lnTo>
                  <a:lnTo>
                    <a:pt x="592" y="95"/>
                  </a:lnTo>
                  <a:lnTo>
                    <a:pt x="589" y="91"/>
                  </a:lnTo>
                  <a:lnTo>
                    <a:pt x="593" y="86"/>
                  </a:lnTo>
                  <a:lnTo>
                    <a:pt x="588" y="83"/>
                  </a:lnTo>
                  <a:lnTo>
                    <a:pt x="591" y="78"/>
                  </a:lnTo>
                  <a:lnTo>
                    <a:pt x="591" y="71"/>
                  </a:lnTo>
                  <a:lnTo>
                    <a:pt x="589" y="65"/>
                  </a:lnTo>
                  <a:lnTo>
                    <a:pt x="583" y="65"/>
                  </a:lnTo>
                  <a:lnTo>
                    <a:pt x="574" y="68"/>
                  </a:lnTo>
                  <a:lnTo>
                    <a:pt x="573" y="74"/>
                  </a:lnTo>
                  <a:lnTo>
                    <a:pt x="561" y="71"/>
                  </a:lnTo>
                  <a:lnTo>
                    <a:pt x="555" y="76"/>
                  </a:lnTo>
                  <a:lnTo>
                    <a:pt x="550" y="77"/>
                  </a:lnTo>
                  <a:lnTo>
                    <a:pt x="543" y="78"/>
                  </a:lnTo>
                  <a:lnTo>
                    <a:pt x="542" y="72"/>
                  </a:lnTo>
                  <a:lnTo>
                    <a:pt x="538" y="67"/>
                  </a:lnTo>
                  <a:lnTo>
                    <a:pt x="534" y="60"/>
                  </a:lnTo>
                  <a:lnTo>
                    <a:pt x="533" y="55"/>
                  </a:lnTo>
                  <a:lnTo>
                    <a:pt x="536" y="50"/>
                  </a:lnTo>
                  <a:lnTo>
                    <a:pt x="533" y="45"/>
                  </a:lnTo>
                  <a:lnTo>
                    <a:pt x="536" y="49"/>
                  </a:lnTo>
                  <a:lnTo>
                    <a:pt x="536" y="50"/>
                  </a:lnTo>
                  <a:lnTo>
                    <a:pt x="537" y="51"/>
                  </a:lnTo>
                  <a:lnTo>
                    <a:pt x="536" y="57"/>
                  </a:lnTo>
                  <a:lnTo>
                    <a:pt x="542" y="68"/>
                  </a:lnTo>
                  <a:lnTo>
                    <a:pt x="547" y="68"/>
                  </a:lnTo>
                  <a:lnTo>
                    <a:pt x="554" y="71"/>
                  </a:lnTo>
                  <a:lnTo>
                    <a:pt x="566" y="59"/>
                  </a:lnTo>
                  <a:lnTo>
                    <a:pt x="560" y="55"/>
                  </a:lnTo>
                  <a:lnTo>
                    <a:pt x="566" y="55"/>
                  </a:lnTo>
                  <a:lnTo>
                    <a:pt x="574" y="57"/>
                  </a:lnTo>
                  <a:lnTo>
                    <a:pt x="570" y="51"/>
                  </a:lnTo>
                  <a:lnTo>
                    <a:pt x="577" y="54"/>
                  </a:lnTo>
                  <a:lnTo>
                    <a:pt x="582" y="51"/>
                  </a:lnTo>
                  <a:lnTo>
                    <a:pt x="582" y="46"/>
                  </a:lnTo>
                  <a:lnTo>
                    <a:pt x="575" y="41"/>
                  </a:lnTo>
                  <a:lnTo>
                    <a:pt x="570" y="40"/>
                  </a:lnTo>
                  <a:lnTo>
                    <a:pt x="577" y="39"/>
                  </a:lnTo>
                  <a:lnTo>
                    <a:pt x="588" y="45"/>
                  </a:lnTo>
                  <a:lnTo>
                    <a:pt x="596" y="45"/>
                  </a:lnTo>
                  <a:lnTo>
                    <a:pt x="589" y="40"/>
                  </a:lnTo>
                  <a:lnTo>
                    <a:pt x="586" y="35"/>
                  </a:lnTo>
                  <a:lnTo>
                    <a:pt x="598" y="44"/>
                  </a:lnTo>
                  <a:lnTo>
                    <a:pt x="602" y="51"/>
                  </a:lnTo>
                  <a:lnTo>
                    <a:pt x="602" y="45"/>
                  </a:lnTo>
                  <a:lnTo>
                    <a:pt x="591" y="28"/>
                  </a:lnTo>
                  <a:lnTo>
                    <a:pt x="591" y="25"/>
                  </a:lnTo>
                  <a:lnTo>
                    <a:pt x="584" y="25"/>
                  </a:lnTo>
                  <a:lnTo>
                    <a:pt x="579" y="18"/>
                  </a:lnTo>
                  <a:lnTo>
                    <a:pt x="578" y="13"/>
                  </a:lnTo>
                  <a:lnTo>
                    <a:pt x="508" y="28"/>
                  </a:lnTo>
                  <a:lnTo>
                    <a:pt x="426" y="45"/>
                  </a:lnTo>
                  <a:lnTo>
                    <a:pt x="267" y="74"/>
                  </a:lnTo>
                  <a:lnTo>
                    <a:pt x="208" y="83"/>
                  </a:lnTo>
                  <a:lnTo>
                    <a:pt x="185" y="86"/>
                  </a:lnTo>
                  <a:lnTo>
                    <a:pt x="173" y="85"/>
                  </a:lnTo>
                  <a:lnTo>
                    <a:pt x="171" y="92"/>
                  </a:lnTo>
                  <a:lnTo>
                    <a:pt x="171" y="99"/>
                  </a:lnTo>
                  <a:lnTo>
                    <a:pt x="170" y="110"/>
                  </a:lnTo>
                  <a:lnTo>
                    <a:pt x="163" y="111"/>
                  </a:lnTo>
                  <a:lnTo>
                    <a:pt x="158" y="118"/>
                  </a:lnTo>
                  <a:lnTo>
                    <a:pt x="154" y="131"/>
                  </a:lnTo>
                  <a:lnTo>
                    <a:pt x="149" y="137"/>
                  </a:lnTo>
                  <a:lnTo>
                    <a:pt x="144" y="132"/>
                  </a:lnTo>
                  <a:lnTo>
                    <a:pt x="133" y="137"/>
                  </a:lnTo>
                  <a:lnTo>
                    <a:pt x="126" y="141"/>
                  </a:lnTo>
                  <a:lnTo>
                    <a:pt x="124" y="147"/>
                  </a:lnTo>
                  <a:lnTo>
                    <a:pt x="118" y="154"/>
                  </a:lnTo>
                  <a:lnTo>
                    <a:pt x="115" y="154"/>
                  </a:lnTo>
                  <a:lnTo>
                    <a:pt x="108" y="147"/>
                  </a:lnTo>
                  <a:lnTo>
                    <a:pt x="103" y="151"/>
                  </a:lnTo>
                  <a:lnTo>
                    <a:pt x="101" y="154"/>
                  </a:lnTo>
                  <a:lnTo>
                    <a:pt x="99" y="160"/>
                  </a:lnTo>
                  <a:lnTo>
                    <a:pt x="94" y="15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83" y="175"/>
                  </a:lnTo>
                  <a:lnTo>
                    <a:pt x="71" y="183"/>
                  </a:lnTo>
                  <a:lnTo>
                    <a:pt x="55" y="200"/>
                  </a:lnTo>
                  <a:lnTo>
                    <a:pt x="50" y="202"/>
                  </a:lnTo>
                  <a:lnTo>
                    <a:pt x="38" y="202"/>
                  </a:lnTo>
                  <a:lnTo>
                    <a:pt x="25" y="210"/>
                  </a:lnTo>
                  <a:lnTo>
                    <a:pt x="20" y="215"/>
                  </a:lnTo>
                  <a:lnTo>
                    <a:pt x="18" y="221"/>
                  </a:lnTo>
                  <a:lnTo>
                    <a:pt x="18" y="229"/>
                  </a:lnTo>
                  <a:lnTo>
                    <a:pt x="13" y="235"/>
                  </a:lnTo>
                  <a:lnTo>
                    <a:pt x="0" y="238"/>
                  </a:lnTo>
                  <a:lnTo>
                    <a:pt x="0" y="262"/>
                  </a:lnTo>
                  <a:lnTo>
                    <a:pt x="90" y="248"/>
                  </a:lnTo>
                  <a:lnTo>
                    <a:pt x="110" y="238"/>
                  </a:lnTo>
                  <a:lnTo>
                    <a:pt x="116" y="238"/>
                  </a:lnTo>
                  <a:lnTo>
                    <a:pt x="125" y="229"/>
                  </a:lnTo>
                  <a:lnTo>
                    <a:pt x="136" y="225"/>
                  </a:lnTo>
                  <a:lnTo>
                    <a:pt x="143" y="223"/>
                  </a:lnTo>
                  <a:lnTo>
                    <a:pt x="148" y="220"/>
                  </a:lnTo>
                  <a:lnTo>
                    <a:pt x="214" y="212"/>
                  </a:lnTo>
                  <a:lnTo>
                    <a:pt x="240" y="211"/>
                  </a:lnTo>
                  <a:lnTo>
                    <a:pt x="245" y="217"/>
                  </a:lnTo>
                  <a:lnTo>
                    <a:pt x="250" y="215"/>
                  </a:lnTo>
                  <a:lnTo>
                    <a:pt x="260" y="224"/>
                  </a:lnTo>
                  <a:lnTo>
                    <a:pt x="263" y="230"/>
                  </a:lnTo>
                  <a:lnTo>
                    <a:pt x="263" y="235"/>
                  </a:lnTo>
                  <a:lnTo>
                    <a:pt x="265" y="238"/>
                  </a:lnTo>
                  <a:lnTo>
                    <a:pt x="347" y="224"/>
                  </a:lnTo>
                  <a:lnTo>
                    <a:pt x="441" y="292"/>
                  </a:lnTo>
                  <a:lnTo>
                    <a:pt x="444" y="293"/>
                  </a:lnTo>
                  <a:lnTo>
                    <a:pt x="446" y="293"/>
                  </a:lnTo>
                  <a:lnTo>
                    <a:pt x="459" y="288"/>
                  </a:lnTo>
                  <a:lnTo>
                    <a:pt x="471" y="285"/>
                  </a:lnTo>
                  <a:lnTo>
                    <a:pt x="481" y="285"/>
                  </a:lnTo>
                  <a:lnTo>
                    <a:pt x="486" y="281"/>
                  </a:lnTo>
                  <a:lnTo>
                    <a:pt x="487" y="269"/>
                  </a:lnTo>
                  <a:lnTo>
                    <a:pt x="483" y="257"/>
                  </a:lnTo>
                  <a:lnTo>
                    <a:pt x="485" y="257"/>
                  </a:lnTo>
                  <a:lnTo>
                    <a:pt x="487" y="262"/>
                  </a:lnTo>
                  <a:lnTo>
                    <a:pt x="491" y="277"/>
                  </a:lnTo>
                  <a:lnTo>
                    <a:pt x="491" y="260"/>
                  </a:lnTo>
                  <a:lnTo>
                    <a:pt x="492" y="253"/>
                  </a:lnTo>
                  <a:lnTo>
                    <a:pt x="497" y="242"/>
                  </a:lnTo>
                  <a:lnTo>
                    <a:pt x="506" y="229"/>
                  </a:lnTo>
                  <a:lnTo>
                    <a:pt x="518" y="219"/>
                  </a:lnTo>
                  <a:lnTo>
                    <a:pt x="515" y="212"/>
                  </a:lnTo>
                  <a:lnTo>
                    <a:pt x="518" y="207"/>
                  </a:lnTo>
                  <a:lnTo>
                    <a:pt x="515" y="203"/>
                  </a:lnTo>
                  <a:lnTo>
                    <a:pt x="522" y="206"/>
                  </a:lnTo>
                  <a:lnTo>
                    <a:pt x="518" y="211"/>
                  </a:lnTo>
                  <a:lnTo>
                    <a:pt x="523" y="214"/>
                  </a:lnTo>
                  <a:lnTo>
                    <a:pt x="526" y="212"/>
                  </a:lnTo>
                  <a:lnTo>
                    <a:pt x="529" y="207"/>
                  </a:lnTo>
                  <a:lnTo>
                    <a:pt x="534" y="196"/>
                  </a:lnTo>
                  <a:lnTo>
                    <a:pt x="541" y="197"/>
                  </a:lnTo>
                  <a:lnTo>
                    <a:pt x="555" y="191"/>
                  </a:lnTo>
                  <a:lnTo>
                    <a:pt x="561" y="191"/>
                  </a:lnTo>
                  <a:lnTo>
                    <a:pt x="561" y="187"/>
                  </a:lnTo>
                  <a:lnTo>
                    <a:pt x="566" y="182"/>
                  </a:lnTo>
                  <a:lnTo>
                    <a:pt x="569" y="188"/>
                  </a:lnTo>
                  <a:lnTo>
                    <a:pt x="571" y="182"/>
                  </a:lnTo>
                  <a:lnTo>
                    <a:pt x="578" y="185"/>
                  </a:lnTo>
                  <a:lnTo>
                    <a:pt x="579" y="185"/>
                  </a:lnTo>
                  <a:lnTo>
                    <a:pt x="584" y="174"/>
                  </a:lnTo>
                  <a:lnTo>
                    <a:pt x="589" y="168"/>
                  </a:lnTo>
                  <a:lnTo>
                    <a:pt x="592" y="161"/>
                  </a:lnTo>
                  <a:lnTo>
                    <a:pt x="589" y="157"/>
                  </a:lnTo>
                  <a:lnTo>
                    <a:pt x="588" y="157"/>
                  </a:lnTo>
                  <a:lnTo>
                    <a:pt x="584" y="164"/>
                  </a:lnTo>
                  <a:lnTo>
                    <a:pt x="579" y="165"/>
                  </a:lnTo>
                  <a:lnTo>
                    <a:pt x="580" y="160"/>
                  </a:lnTo>
                  <a:lnTo>
                    <a:pt x="578" y="154"/>
                  </a:lnTo>
                  <a:lnTo>
                    <a:pt x="577" y="160"/>
                  </a:lnTo>
                  <a:lnTo>
                    <a:pt x="577" y="160"/>
                  </a:lnTo>
                  <a:lnTo>
                    <a:pt x="573" y="161"/>
                  </a:lnTo>
                  <a:lnTo>
                    <a:pt x="574" y="166"/>
                  </a:lnTo>
                  <a:lnTo>
                    <a:pt x="568" y="164"/>
                  </a:lnTo>
                  <a:lnTo>
                    <a:pt x="556" y="171"/>
                  </a:lnTo>
                  <a:lnTo>
                    <a:pt x="545" y="170"/>
                  </a:lnTo>
                  <a:lnTo>
                    <a:pt x="534" y="161"/>
                  </a:lnTo>
                  <a:lnTo>
                    <a:pt x="531" y="156"/>
                  </a:lnTo>
                  <a:lnTo>
                    <a:pt x="536" y="159"/>
                  </a:lnTo>
                  <a:lnTo>
                    <a:pt x="542" y="161"/>
                  </a:lnTo>
                  <a:lnTo>
                    <a:pt x="549" y="166"/>
                  </a:lnTo>
                  <a:lnTo>
                    <a:pt x="555" y="166"/>
                  </a:lnTo>
                  <a:lnTo>
                    <a:pt x="559" y="164"/>
                  </a:lnTo>
                  <a:lnTo>
                    <a:pt x="568" y="152"/>
                  </a:lnTo>
                  <a:lnTo>
                    <a:pt x="568" y="147"/>
                  </a:lnTo>
                  <a:lnTo>
                    <a:pt x="563" y="148"/>
                  </a:lnTo>
                  <a:lnTo>
                    <a:pt x="564" y="143"/>
                  </a:lnTo>
                  <a:lnTo>
                    <a:pt x="570" y="142"/>
                  </a:lnTo>
                  <a:lnTo>
                    <a:pt x="573" y="137"/>
                  </a:lnTo>
                  <a:lnTo>
                    <a:pt x="560" y="132"/>
                  </a:lnTo>
                  <a:lnTo>
                    <a:pt x="554" y="132"/>
                  </a:lnTo>
                  <a:lnTo>
                    <a:pt x="528" y="125"/>
                  </a:lnTo>
                  <a:lnTo>
                    <a:pt x="527" y="123"/>
                  </a:lnTo>
                  <a:lnTo>
                    <a:pt x="527" y="122"/>
                  </a:lnTo>
                  <a:lnTo>
                    <a:pt x="540" y="125"/>
                  </a:lnTo>
                  <a:lnTo>
                    <a:pt x="551" y="125"/>
                  </a:lnTo>
                  <a:lnTo>
                    <a:pt x="556" y="123"/>
                  </a:lnTo>
                  <a:lnTo>
                    <a:pt x="560" y="124"/>
                  </a:lnTo>
                  <a:lnTo>
                    <a:pt x="557" y="119"/>
                  </a:lnTo>
                  <a:lnTo>
                    <a:pt x="557" y="113"/>
                  </a:lnTo>
                  <a:lnTo>
                    <a:pt x="563" y="113"/>
                  </a:lnTo>
                  <a:lnTo>
                    <a:pt x="560" y="117"/>
                  </a:lnTo>
                  <a:lnTo>
                    <a:pt x="565" y="122"/>
                  </a:lnTo>
                  <a:lnTo>
                    <a:pt x="571" y="123"/>
                  </a:lnTo>
                  <a:lnTo>
                    <a:pt x="573" y="117"/>
                  </a:lnTo>
                  <a:lnTo>
                    <a:pt x="575" y="123"/>
                  </a:lnTo>
                  <a:lnTo>
                    <a:pt x="582" y="124"/>
                  </a:lnTo>
                  <a:lnTo>
                    <a:pt x="594" y="124"/>
                  </a:lnTo>
                  <a:lnTo>
                    <a:pt x="600" y="119"/>
                  </a:lnTo>
                  <a:lnTo>
                    <a:pt x="607" y="101"/>
                  </a:lnTo>
                  <a:lnTo>
                    <a:pt x="607" y="95"/>
                  </a:lnTo>
                  <a:lnTo>
                    <a:pt x="614" y="96"/>
                  </a:lnTo>
                  <a:lnTo>
                    <a:pt x="619" y="91"/>
                  </a:lnTo>
                  <a:close/>
                  <a:moveTo>
                    <a:pt x="586" y="17"/>
                  </a:moveTo>
                  <a:lnTo>
                    <a:pt x="588" y="12"/>
                  </a:lnTo>
                  <a:lnTo>
                    <a:pt x="583" y="12"/>
                  </a:lnTo>
                  <a:lnTo>
                    <a:pt x="580" y="13"/>
                  </a:lnTo>
                  <a:lnTo>
                    <a:pt x="586" y="17"/>
                  </a:lnTo>
                  <a:close/>
                  <a:moveTo>
                    <a:pt x="580" y="0"/>
                  </a:moveTo>
                  <a:lnTo>
                    <a:pt x="582" y="5"/>
                  </a:lnTo>
                  <a:lnTo>
                    <a:pt x="583" y="12"/>
                  </a:lnTo>
                  <a:lnTo>
                    <a:pt x="589" y="11"/>
                  </a:lnTo>
                  <a:lnTo>
                    <a:pt x="587" y="4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grpSp>
          <p:nvGrpSpPr>
            <p:cNvPr id="310" name="Group 309"/>
            <p:cNvGrpSpPr>
              <a:grpSpLocks/>
            </p:cNvGrpSpPr>
            <p:nvPr/>
          </p:nvGrpSpPr>
          <p:grpSpPr bwMode="auto">
            <a:xfrm>
              <a:off x="3513171" y="2377856"/>
              <a:ext cx="895106" cy="761560"/>
              <a:chOff x="3523578" y="2415600"/>
              <a:chExt cx="677" cy="576"/>
            </a:xfrm>
            <a:grpFill/>
          </p:grpSpPr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3523795" y="2415730"/>
                <a:ext cx="30" cy="20"/>
              </a:xfrm>
              <a:custGeom>
                <a:avLst/>
                <a:gdLst>
                  <a:gd name="T0" fmla="*/ 23 w 30"/>
                  <a:gd name="T1" fmla="*/ 8 h 20"/>
                  <a:gd name="T2" fmla="*/ 18 w 30"/>
                  <a:gd name="T3" fmla="*/ 11 h 20"/>
                  <a:gd name="T4" fmla="*/ 12 w 30"/>
                  <a:gd name="T5" fmla="*/ 15 h 20"/>
                  <a:gd name="T6" fmla="*/ 5 w 30"/>
                  <a:gd name="T7" fmla="*/ 18 h 20"/>
                  <a:gd name="T8" fmla="*/ 0 w 30"/>
                  <a:gd name="T9" fmla="*/ 17 h 20"/>
                  <a:gd name="T10" fmla="*/ 4 w 30"/>
                  <a:gd name="T11" fmla="*/ 20 h 20"/>
                  <a:gd name="T12" fmla="*/ 10 w 30"/>
                  <a:gd name="T13" fmla="*/ 17 h 20"/>
                  <a:gd name="T14" fmla="*/ 13 w 30"/>
                  <a:gd name="T15" fmla="*/ 15 h 20"/>
                  <a:gd name="T16" fmla="*/ 25 w 30"/>
                  <a:gd name="T17" fmla="*/ 7 h 20"/>
                  <a:gd name="T18" fmla="*/ 30 w 30"/>
                  <a:gd name="T19" fmla="*/ 0 h 20"/>
                  <a:gd name="T20" fmla="*/ 23 w 30"/>
                  <a:gd name="T21" fmla="*/ 5 h 20"/>
                  <a:gd name="T22" fmla="*/ 23 w 30"/>
                  <a:gd name="T23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0">
                    <a:moveTo>
                      <a:pt x="23" y="8"/>
                    </a:moveTo>
                    <a:lnTo>
                      <a:pt x="18" y="11"/>
                    </a:lnTo>
                    <a:lnTo>
                      <a:pt x="12" y="15"/>
                    </a:lnTo>
                    <a:lnTo>
                      <a:pt x="5" y="18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25" y="7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3524072" y="2416001"/>
                <a:ext cx="13" cy="6"/>
              </a:xfrm>
              <a:custGeom>
                <a:avLst/>
                <a:gdLst>
                  <a:gd name="T0" fmla="*/ 1 w 13"/>
                  <a:gd name="T1" fmla="*/ 0 h 6"/>
                  <a:gd name="T2" fmla="*/ 0 w 13"/>
                  <a:gd name="T3" fmla="*/ 0 h 6"/>
                  <a:gd name="T4" fmla="*/ 4 w 13"/>
                  <a:gd name="T5" fmla="*/ 6 h 6"/>
                  <a:gd name="T6" fmla="*/ 8 w 13"/>
                  <a:gd name="T7" fmla="*/ 6 h 6"/>
                  <a:gd name="T8" fmla="*/ 13 w 13"/>
                  <a:gd name="T9" fmla="*/ 4 h 6"/>
                  <a:gd name="T10" fmla="*/ 8 w 13"/>
                  <a:gd name="T11" fmla="*/ 5 h 6"/>
                  <a:gd name="T12" fmla="*/ 1 w 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8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3524133" y="2416174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7 w 7"/>
                  <a:gd name="T3" fmla="*/ 0 h 2"/>
                  <a:gd name="T4" fmla="*/ 0 w 7"/>
                  <a:gd name="T5" fmla="*/ 1 h 2"/>
                  <a:gd name="T6" fmla="*/ 0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3524156" y="2416159"/>
                <a:ext cx="4" cy="3"/>
              </a:xfrm>
              <a:custGeom>
                <a:avLst/>
                <a:gdLst>
                  <a:gd name="T0" fmla="*/ 3 w 4"/>
                  <a:gd name="T1" fmla="*/ 3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3524163" y="2416153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6 w 9"/>
                  <a:gd name="T3" fmla="*/ 8 h 8"/>
                  <a:gd name="T4" fmla="*/ 9 w 9"/>
                  <a:gd name="T5" fmla="*/ 8 h 8"/>
                  <a:gd name="T6" fmla="*/ 6 w 9"/>
                  <a:gd name="T7" fmla="*/ 4 h 8"/>
                  <a:gd name="T8" fmla="*/ 0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6" y="8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3524198" y="241614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1 h 5"/>
                  <a:gd name="T4" fmla="*/ 7 w 7"/>
                  <a:gd name="T5" fmla="*/ 0 h 5"/>
                  <a:gd name="T6" fmla="*/ 5 w 7"/>
                  <a:gd name="T7" fmla="*/ 0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3524219" y="241613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3524231" y="2416083"/>
                <a:ext cx="20" cy="40"/>
              </a:xfrm>
              <a:custGeom>
                <a:avLst/>
                <a:gdLst>
                  <a:gd name="T0" fmla="*/ 14 w 20"/>
                  <a:gd name="T1" fmla="*/ 11 h 40"/>
                  <a:gd name="T2" fmla="*/ 10 w 20"/>
                  <a:gd name="T3" fmla="*/ 22 h 40"/>
                  <a:gd name="T4" fmla="*/ 2 w 20"/>
                  <a:gd name="T5" fmla="*/ 34 h 40"/>
                  <a:gd name="T6" fmla="*/ 2 w 20"/>
                  <a:gd name="T7" fmla="*/ 35 h 40"/>
                  <a:gd name="T8" fmla="*/ 0 w 20"/>
                  <a:gd name="T9" fmla="*/ 40 h 40"/>
                  <a:gd name="T10" fmla="*/ 13 w 20"/>
                  <a:gd name="T11" fmla="*/ 22 h 40"/>
                  <a:gd name="T12" fmla="*/ 20 w 20"/>
                  <a:gd name="T13" fmla="*/ 0 h 40"/>
                  <a:gd name="T14" fmla="*/ 14 w 20"/>
                  <a:gd name="T15" fmla="*/ 5 h 40"/>
                  <a:gd name="T16" fmla="*/ 14 w 20"/>
                  <a:gd name="T1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0">
                    <a:moveTo>
                      <a:pt x="14" y="11"/>
                    </a:moveTo>
                    <a:lnTo>
                      <a:pt x="10" y="2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13" y="22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3524255" y="241606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3523578" y="2415600"/>
                <a:ext cx="677" cy="514"/>
              </a:xfrm>
              <a:custGeom>
                <a:avLst/>
                <a:gdLst>
                  <a:gd name="T0" fmla="*/ 673 w 677"/>
                  <a:gd name="T1" fmla="*/ 386 h 514"/>
                  <a:gd name="T2" fmla="*/ 651 w 677"/>
                  <a:gd name="T3" fmla="*/ 315 h 514"/>
                  <a:gd name="T4" fmla="*/ 637 w 677"/>
                  <a:gd name="T5" fmla="*/ 294 h 514"/>
                  <a:gd name="T6" fmla="*/ 576 w 677"/>
                  <a:gd name="T7" fmla="*/ 187 h 514"/>
                  <a:gd name="T8" fmla="*/ 585 w 677"/>
                  <a:gd name="T9" fmla="*/ 190 h 514"/>
                  <a:gd name="T10" fmla="*/ 601 w 677"/>
                  <a:gd name="T11" fmla="*/ 228 h 514"/>
                  <a:gd name="T12" fmla="*/ 599 w 677"/>
                  <a:gd name="T13" fmla="*/ 219 h 514"/>
                  <a:gd name="T14" fmla="*/ 584 w 677"/>
                  <a:gd name="T15" fmla="*/ 177 h 514"/>
                  <a:gd name="T16" fmla="*/ 511 w 677"/>
                  <a:gd name="T17" fmla="*/ 57 h 514"/>
                  <a:gd name="T18" fmla="*/ 491 w 677"/>
                  <a:gd name="T19" fmla="*/ 16 h 514"/>
                  <a:gd name="T20" fmla="*/ 482 w 677"/>
                  <a:gd name="T21" fmla="*/ 7 h 514"/>
                  <a:gd name="T22" fmla="*/ 447 w 677"/>
                  <a:gd name="T23" fmla="*/ 5 h 514"/>
                  <a:gd name="T24" fmla="*/ 451 w 677"/>
                  <a:gd name="T25" fmla="*/ 42 h 514"/>
                  <a:gd name="T26" fmla="*/ 222 w 677"/>
                  <a:gd name="T27" fmla="*/ 43 h 514"/>
                  <a:gd name="T28" fmla="*/ 7 w 677"/>
                  <a:gd name="T29" fmla="*/ 42 h 514"/>
                  <a:gd name="T30" fmla="*/ 20 w 677"/>
                  <a:gd name="T31" fmla="*/ 74 h 514"/>
                  <a:gd name="T32" fmla="*/ 27 w 677"/>
                  <a:gd name="T33" fmla="*/ 94 h 514"/>
                  <a:gd name="T34" fmla="*/ 33 w 677"/>
                  <a:gd name="T35" fmla="*/ 100 h 514"/>
                  <a:gd name="T36" fmla="*/ 44 w 677"/>
                  <a:gd name="T37" fmla="*/ 79 h 514"/>
                  <a:gd name="T38" fmla="*/ 59 w 677"/>
                  <a:gd name="T39" fmla="*/ 86 h 514"/>
                  <a:gd name="T40" fmla="*/ 69 w 677"/>
                  <a:gd name="T41" fmla="*/ 90 h 514"/>
                  <a:gd name="T42" fmla="*/ 106 w 677"/>
                  <a:gd name="T43" fmla="*/ 79 h 514"/>
                  <a:gd name="T44" fmla="*/ 115 w 677"/>
                  <a:gd name="T45" fmla="*/ 83 h 514"/>
                  <a:gd name="T46" fmla="*/ 108 w 677"/>
                  <a:gd name="T47" fmla="*/ 89 h 514"/>
                  <a:gd name="T48" fmla="*/ 152 w 677"/>
                  <a:gd name="T49" fmla="*/ 98 h 514"/>
                  <a:gd name="T50" fmla="*/ 169 w 677"/>
                  <a:gd name="T51" fmla="*/ 94 h 514"/>
                  <a:gd name="T52" fmla="*/ 179 w 677"/>
                  <a:gd name="T53" fmla="*/ 111 h 514"/>
                  <a:gd name="T54" fmla="*/ 170 w 677"/>
                  <a:gd name="T55" fmla="*/ 112 h 514"/>
                  <a:gd name="T56" fmla="*/ 188 w 677"/>
                  <a:gd name="T57" fmla="*/ 122 h 514"/>
                  <a:gd name="T58" fmla="*/ 190 w 677"/>
                  <a:gd name="T59" fmla="*/ 135 h 514"/>
                  <a:gd name="T60" fmla="*/ 204 w 677"/>
                  <a:gd name="T61" fmla="*/ 143 h 514"/>
                  <a:gd name="T62" fmla="*/ 231 w 677"/>
                  <a:gd name="T63" fmla="*/ 129 h 514"/>
                  <a:gd name="T64" fmla="*/ 266 w 677"/>
                  <a:gd name="T65" fmla="*/ 113 h 514"/>
                  <a:gd name="T66" fmla="*/ 269 w 677"/>
                  <a:gd name="T67" fmla="*/ 105 h 514"/>
                  <a:gd name="T68" fmla="*/ 299 w 677"/>
                  <a:gd name="T69" fmla="*/ 92 h 514"/>
                  <a:gd name="T70" fmla="*/ 351 w 677"/>
                  <a:gd name="T71" fmla="*/ 125 h 514"/>
                  <a:gd name="T72" fmla="*/ 383 w 677"/>
                  <a:gd name="T73" fmla="*/ 159 h 514"/>
                  <a:gd name="T74" fmla="*/ 413 w 677"/>
                  <a:gd name="T75" fmla="*/ 180 h 514"/>
                  <a:gd name="T76" fmla="*/ 428 w 677"/>
                  <a:gd name="T77" fmla="*/ 215 h 514"/>
                  <a:gd name="T78" fmla="*/ 424 w 677"/>
                  <a:gd name="T79" fmla="*/ 276 h 514"/>
                  <a:gd name="T80" fmla="*/ 437 w 677"/>
                  <a:gd name="T81" fmla="*/ 297 h 514"/>
                  <a:gd name="T82" fmla="*/ 437 w 677"/>
                  <a:gd name="T83" fmla="*/ 280 h 514"/>
                  <a:gd name="T84" fmla="*/ 447 w 677"/>
                  <a:gd name="T85" fmla="*/ 280 h 514"/>
                  <a:gd name="T86" fmla="*/ 447 w 677"/>
                  <a:gd name="T87" fmla="*/ 314 h 514"/>
                  <a:gd name="T88" fmla="*/ 451 w 677"/>
                  <a:gd name="T89" fmla="*/ 327 h 514"/>
                  <a:gd name="T90" fmla="*/ 480 w 677"/>
                  <a:gd name="T91" fmla="*/ 372 h 514"/>
                  <a:gd name="T92" fmla="*/ 489 w 677"/>
                  <a:gd name="T93" fmla="*/ 363 h 514"/>
                  <a:gd name="T94" fmla="*/ 504 w 677"/>
                  <a:gd name="T95" fmla="*/ 359 h 514"/>
                  <a:gd name="T96" fmla="*/ 506 w 677"/>
                  <a:gd name="T97" fmla="*/ 393 h 514"/>
                  <a:gd name="T98" fmla="*/ 525 w 677"/>
                  <a:gd name="T99" fmla="*/ 377 h 514"/>
                  <a:gd name="T100" fmla="*/ 520 w 677"/>
                  <a:gd name="T101" fmla="*/ 403 h 514"/>
                  <a:gd name="T102" fmla="*/ 541 w 677"/>
                  <a:gd name="T103" fmla="*/ 446 h 514"/>
                  <a:gd name="T104" fmla="*/ 575 w 677"/>
                  <a:gd name="T105" fmla="*/ 453 h 514"/>
                  <a:gd name="T106" fmla="*/ 602 w 677"/>
                  <a:gd name="T107" fmla="*/ 492 h 514"/>
                  <a:gd name="T108" fmla="*/ 608 w 677"/>
                  <a:gd name="T109" fmla="*/ 501 h 514"/>
                  <a:gd name="T110" fmla="*/ 619 w 677"/>
                  <a:gd name="T111" fmla="*/ 510 h 514"/>
                  <a:gd name="T112" fmla="*/ 649 w 677"/>
                  <a:gd name="T113" fmla="*/ 498 h 514"/>
                  <a:gd name="T114" fmla="*/ 663 w 677"/>
                  <a:gd name="T115" fmla="*/ 492 h 514"/>
                  <a:gd name="T116" fmla="*/ 666 w 677"/>
                  <a:gd name="T117" fmla="*/ 459 h 514"/>
                  <a:gd name="T118" fmla="*/ 675 w 677"/>
                  <a:gd name="T119" fmla="*/ 42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7" h="514">
                    <a:moveTo>
                      <a:pt x="677" y="431"/>
                    </a:moveTo>
                    <a:lnTo>
                      <a:pt x="676" y="423"/>
                    </a:lnTo>
                    <a:lnTo>
                      <a:pt x="675" y="411"/>
                    </a:lnTo>
                    <a:lnTo>
                      <a:pt x="675" y="393"/>
                    </a:lnTo>
                    <a:lnTo>
                      <a:pt x="673" y="386"/>
                    </a:lnTo>
                    <a:lnTo>
                      <a:pt x="672" y="359"/>
                    </a:lnTo>
                    <a:lnTo>
                      <a:pt x="666" y="336"/>
                    </a:lnTo>
                    <a:lnTo>
                      <a:pt x="663" y="334"/>
                    </a:lnTo>
                    <a:lnTo>
                      <a:pt x="662" y="327"/>
                    </a:lnTo>
                    <a:lnTo>
                      <a:pt x="651" y="315"/>
                    </a:lnTo>
                    <a:lnTo>
                      <a:pt x="646" y="312"/>
                    </a:lnTo>
                    <a:lnTo>
                      <a:pt x="643" y="314"/>
                    </a:lnTo>
                    <a:lnTo>
                      <a:pt x="645" y="311"/>
                    </a:lnTo>
                    <a:lnTo>
                      <a:pt x="645" y="305"/>
                    </a:lnTo>
                    <a:lnTo>
                      <a:pt x="637" y="294"/>
                    </a:lnTo>
                    <a:lnTo>
                      <a:pt x="628" y="273"/>
                    </a:lnTo>
                    <a:lnTo>
                      <a:pt x="604" y="239"/>
                    </a:lnTo>
                    <a:lnTo>
                      <a:pt x="586" y="211"/>
                    </a:lnTo>
                    <a:lnTo>
                      <a:pt x="584" y="206"/>
                    </a:lnTo>
                    <a:lnTo>
                      <a:pt x="576" y="187"/>
                    </a:lnTo>
                    <a:lnTo>
                      <a:pt x="572" y="176"/>
                    </a:lnTo>
                    <a:lnTo>
                      <a:pt x="575" y="176"/>
                    </a:lnTo>
                    <a:lnTo>
                      <a:pt x="580" y="178"/>
                    </a:lnTo>
                    <a:lnTo>
                      <a:pt x="578" y="185"/>
                    </a:lnTo>
                    <a:lnTo>
                      <a:pt x="585" y="190"/>
                    </a:lnTo>
                    <a:lnTo>
                      <a:pt x="590" y="187"/>
                    </a:lnTo>
                    <a:lnTo>
                      <a:pt x="595" y="191"/>
                    </a:lnTo>
                    <a:lnTo>
                      <a:pt x="597" y="198"/>
                    </a:lnTo>
                    <a:lnTo>
                      <a:pt x="595" y="211"/>
                    </a:lnTo>
                    <a:lnTo>
                      <a:pt x="601" y="228"/>
                    </a:lnTo>
                    <a:lnTo>
                      <a:pt x="612" y="247"/>
                    </a:lnTo>
                    <a:lnTo>
                      <a:pt x="619" y="254"/>
                    </a:lnTo>
                    <a:lnTo>
                      <a:pt x="606" y="236"/>
                    </a:lnTo>
                    <a:lnTo>
                      <a:pt x="603" y="230"/>
                    </a:lnTo>
                    <a:lnTo>
                      <a:pt x="599" y="219"/>
                    </a:lnTo>
                    <a:lnTo>
                      <a:pt x="598" y="207"/>
                    </a:lnTo>
                    <a:lnTo>
                      <a:pt x="602" y="202"/>
                    </a:lnTo>
                    <a:lnTo>
                      <a:pt x="599" y="195"/>
                    </a:lnTo>
                    <a:lnTo>
                      <a:pt x="595" y="189"/>
                    </a:lnTo>
                    <a:lnTo>
                      <a:pt x="584" y="177"/>
                    </a:lnTo>
                    <a:lnTo>
                      <a:pt x="550" y="134"/>
                    </a:lnTo>
                    <a:lnTo>
                      <a:pt x="532" y="103"/>
                    </a:lnTo>
                    <a:lnTo>
                      <a:pt x="522" y="85"/>
                    </a:lnTo>
                    <a:lnTo>
                      <a:pt x="513" y="63"/>
                    </a:lnTo>
                    <a:lnTo>
                      <a:pt x="511" y="57"/>
                    </a:lnTo>
                    <a:lnTo>
                      <a:pt x="504" y="44"/>
                    </a:lnTo>
                    <a:lnTo>
                      <a:pt x="503" y="34"/>
                    </a:lnTo>
                    <a:lnTo>
                      <a:pt x="500" y="27"/>
                    </a:lnTo>
                    <a:lnTo>
                      <a:pt x="494" y="22"/>
                    </a:lnTo>
                    <a:lnTo>
                      <a:pt x="491" y="16"/>
                    </a:lnTo>
                    <a:lnTo>
                      <a:pt x="494" y="20"/>
                    </a:lnTo>
                    <a:lnTo>
                      <a:pt x="495" y="8"/>
                    </a:lnTo>
                    <a:lnTo>
                      <a:pt x="489" y="5"/>
                    </a:lnTo>
                    <a:lnTo>
                      <a:pt x="486" y="5"/>
                    </a:lnTo>
                    <a:lnTo>
                      <a:pt x="482" y="7"/>
                    </a:lnTo>
                    <a:lnTo>
                      <a:pt x="477" y="5"/>
                    </a:lnTo>
                    <a:lnTo>
                      <a:pt x="461" y="3"/>
                    </a:lnTo>
                    <a:lnTo>
                      <a:pt x="455" y="0"/>
                    </a:lnTo>
                    <a:lnTo>
                      <a:pt x="451" y="5"/>
                    </a:lnTo>
                    <a:lnTo>
                      <a:pt x="447" y="5"/>
                    </a:lnTo>
                    <a:lnTo>
                      <a:pt x="446" y="11"/>
                    </a:lnTo>
                    <a:lnTo>
                      <a:pt x="446" y="17"/>
                    </a:lnTo>
                    <a:lnTo>
                      <a:pt x="450" y="22"/>
                    </a:lnTo>
                    <a:lnTo>
                      <a:pt x="451" y="29"/>
                    </a:lnTo>
                    <a:lnTo>
                      <a:pt x="451" y="42"/>
                    </a:lnTo>
                    <a:lnTo>
                      <a:pt x="444" y="46"/>
                    </a:lnTo>
                    <a:lnTo>
                      <a:pt x="439" y="44"/>
                    </a:lnTo>
                    <a:lnTo>
                      <a:pt x="434" y="33"/>
                    </a:lnTo>
                    <a:lnTo>
                      <a:pt x="428" y="29"/>
                    </a:lnTo>
                    <a:lnTo>
                      <a:pt x="222" y="43"/>
                    </a:lnTo>
                    <a:lnTo>
                      <a:pt x="217" y="38"/>
                    </a:lnTo>
                    <a:lnTo>
                      <a:pt x="216" y="31"/>
                    </a:lnTo>
                    <a:lnTo>
                      <a:pt x="208" y="18"/>
                    </a:lnTo>
                    <a:lnTo>
                      <a:pt x="82" y="34"/>
                    </a:lnTo>
                    <a:lnTo>
                      <a:pt x="7" y="42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9" y="65"/>
                    </a:lnTo>
                    <a:lnTo>
                      <a:pt x="15" y="68"/>
                    </a:lnTo>
                    <a:lnTo>
                      <a:pt x="20" y="74"/>
                    </a:lnTo>
                    <a:lnTo>
                      <a:pt x="18" y="83"/>
                    </a:lnTo>
                    <a:lnTo>
                      <a:pt x="19" y="86"/>
                    </a:lnTo>
                    <a:lnTo>
                      <a:pt x="20" y="89"/>
                    </a:lnTo>
                    <a:lnTo>
                      <a:pt x="26" y="91"/>
                    </a:lnTo>
                    <a:lnTo>
                      <a:pt x="27" y="94"/>
                    </a:lnTo>
                    <a:lnTo>
                      <a:pt x="20" y="99"/>
                    </a:lnTo>
                    <a:lnTo>
                      <a:pt x="18" y="105"/>
                    </a:lnTo>
                    <a:lnTo>
                      <a:pt x="22" y="105"/>
                    </a:lnTo>
                    <a:lnTo>
                      <a:pt x="28" y="103"/>
                    </a:lnTo>
                    <a:lnTo>
                      <a:pt x="33" y="100"/>
                    </a:lnTo>
                    <a:lnTo>
                      <a:pt x="39" y="92"/>
                    </a:lnTo>
                    <a:lnTo>
                      <a:pt x="41" y="86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4" y="79"/>
                    </a:lnTo>
                    <a:lnTo>
                      <a:pt x="46" y="87"/>
                    </a:lnTo>
                    <a:lnTo>
                      <a:pt x="50" y="82"/>
                    </a:lnTo>
                    <a:lnTo>
                      <a:pt x="52" y="74"/>
                    </a:lnTo>
                    <a:lnTo>
                      <a:pt x="53" y="81"/>
                    </a:lnTo>
                    <a:lnTo>
                      <a:pt x="59" y="86"/>
                    </a:lnTo>
                    <a:lnTo>
                      <a:pt x="56" y="92"/>
                    </a:lnTo>
                    <a:lnTo>
                      <a:pt x="45" y="94"/>
                    </a:lnTo>
                    <a:lnTo>
                      <a:pt x="44" y="95"/>
                    </a:lnTo>
                    <a:lnTo>
                      <a:pt x="50" y="95"/>
                    </a:lnTo>
                    <a:lnTo>
                      <a:pt x="69" y="90"/>
                    </a:lnTo>
                    <a:lnTo>
                      <a:pt x="84" y="89"/>
                    </a:lnTo>
                    <a:lnTo>
                      <a:pt x="87" y="89"/>
                    </a:lnTo>
                    <a:lnTo>
                      <a:pt x="100" y="77"/>
                    </a:lnTo>
                    <a:lnTo>
                      <a:pt x="101" y="82"/>
                    </a:lnTo>
                    <a:lnTo>
                      <a:pt x="106" y="79"/>
                    </a:lnTo>
                    <a:lnTo>
                      <a:pt x="113" y="78"/>
                    </a:lnTo>
                    <a:lnTo>
                      <a:pt x="123" y="82"/>
                    </a:lnTo>
                    <a:lnTo>
                      <a:pt x="127" y="87"/>
                    </a:lnTo>
                    <a:lnTo>
                      <a:pt x="122" y="86"/>
                    </a:lnTo>
                    <a:lnTo>
                      <a:pt x="115" y="83"/>
                    </a:lnTo>
                    <a:lnTo>
                      <a:pt x="109" y="85"/>
                    </a:lnTo>
                    <a:lnTo>
                      <a:pt x="108" y="89"/>
                    </a:lnTo>
                    <a:lnTo>
                      <a:pt x="96" y="87"/>
                    </a:lnTo>
                    <a:lnTo>
                      <a:pt x="101" y="89"/>
                    </a:lnTo>
                    <a:lnTo>
                      <a:pt x="108" y="89"/>
                    </a:lnTo>
                    <a:lnTo>
                      <a:pt x="132" y="94"/>
                    </a:lnTo>
                    <a:lnTo>
                      <a:pt x="147" y="99"/>
                    </a:lnTo>
                    <a:lnTo>
                      <a:pt x="158" y="107"/>
                    </a:lnTo>
                    <a:lnTo>
                      <a:pt x="158" y="100"/>
                    </a:lnTo>
                    <a:lnTo>
                      <a:pt x="152" y="98"/>
                    </a:lnTo>
                    <a:lnTo>
                      <a:pt x="149" y="92"/>
                    </a:lnTo>
                    <a:lnTo>
                      <a:pt x="154" y="91"/>
                    </a:lnTo>
                    <a:lnTo>
                      <a:pt x="161" y="94"/>
                    </a:lnTo>
                    <a:lnTo>
                      <a:pt x="170" y="87"/>
                    </a:lnTo>
                    <a:lnTo>
                      <a:pt x="169" y="94"/>
                    </a:lnTo>
                    <a:lnTo>
                      <a:pt x="163" y="95"/>
                    </a:lnTo>
                    <a:lnTo>
                      <a:pt x="161" y="100"/>
                    </a:lnTo>
                    <a:lnTo>
                      <a:pt x="170" y="105"/>
                    </a:lnTo>
                    <a:lnTo>
                      <a:pt x="176" y="104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3" y="115"/>
                    </a:lnTo>
                    <a:lnTo>
                      <a:pt x="176" y="111"/>
                    </a:lnTo>
                    <a:lnTo>
                      <a:pt x="163" y="105"/>
                    </a:lnTo>
                    <a:lnTo>
                      <a:pt x="170" y="112"/>
                    </a:lnTo>
                    <a:lnTo>
                      <a:pt x="175" y="115"/>
                    </a:lnTo>
                    <a:lnTo>
                      <a:pt x="178" y="117"/>
                    </a:lnTo>
                    <a:lnTo>
                      <a:pt x="175" y="117"/>
                    </a:lnTo>
                    <a:lnTo>
                      <a:pt x="182" y="120"/>
                    </a:lnTo>
                    <a:lnTo>
                      <a:pt x="188" y="122"/>
                    </a:lnTo>
                    <a:lnTo>
                      <a:pt x="193" y="128"/>
                    </a:lnTo>
                    <a:lnTo>
                      <a:pt x="197" y="134"/>
                    </a:lnTo>
                    <a:lnTo>
                      <a:pt x="199" y="139"/>
                    </a:lnTo>
                    <a:lnTo>
                      <a:pt x="192" y="142"/>
                    </a:lnTo>
                    <a:lnTo>
                      <a:pt x="190" y="135"/>
                    </a:lnTo>
                    <a:lnTo>
                      <a:pt x="190" y="129"/>
                    </a:lnTo>
                    <a:lnTo>
                      <a:pt x="190" y="135"/>
                    </a:lnTo>
                    <a:lnTo>
                      <a:pt x="191" y="142"/>
                    </a:lnTo>
                    <a:lnTo>
                      <a:pt x="197" y="145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18" y="138"/>
                    </a:lnTo>
                    <a:lnTo>
                      <a:pt x="223" y="138"/>
                    </a:lnTo>
                    <a:lnTo>
                      <a:pt x="225" y="134"/>
                    </a:lnTo>
                    <a:lnTo>
                      <a:pt x="231" y="129"/>
                    </a:lnTo>
                    <a:lnTo>
                      <a:pt x="232" y="133"/>
                    </a:lnTo>
                    <a:lnTo>
                      <a:pt x="238" y="132"/>
                    </a:lnTo>
                    <a:lnTo>
                      <a:pt x="256" y="117"/>
                    </a:lnTo>
                    <a:lnTo>
                      <a:pt x="262" y="115"/>
                    </a:lnTo>
                    <a:lnTo>
                      <a:pt x="266" y="113"/>
                    </a:lnTo>
                    <a:lnTo>
                      <a:pt x="273" y="115"/>
                    </a:lnTo>
                    <a:lnTo>
                      <a:pt x="270" y="109"/>
                    </a:lnTo>
                    <a:lnTo>
                      <a:pt x="262" y="105"/>
                    </a:lnTo>
                    <a:lnTo>
                      <a:pt x="271" y="108"/>
                    </a:lnTo>
                    <a:lnTo>
                      <a:pt x="269" y="105"/>
                    </a:lnTo>
                    <a:lnTo>
                      <a:pt x="271" y="99"/>
                    </a:lnTo>
                    <a:lnTo>
                      <a:pt x="277" y="95"/>
                    </a:lnTo>
                    <a:lnTo>
                      <a:pt x="288" y="94"/>
                    </a:lnTo>
                    <a:lnTo>
                      <a:pt x="295" y="92"/>
                    </a:lnTo>
                    <a:lnTo>
                      <a:pt x="299" y="92"/>
                    </a:lnTo>
                    <a:lnTo>
                      <a:pt x="312" y="99"/>
                    </a:lnTo>
                    <a:lnTo>
                      <a:pt x="317" y="100"/>
                    </a:lnTo>
                    <a:lnTo>
                      <a:pt x="330" y="108"/>
                    </a:lnTo>
                    <a:lnTo>
                      <a:pt x="338" y="120"/>
                    </a:lnTo>
                    <a:lnTo>
                      <a:pt x="351" y="125"/>
                    </a:lnTo>
                    <a:lnTo>
                      <a:pt x="353" y="132"/>
                    </a:lnTo>
                    <a:lnTo>
                      <a:pt x="355" y="138"/>
                    </a:lnTo>
                    <a:lnTo>
                      <a:pt x="372" y="150"/>
                    </a:lnTo>
                    <a:lnTo>
                      <a:pt x="377" y="156"/>
                    </a:lnTo>
                    <a:lnTo>
                      <a:pt x="383" y="159"/>
                    </a:lnTo>
                    <a:lnTo>
                      <a:pt x="386" y="164"/>
                    </a:lnTo>
                    <a:lnTo>
                      <a:pt x="392" y="165"/>
                    </a:lnTo>
                    <a:lnTo>
                      <a:pt x="404" y="165"/>
                    </a:lnTo>
                    <a:lnTo>
                      <a:pt x="413" y="173"/>
                    </a:lnTo>
                    <a:lnTo>
                      <a:pt x="413" y="180"/>
                    </a:lnTo>
                    <a:lnTo>
                      <a:pt x="418" y="185"/>
                    </a:lnTo>
                    <a:lnTo>
                      <a:pt x="425" y="187"/>
                    </a:lnTo>
                    <a:lnTo>
                      <a:pt x="425" y="194"/>
                    </a:lnTo>
                    <a:lnTo>
                      <a:pt x="426" y="197"/>
                    </a:lnTo>
                    <a:lnTo>
                      <a:pt x="428" y="215"/>
                    </a:lnTo>
                    <a:lnTo>
                      <a:pt x="429" y="221"/>
                    </a:lnTo>
                    <a:lnTo>
                      <a:pt x="429" y="228"/>
                    </a:lnTo>
                    <a:lnTo>
                      <a:pt x="422" y="258"/>
                    </a:lnTo>
                    <a:lnTo>
                      <a:pt x="424" y="263"/>
                    </a:lnTo>
                    <a:lnTo>
                      <a:pt x="424" y="276"/>
                    </a:lnTo>
                    <a:lnTo>
                      <a:pt x="421" y="285"/>
                    </a:lnTo>
                    <a:lnTo>
                      <a:pt x="425" y="292"/>
                    </a:lnTo>
                    <a:lnTo>
                      <a:pt x="431" y="298"/>
                    </a:lnTo>
                    <a:lnTo>
                      <a:pt x="425" y="289"/>
                    </a:lnTo>
                    <a:lnTo>
                      <a:pt x="437" y="297"/>
                    </a:lnTo>
                    <a:lnTo>
                      <a:pt x="437" y="299"/>
                    </a:lnTo>
                    <a:lnTo>
                      <a:pt x="441" y="293"/>
                    </a:lnTo>
                    <a:lnTo>
                      <a:pt x="444" y="281"/>
                    </a:lnTo>
                    <a:lnTo>
                      <a:pt x="438" y="281"/>
                    </a:lnTo>
                    <a:lnTo>
                      <a:pt x="437" y="280"/>
                    </a:lnTo>
                    <a:lnTo>
                      <a:pt x="437" y="273"/>
                    </a:lnTo>
                    <a:lnTo>
                      <a:pt x="433" y="269"/>
                    </a:lnTo>
                    <a:lnTo>
                      <a:pt x="433" y="268"/>
                    </a:lnTo>
                    <a:lnTo>
                      <a:pt x="446" y="275"/>
                    </a:lnTo>
                    <a:lnTo>
                      <a:pt x="447" y="280"/>
                    </a:lnTo>
                    <a:lnTo>
                      <a:pt x="452" y="275"/>
                    </a:lnTo>
                    <a:lnTo>
                      <a:pt x="457" y="280"/>
                    </a:lnTo>
                    <a:lnTo>
                      <a:pt x="459" y="285"/>
                    </a:lnTo>
                    <a:lnTo>
                      <a:pt x="448" y="303"/>
                    </a:lnTo>
                    <a:lnTo>
                      <a:pt x="447" y="314"/>
                    </a:lnTo>
                    <a:lnTo>
                      <a:pt x="441" y="315"/>
                    </a:lnTo>
                    <a:lnTo>
                      <a:pt x="441" y="320"/>
                    </a:lnTo>
                    <a:lnTo>
                      <a:pt x="435" y="315"/>
                    </a:lnTo>
                    <a:lnTo>
                      <a:pt x="439" y="320"/>
                    </a:lnTo>
                    <a:lnTo>
                      <a:pt x="451" y="327"/>
                    </a:lnTo>
                    <a:lnTo>
                      <a:pt x="455" y="332"/>
                    </a:lnTo>
                    <a:lnTo>
                      <a:pt x="454" y="334"/>
                    </a:lnTo>
                    <a:lnTo>
                      <a:pt x="467" y="357"/>
                    </a:lnTo>
                    <a:lnTo>
                      <a:pt x="470" y="362"/>
                    </a:lnTo>
                    <a:lnTo>
                      <a:pt x="480" y="372"/>
                    </a:lnTo>
                    <a:lnTo>
                      <a:pt x="486" y="373"/>
                    </a:lnTo>
                    <a:lnTo>
                      <a:pt x="491" y="373"/>
                    </a:lnTo>
                    <a:lnTo>
                      <a:pt x="494" y="375"/>
                    </a:lnTo>
                    <a:lnTo>
                      <a:pt x="493" y="368"/>
                    </a:lnTo>
                    <a:lnTo>
                      <a:pt x="489" y="363"/>
                    </a:lnTo>
                    <a:lnTo>
                      <a:pt x="482" y="359"/>
                    </a:lnTo>
                    <a:lnTo>
                      <a:pt x="489" y="359"/>
                    </a:lnTo>
                    <a:lnTo>
                      <a:pt x="493" y="363"/>
                    </a:lnTo>
                    <a:lnTo>
                      <a:pt x="503" y="358"/>
                    </a:lnTo>
                    <a:lnTo>
                      <a:pt x="504" y="359"/>
                    </a:lnTo>
                    <a:lnTo>
                      <a:pt x="498" y="363"/>
                    </a:lnTo>
                    <a:lnTo>
                      <a:pt x="502" y="368"/>
                    </a:lnTo>
                    <a:lnTo>
                      <a:pt x="502" y="381"/>
                    </a:lnTo>
                    <a:lnTo>
                      <a:pt x="503" y="386"/>
                    </a:lnTo>
                    <a:lnTo>
                      <a:pt x="506" y="393"/>
                    </a:lnTo>
                    <a:lnTo>
                      <a:pt x="504" y="397"/>
                    </a:lnTo>
                    <a:lnTo>
                      <a:pt x="511" y="397"/>
                    </a:lnTo>
                    <a:lnTo>
                      <a:pt x="516" y="390"/>
                    </a:lnTo>
                    <a:lnTo>
                      <a:pt x="517" y="384"/>
                    </a:lnTo>
                    <a:lnTo>
                      <a:pt x="525" y="377"/>
                    </a:lnTo>
                    <a:lnTo>
                      <a:pt x="519" y="386"/>
                    </a:lnTo>
                    <a:lnTo>
                      <a:pt x="519" y="393"/>
                    </a:lnTo>
                    <a:lnTo>
                      <a:pt x="513" y="398"/>
                    </a:lnTo>
                    <a:lnTo>
                      <a:pt x="513" y="402"/>
                    </a:lnTo>
                    <a:lnTo>
                      <a:pt x="520" y="403"/>
                    </a:lnTo>
                    <a:lnTo>
                      <a:pt x="525" y="409"/>
                    </a:lnTo>
                    <a:lnTo>
                      <a:pt x="532" y="432"/>
                    </a:lnTo>
                    <a:lnTo>
                      <a:pt x="542" y="444"/>
                    </a:lnTo>
                    <a:lnTo>
                      <a:pt x="546" y="444"/>
                    </a:lnTo>
                    <a:lnTo>
                      <a:pt x="541" y="446"/>
                    </a:lnTo>
                    <a:lnTo>
                      <a:pt x="546" y="449"/>
                    </a:lnTo>
                    <a:lnTo>
                      <a:pt x="552" y="448"/>
                    </a:lnTo>
                    <a:lnTo>
                      <a:pt x="559" y="448"/>
                    </a:lnTo>
                    <a:lnTo>
                      <a:pt x="563" y="449"/>
                    </a:lnTo>
                    <a:lnTo>
                      <a:pt x="575" y="453"/>
                    </a:lnTo>
                    <a:lnTo>
                      <a:pt x="576" y="459"/>
                    </a:lnTo>
                    <a:lnTo>
                      <a:pt x="581" y="463"/>
                    </a:lnTo>
                    <a:lnTo>
                      <a:pt x="589" y="474"/>
                    </a:lnTo>
                    <a:lnTo>
                      <a:pt x="591" y="480"/>
                    </a:lnTo>
                    <a:lnTo>
                      <a:pt x="602" y="492"/>
                    </a:lnTo>
                    <a:lnTo>
                      <a:pt x="607" y="494"/>
                    </a:lnTo>
                    <a:lnTo>
                      <a:pt x="614" y="494"/>
                    </a:lnTo>
                    <a:lnTo>
                      <a:pt x="620" y="498"/>
                    </a:lnTo>
                    <a:lnTo>
                      <a:pt x="616" y="505"/>
                    </a:lnTo>
                    <a:lnTo>
                      <a:pt x="608" y="501"/>
                    </a:lnTo>
                    <a:lnTo>
                      <a:pt x="603" y="496"/>
                    </a:lnTo>
                    <a:lnTo>
                      <a:pt x="598" y="502"/>
                    </a:lnTo>
                    <a:lnTo>
                      <a:pt x="601" y="507"/>
                    </a:lnTo>
                    <a:lnTo>
                      <a:pt x="606" y="514"/>
                    </a:lnTo>
                    <a:lnTo>
                      <a:pt x="619" y="510"/>
                    </a:lnTo>
                    <a:lnTo>
                      <a:pt x="627" y="505"/>
                    </a:lnTo>
                    <a:lnTo>
                      <a:pt x="632" y="506"/>
                    </a:lnTo>
                    <a:lnTo>
                      <a:pt x="638" y="506"/>
                    </a:lnTo>
                    <a:lnTo>
                      <a:pt x="643" y="504"/>
                    </a:lnTo>
                    <a:lnTo>
                      <a:pt x="649" y="498"/>
                    </a:lnTo>
                    <a:lnTo>
                      <a:pt x="654" y="494"/>
                    </a:lnTo>
                    <a:lnTo>
                      <a:pt x="660" y="498"/>
                    </a:lnTo>
                    <a:lnTo>
                      <a:pt x="658" y="494"/>
                    </a:lnTo>
                    <a:lnTo>
                      <a:pt x="664" y="498"/>
                    </a:lnTo>
                    <a:lnTo>
                      <a:pt x="663" y="492"/>
                    </a:lnTo>
                    <a:lnTo>
                      <a:pt x="664" y="485"/>
                    </a:lnTo>
                    <a:lnTo>
                      <a:pt x="668" y="480"/>
                    </a:lnTo>
                    <a:lnTo>
                      <a:pt x="664" y="468"/>
                    </a:lnTo>
                    <a:lnTo>
                      <a:pt x="667" y="464"/>
                    </a:lnTo>
                    <a:lnTo>
                      <a:pt x="666" y="459"/>
                    </a:lnTo>
                    <a:lnTo>
                      <a:pt x="668" y="453"/>
                    </a:lnTo>
                    <a:lnTo>
                      <a:pt x="668" y="448"/>
                    </a:lnTo>
                    <a:lnTo>
                      <a:pt x="673" y="442"/>
                    </a:lnTo>
                    <a:lnTo>
                      <a:pt x="672" y="436"/>
                    </a:lnTo>
                    <a:lnTo>
                      <a:pt x="675" y="429"/>
                    </a:lnTo>
                    <a:lnTo>
                      <a:pt x="677" y="436"/>
                    </a:lnTo>
                    <a:lnTo>
                      <a:pt x="677" y="43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3523610" y="2415689"/>
                <a:ext cx="59" cy="13"/>
              </a:xfrm>
              <a:custGeom>
                <a:avLst/>
                <a:gdLst>
                  <a:gd name="T0" fmla="*/ 26 w 59"/>
                  <a:gd name="T1" fmla="*/ 6 h 13"/>
                  <a:gd name="T2" fmla="*/ 20 w 59"/>
                  <a:gd name="T3" fmla="*/ 7 h 13"/>
                  <a:gd name="T4" fmla="*/ 14 w 59"/>
                  <a:gd name="T5" fmla="*/ 10 h 13"/>
                  <a:gd name="T6" fmla="*/ 0 w 59"/>
                  <a:gd name="T7" fmla="*/ 13 h 13"/>
                  <a:gd name="T8" fmla="*/ 7 w 59"/>
                  <a:gd name="T9" fmla="*/ 13 h 13"/>
                  <a:gd name="T10" fmla="*/ 44 w 59"/>
                  <a:gd name="T11" fmla="*/ 2 h 13"/>
                  <a:gd name="T12" fmla="*/ 59 w 59"/>
                  <a:gd name="T13" fmla="*/ 0 h 13"/>
                  <a:gd name="T14" fmla="*/ 52 w 59"/>
                  <a:gd name="T15" fmla="*/ 0 h 13"/>
                  <a:gd name="T16" fmla="*/ 40 w 59"/>
                  <a:gd name="T17" fmla="*/ 2 h 13"/>
                  <a:gd name="T18" fmla="*/ 26 w 59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13">
                    <a:moveTo>
                      <a:pt x="26" y="6"/>
                    </a:moveTo>
                    <a:lnTo>
                      <a:pt x="20" y="7"/>
                    </a:lnTo>
                    <a:lnTo>
                      <a:pt x="14" y="10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311" name="Freeform 310"/>
            <p:cNvSpPr>
              <a:spLocks noEditPoints="1"/>
            </p:cNvSpPr>
            <p:nvPr/>
          </p:nvSpPr>
          <p:spPr bwMode="auto">
            <a:xfrm>
              <a:off x="1192725" y="2717649"/>
              <a:ext cx="663470" cy="424393"/>
            </a:xfrm>
            <a:custGeom>
              <a:avLst/>
              <a:gdLst>
                <a:gd name="T0" fmla="*/ 6 w 580"/>
                <a:gd name="T1" fmla="*/ 49 h 371"/>
                <a:gd name="T2" fmla="*/ 19 w 580"/>
                <a:gd name="T3" fmla="*/ 26 h 371"/>
                <a:gd name="T4" fmla="*/ 83 w 580"/>
                <a:gd name="T5" fmla="*/ 2 h 371"/>
                <a:gd name="T6" fmla="*/ 54 w 580"/>
                <a:gd name="T7" fmla="*/ 11 h 371"/>
                <a:gd name="T8" fmla="*/ 56 w 580"/>
                <a:gd name="T9" fmla="*/ 30 h 371"/>
                <a:gd name="T10" fmla="*/ 84 w 580"/>
                <a:gd name="T11" fmla="*/ 42 h 371"/>
                <a:gd name="T12" fmla="*/ 96 w 580"/>
                <a:gd name="T13" fmla="*/ 22 h 371"/>
                <a:gd name="T14" fmla="*/ 91 w 580"/>
                <a:gd name="T15" fmla="*/ 2 h 371"/>
                <a:gd name="T16" fmla="*/ 268 w 580"/>
                <a:gd name="T17" fmla="*/ 96 h 371"/>
                <a:gd name="T18" fmla="*/ 271 w 580"/>
                <a:gd name="T19" fmla="*/ 96 h 371"/>
                <a:gd name="T20" fmla="*/ 267 w 580"/>
                <a:gd name="T21" fmla="*/ 94 h 371"/>
                <a:gd name="T22" fmla="*/ 253 w 580"/>
                <a:gd name="T23" fmla="*/ 80 h 371"/>
                <a:gd name="T24" fmla="*/ 232 w 580"/>
                <a:gd name="T25" fmla="*/ 65 h 371"/>
                <a:gd name="T26" fmla="*/ 212 w 580"/>
                <a:gd name="T27" fmla="*/ 79 h 371"/>
                <a:gd name="T28" fmla="*/ 230 w 580"/>
                <a:gd name="T29" fmla="*/ 106 h 371"/>
                <a:gd name="T30" fmla="*/ 248 w 580"/>
                <a:gd name="T31" fmla="*/ 102 h 371"/>
                <a:gd name="T32" fmla="*/ 267 w 580"/>
                <a:gd name="T33" fmla="*/ 109 h 371"/>
                <a:gd name="T34" fmla="*/ 270 w 580"/>
                <a:gd name="T35" fmla="*/ 107 h 371"/>
                <a:gd name="T36" fmla="*/ 268 w 580"/>
                <a:gd name="T37" fmla="*/ 96 h 371"/>
                <a:gd name="T38" fmla="*/ 344 w 580"/>
                <a:gd name="T39" fmla="*/ 121 h 371"/>
                <a:gd name="T40" fmla="*/ 317 w 580"/>
                <a:gd name="T41" fmla="*/ 117 h 371"/>
                <a:gd name="T42" fmla="*/ 328 w 580"/>
                <a:gd name="T43" fmla="*/ 129 h 371"/>
                <a:gd name="T44" fmla="*/ 356 w 580"/>
                <a:gd name="T45" fmla="*/ 136 h 371"/>
                <a:gd name="T46" fmla="*/ 369 w 580"/>
                <a:gd name="T47" fmla="*/ 121 h 371"/>
                <a:gd name="T48" fmla="*/ 336 w 580"/>
                <a:gd name="T49" fmla="*/ 152 h 371"/>
                <a:gd name="T50" fmla="*/ 354 w 580"/>
                <a:gd name="T51" fmla="*/ 170 h 371"/>
                <a:gd name="T52" fmla="*/ 347 w 580"/>
                <a:gd name="T53" fmla="*/ 149 h 371"/>
                <a:gd name="T54" fmla="*/ 424 w 580"/>
                <a:gd name="T55" fmla="*/ 148 h 371"/>
                <a:gd name="T56" fmla="*/ 397 w 580"/>
                <a:gd name="T57" fmla="*/ 148 h 371"/>
                <a:gd name="T58" fmla="*/ 377 w 580"/>
                <a:gd name="T59" fmla="*/ 142 h 371"/>
                <a:gd name="T60" fmla="*/ 390 w 580"/>
                <a:gd name="T61" fmla="*/ 164 h 371"/>
                <a:gd name="T62" fmla="*/ 401 w 580"/>
                <a:gd name="T63" fmla="*/ 179 h 371"/>
                <a:gd name="T64" fmla="*/ 425 w 580"/>
                <a:gd name="T65" fmla="*/ 182 h 371"/>
                <a:gd name="T66" fmla="*/ 448 w 580"/>
                <a:gd name="T67" fmla="*/ 171 h 371"/>
                <a:gd name="T68" fmla="*/ 578 w 580"/>
                <a:gd name="T69" fmla="*/ 304 h 371"/>
                <a:gd name="T70" fmla="*/ 558 w 580"/>
                <a:gd name="T71" fmla="*/ 283 h 371"/>
                <a:gd name="T72" fmla="*/ 540 w 580"/>
                <a:gd name="T73" fmla="*/ 256 h 371"/>
                <a:gd name="T74" fmla="*/ 504 w 580"/>
                <a:gd name="T75" fmla="*/ 239 h 371"/>
                <a:gd name="T76" fmla="*/ 477 w 580"/>
                <a:gd name="T77" fmla="*/ 225 h 371"/>
                <a:gd name="T78" fmla="*/ 469 w 580"/>
                <a:gd name="T79" fmla="*/ 241 h 371"/>
                <a:gd name="T80" fmla="*/ 463 w 580"/>
                <a:gd name="T81" fmla="*/ 268 h 371"/>
                <a:gd name="T82" fmla="*/ 450 w 580"/>
                <a:gd name="T83" fmla="*/ 285 h 371"/>
                <a:gd name="T84" fmla="*/ 463 w 580"/>
                <a:gd name="T85" fmla="*/ 313 h 371"/>
                <a:gd name="T86" fmla="*/ 466 w 580"/>
                <a:gd name="T87" fmla="*/ 335 h 371"/>
                <a:gd name="T88" fmla="*/ 469 w 580"/>
                <a:gd name="T89" fmla="*/ 360 h 371"/>
                <a:gd name="T90" fmla="*/ 485 w 580"/>
                <a:gd name="T91" fmla="*/ 368 h 371"/>
                <a:gd name="T92" fmla="*/ 505 w 580"/>
                <a:gd name="T93" fmla="*/ 352 h 371"/>
                <a:gd name="T94" fmla="*/ 530 w 580"/>
                <a:gd name="T95" fmla="*/ 335 h 371"/>
                <a:gd name="T96" fmla="*/ 559 w 580"/>
                <a:gd name="T97" fmla="*/ 329 h 371"/>
                <a:gd name="T98" fmla="*/ 580 w 580"/>
                <a:gd name="T99" fmla="*/ 31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0" h="371">
                  <a:moveTo>
                    <a:pt x="0" y="42"/>
                  </a:moveTo>
                  <a:lnTo>
                    <a:pt x="6" y="52"/>
                  </a:lnTo>
                  <a:lnTo>
                    <a:pt x="6" y="49"/>
                  </a:lnTo>
                  <a:lnTo>
                    <a:pt x="15" y="40"/>
                  </a:lnTo>
                  <a:lnTo>
                    <a:pt x="18" y="36"/>
                  </a:lnTo>
                  <a:lnTo>
                    <a:pt x="19" y="26"/>
                  </a:lnTo>
                  <a:lnTo>
                    <a:pt x="10" y="33"/>
                  </a:lnTo>
                  <a:lnTo>
                    <a:pt x="0" y="42"/>
                  </a:lnTo>
                  <a:close/>
                  <a:moveTo>
                    <a:pt x="83" y="2"/>
                  </a:moveTo>
                  <a:lnTo>
                    <a:pt x="73" y="0"/>
                  </a:lnTo>
                  <a:lnTo>
                    <a:pt x="64" y="6"/>
                  </a:lnTo>
                  <a:lnTo>
                    <a:pt x="54" y="11"/>
                  </a:lnTo>
                  <a:lnTo>
                    <a:pt x="53" y="13"/>
                  </a:lnTo>
                  <a:lnTo>
                    <a:pt x="48" y="22"/>
                  </a:lnTo>
                  <a:lnTo>
                    <a:pt x="56" y="30"/>
                  </a:lnTo>
                  <a:lnTo>
                    <a:pt x="65" y="36"/>
                  </a:lnTo>
                  <a:lnTo>
                    <a:pt x="75" y="40"/>
                  </a:lnTo>
                  <a:lnTo>
                    <a:pt x="84" y="42"/>
                  </a:lnTo>
                  <a:lnTo>
                    <a:pt x="86" y="41"/>
                  </a:lnTo>
                  <a:lnTo>
                    <a:pt x="95" y="33"/>
                  </a:lnTo>
                  <a:lnTo>
                    <a:pt x="96" y="22"/>
                  </a:lnTo>
                  <a:lnTo>
                    <a:pt x="101" y="14"/>
                  </a:lnTo>
                  <a:lnTo>
                    <a:pt x="101" y="11"/>
                  </a:lnTo>
                  <a:lnTo>
                    <a:pt x="91" y="2"/>
                  </a:lnTo>
                  <a:lnTo>
                    <a:pt x="83" y="2"/>
                  </a:lnTo>
                  <a:close/>
                  <a:moveTo>
                    <a:pt x="268" y="96"/>
                  </a:moveTo>
                  <a:lnTo>
                    <a:pt x="268" y="96"/>
                  </a:lnTo>
                  <a:lnTo>
                    <a:pt x="268" y="96"/>
                  </a:lnTo>
                  <a:lnTo>
                    <a:pt x="271" y="96"/>
                  </a:lnTo>
                  <a:lnTo>
                    <a:pt x="271" y="96"/>
                  </a:lnTo>
                  <a:lnTo>
                    <a:pt x="270" y="96"/>
                  </a:lnTo>
                  <a:lnTo>
                    <a:pt x="270" y="94"/>
                  </a:lnTo>
                  <a:lnTo>
                    <a:pt x="267" y="94"/>
                  </a:lnTo>
                  <a:lnTo>
                    <a:pt x="266" y="88"/>
                  </a:lnTo>
                  <a:lnTo>
                    <a:pt x="256" y="90"/>
                  </a:lnTo>
                  <a:lnTo>
                    <a:pt x="253" y="80"/>
                  </a:lnTo>
                  <a:lnTo>
                    <a:pt x="248" y="71"/>
                  </a:lnTo>
                  <a:lnTo>
                    <a:pt x="241" y="63"/>
                  </a:lnTo>
                  <a:lnTo>
                    <a:pt x="232" y="65"/>
                  </a:lnTo>
                  <a:lnTo>
                    <a:pt x="222" y="73"/>
                  </a:lnTo>
                  <a:lnTo>
                    <a:pt x="213" y="73"/>
                  </a:lnTo>
                  <a:lnTo>
                    <a:pt x="212" y="79"/>
                  </a:lnTo>
                  <a:lnTo>
                    <a:pt x="213" y="88"/>
                  </a:lnTo>
                  <a:lnTo>
                    <a:pt x="222" y="96"/>
                  </a:lnTo>
                  <a:lnTo>
                    <a:pt x="230" y="106"/>
                  </a:lnTo>
                  <a:lnTo>
                    <a:pt x="240" y="105"/>
                  </a:lnTo>
                  <a:lnTo>
                    <a:pt x="239" y="99"/>
                  </a:lnTo>
                  <a:lnTo>
                    <a:pt x="248" y="102"/>
                  </a:lnTo>
                  <a:lnTo>
                    <a:pt x="256" y="111"/>
                  </a:lnTo>
                  <a:lnTo>
                    <a:pt x="266" y="109"/>
                  </a:lnTo>
                  <a:lnTo>
                    <a:pt x="267" y="109"/>
                  </a:lnTo>
                  <a:lnTo>
                    <a:pt x="267" y="110"/>
                  </a:lnTo>
                  <a:lnTo>
                    <a:pt x="270" y="110"/>
                  </a:lnTo>
                  <a:lnTo>
                    <a:pt x="270" y="107"/>
                  </a:lnTo>
                  <a:lnTo>
                    <a:pt x="274" y="106"/>
                  </a:lnTo>
                  <a:lnTo>
                    <a:pt x="268" y="96"/>
                  </a:lnTo>
                  <a:lnTo>
                    <a:pt x="268" y="96"/>
                  </a:lnTo>
                  <a:close/>
                  <a:moveTo>
                    <a:pt x="362" y="122"/>
                  </a:moveTo>
                  <a:lnTo>
                    <a:pt x="354" y="122"/>
                  </a:lnTo>
                  <a:lnTo>
                    <a:pt x="344" y="121"/>
                  </a:lnTo>
                  <a:lnTo>
                    <a:pt x="335" y="118"/>
                  </a:lnTo>
                  <a:lnTo>
                    <a:pt x="325" y="118"/>
                  </a:lnTo>
                  <a:lnTo>
                    <a:pt x="317" y="117"/>
                  </a:lnTo>
                  <a:lnTo>
                    <a:pt x="317" y="121"/>
                  </a:lnTo>
                  <a:lnTo>
                    <a:pt x="310" y="129"/>
                  </a:lnTo>
                  <a:lnTo>
                    <a:pt x="328" y="129"/>
                  </a:lnTo>
                  <a:lnTo>
                    <a:pt x="339" y="129"/>
                  </a:lnTo>
                  <a:lnTo>
                    <a:pt x="347" y="133"/>
                  </a:lnTo>
                  <a:lnTo>
                    <a:pt x="356" y="136"/>
                  </a:lnTo>
                  <a:lnTo>
                    <a:pt x="359" y="134"/>
                  </a:lnTo>
                  <a:lnTo>
                    <a:pt x="370" y="130"/>
                  </a:lnTo>
                  <a:lnTo>
                    <a:pt x="369" y="121"/>
                  </a:lnTo>
                  <a:lnTo>
                    <a:pt x="362" y="122"/>
                  </a:lnTo>
                  <a:close/>
                  <a:moveTo>
                    <a:pt x="347" y="149"/>
                  </a:moveTo>
                  <a:lnTo>
                    <a:pt x="336" y="152"/>
                  </a:lnTo>
                  <a:lnTo>
                    <a:pt x="344" y="161"/>
                  </a:lnTo>
                  <a:lnTo>
                    <a:pt x="352" y="171"/>
                  </a:lnTo>
                  <a:lnTo>
                    <a:pt x="354" y="170"/>
                  </a:lnTo>
                  <a:lnTo>
                    <a:pt x="363" y="161"/>
                  </a:lnTo>
                  <a:lnTo>
                    <a:pt x="355" y="152"/>
                  </a:lnTo>
                  <a:lnTo>
                    <a:pt x="347" y="149"/>
                  </a:lnTo>
                  <a:close/>
                  <a:moveTo>
                    <a:pt x="435" y="157"/>
                  </a:moveTo>
                  <a:lnTo>
                    <a:pt x="427" y="151"/>
                  </a:lnTo>
                  <a:lnTo>
                    <a:pt x="424" y="148"/>
                  </a:lnTo>
                  <a:lnTo>
                    <a:pt x="415" y="147"/>
                  </a:lnTo>
                  <a:lnTo>
                    <a:pt x="405" y="151"/>
                  </a:lnTo>
                  <a:lnTo>
                    <a:pt x="397" y="148"/>
                  </a:lnTo>
                  <a:lnTo>
                    <a:pt x="390" y="140"/>
                  </a:lnTo>
                  <a:lnTo>
                    <a:pt x="381" y="137"/>
                  </a:lnTo>
                  <a:lnTo>
                    <a:pt x="377" y="142"/>
                  </a:lnTo>
                  <a:lnTo>
                    <a:pt x="375" y="151"/>
                  </a:lnTo>
                  <a:lnTo>
                    <a:pt x="381" y="160"/>
                  </a:lnTo>
                  <a:lnTo>
                    <a:pt x="390" y="164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401" y="179"/>
                  </a:lnTo>
                  <a:lnTo>
                    <a:pt x="409" y="187"/>
                  </a:lnTo>
                  <a:lnTo>
                    <a:pt x="416" y="187"/>
                  </a:lnTo>
                  <a:lnTo>
                    <a:pt x="425" y="182"/>
                  </a:lnTo>
                  <a:lnTo>
                    <a:pt x="433" y="182"/>
                  </a:lnTo>
                  <a:lnTo>
                    <a:pt x="439" y="179"/>
                  </a:lnTo>
                  <a:lnTo>
                    <a:pt x="448" y="171"/>
                  </a:lnTo>
                  <a:lnTo>
                    <a:pt x="444" y="161"/>
                  </a:lnTo>
                  <a:lnTo>
                    <a:pt x="435" y="157"/>
                  </a:lnTo>
                  <a:close/>
                  <a:moveTo>
                    <a:pt x="578" y="304"/>
                  </a:moveTo>
                  <a:lnTo>
                    <a:pt x="570" y="298"/>
                  </a:lnTo>
                  <a:lnTo>
                    <a:pt x="563" y="289"/>
                  </a:lnTo>
                  <a:lnTo>
                    <a:pt x="558" y="283"/>
                  </a:lnTo>
                  <a:lnTo>
                    <a:pt x="553" y="274"/>
                  </a:lnTo>
                  <a:lnTo>
                    <a:pt x="549" y="264"/>
                  </a:lnTo>
                  <a:lnTo>
                    <a:pt x="540" y="256"/>
                  </a:lnTo>
                  <a:lnTo>
                    <a:pt x="532" y="252"/>
                  </a:lnTo>
                  <a:lnTo>
                    <a:pt x="513" y="243"/>
                  </a:lnTo>
                  <a:lnTo>
                    <a:pt x="504" y="239"/>
                  </a:lnTo>
                  <a:lnTo>
                    <a:pt x="496" y="237"/>
                  </a:lnTo>
                  <a:lnTo>
                    <a:pt x="486" y="232"/>
                  </a:lnTo>
                  <a:lnTo>
                    <a:pt x="477" y="225"/>
                  </a:lnTo>
                  <a:lnTo>
                    <a:pt x="471" y="222"/>
                  </a:lnTo>
                  <a:lnTo>
                    <a:pt x="466" y="232"/>
                  </a:lnTo>
                  <a:lnTo>
                    <a:pt x="469" y="241"/>
                  </a:lnTo>
                  <a:lnTo>
                    <a:pt x="475" y="251"/>
                  </a:lnTo>
                  <a:lnTo>
                    <a:pt x="469" y="259"/>
                  </a:lnTo>
                  <a:lnTo>
                    <a:pt x="463" y="268"/>
                  </a:lnTo>
                  <a:lnTo>
                    <a:pt x="463" y="270"/>
                  </a:lnTo>
                  <a:lnTo>
                    <a:pt x="454" y="275"/>
                  </a:lnTo>
                  <a:lnTo>
                    <a:pt x="450" y="285"/>
                  </a:lnTo>
                  <a:lnTo>
                    <a:pt x="457" y="294"/>
                  </a:lnTo>
                  <a:lnTo>
                    <a:pt x="461" y="302"/>
                  </a:lnTo>
                  <a:lnTo>
                    <a:pt x="463" y="313"/>
                  </a:lnTo>
                  <a:lnTo>
                    <a:pt x="463" y="316"/>
                  </a:lnTo>
                  <a:lnTo>
                    <a:pt x="467" y="324"/>
                  </a:lnTo>
                  <a:lnTo>
                    <a:pt x="466" y="335"/>
                  </a:lnTo>
                  <a:lnTo>
                    <a:pt x="466" y="343"/>
                  </a:lnTo>
                  <a:lnTo>
                    <a:pt x="465" y="352"/>
                  </a:lnTo>
                  <a:lnTo>
                    <a:pt x="469" y="360"/>
                  </a:lnTo>
                  <a:lnTo>
                    <a:pt x="478" y="363"/>
                  </a:lnTo>
                  <a:lnTo>
                    <a:pt x="484" y="367"/>
                  </a:lnTo>
                  <a:lnTo>
                    <a:pt x="485" y="368"/>
                  </a:lnTo>
                  <a:lnTo>
                    <a:pt x="494" y="371"/>
                  </a:lnTo>
                  <a:lnTo>
                    <a:pt x="501" y="362"/>
                  </a:lnTo>
                  <a:lnTo>
                    <a:pt x="505" y="352"/>
                  </a:lnTo>
                  <a:lnTo>
                    <a:pt x="515" y="347"/>
                  </a:lnTo>
                  <a:lnTo>
                    <a:pt x="520" y="341"/>
                  </a:lnTo>
                  <a:lnTo>
                    <a:pt x="530" y="335"/>
                  </a:lnTo>
                  <a:lnTo>
                    <a:pt x="539" y="336"/>
                  </a:lnTo>
                  <a:lnTo>
                    <a:pt x="549" y="333"/>
                  </a:lnTo>
                  <a:lnTo>
                    <a:pt x="559" y="329"/>
                  </a:lnTo>
                  <a:lnTo>
                    <a:pt x="568" y="321"/>
                  </a:lnTo>
                  <a:lnTo>
                    <a:pt x="570" y="318"/>
                  </a:lnTo>
                  <a:lnTo>
                    <a:pt x="580" y="313"/>
                  </a:lnTo>
                  <a:lnTo>
                    <a:pt x="578" y="304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312" name="Freeform 311"/>
            <p:cNvSpPr>
              <a:spLocks/>
            </p:cNvSpPr>
            <p:nvPr/>
          </p:nvSpPr>
          <p:spPr bwMode="auto">
            <a:xfrm>
              <a:off x="74113" y="2234628"/>
              <a:ext cx="1069561" cy="895686"/>
            </a:xfrm>
            <a:custGeom>
              <a:avLst/>
              <a:gdLst>
                <a:gd name="T0" fmla="*/ 864 w 935"/>
                <a:gd name="T1" fmla="*/ 545 h 783"/>
                <a:gd name="T2" fmla="*/ 768 w 935"/>
                <a:gd name="T3" fmla="*/ 474 h 783"/>
                <a:gd name="T4" fmla="*/ 705 w 935"/>
                <a:gd name="T5" fmla="*/ 482 h 783"/>
                <a:gd name="T6" fmla="*/ 591 w 935"/>
                <a:gd name="T7" fmla="*/ 458 h 783"/>
                <a:gd name="T8" fmla="*/ 405 w 935"/>
                <a:gd name="T9" fmla="*/ 39 h 783"/>
                <a:gd name="T10" fmla="*/ 330 w 935"/>
                <a:gd name="T11" fmla="*/ 30 h 783"/>
                <a:gd name="T12" fmla="*/ 277 w 935"/>
                <a:gd name="T13" fmla="*/ 24 h 783"/>
                <a:gd name="T14" fmla="*/ 219 w 935"/>
                <a:gd name="T15" fmla="*/ 21 h 783"/>
                <a:gd name="T16" fmla="*/ 166 w 935"/>
                <a:gd name="T17" fmla="*/ 28 h 783"/>
                <a:gd name="T18" fmla="*/ 125 w 935"/>
                <a:gd name="T19" fmla="*/ 58 h 783"/>
                <a:gd name="T20" fmla="*/ 47 w 935"/>
                <a:gd name="T21" fmla="*/ 134 h 783"/>
                <a:gd name="T22" fmla="*/ 112 w 935"/>
                <a:gd name="T23" fmla="*/ 205 h 783"/>
                <a:gd name="T24" fmla="*/ 139 w 935"/>
                <a:gd name="T25" fmla="*/ 235 h 783"/>
                <a:gd name="T26" fmla="*/ 138 w 935"/>
                <a:gd name="T27" fmla="*/ 244 h 783"/>
                <a:gd name="T28" fmla="*/ 78 w 935"/>
                <a:gd name="T29" fmla="*/ 243 h 783"/>
                <a:gd name="T30" fmla="*/ 25 w 935"/>
                <a:gd name="T31" fmla="*/ 248 h 783"/>
                <a:gd name="T32" fmla="*/ 29 w 935"/>
                <a:gd name="T33" fmla="*/ 289 h 783"/>
                <a:gd name="T34" fmla="*/ 94 w 935"/>
                <a:gd name="T35" fmla="*/ 329 h 783"/>
                <a:gd name="T36" fmla="*/ 137 w 935"/>
                <a:gd name="T37" fmla="*/ 324 h 783"/>
                <a:gd name="T38" fmla="*/ 88 w 935"/>
                <a:gd name="T39" fmla="*/ 393 h 783"/>
                <a:gd name="T40" fmla="*/ 53 w 935"/>
                <a:gd name="T41" fmla="*/ 414 h 783"/>
                <a:gd name="T42" fmla="*/ 26 w 935"/>
                <a:gd name="T43" fmla="*/ 472 h 783"/>
                <a:gd name="T44" fmla="*/ 43 w 935"/>
                <a:gd name="T45" fmla="*/ 492 h 783"/>
                <a:gd name="T46" fmla="*/ 60 w 935"/>
                <a:gd name="T47" fmla="*/ 503 h 783"/>
                <a:gd name="T48" fmla="*/ 61 w 935"/>
                <a:gd name="T49" fmla="*/ 537 h 783"/>
                <a:gd name="T50" fmla="*/ 114 w 935"/>
                <a:gd name="T51" fmla="*/ 505 h 783"/>
                <a:gd name="T52" fmla="*/ 107 w 935"/>
                <a:gd name="T53" fmla="*/ 604 h 783"/>
                <a:gd name="T54" fmla="*/ 186 w 935"/>
                <a:gd name="T55" fmla="*/ 615 h 783"/>
                <a:gd name="T56" fmla="*/ 199 w 935"/>
                <a:gd name="T57" fmla="*/ 604 h 783"/>
                <a:gd name="T58" fmla="*/ 225 w 935"/>
                <a:gd name="T59" fmla="*/ 624 h 783"/>
                <a:gd name="T60" fmla="*/ 180 w 935"/>
                <a:gd name="T61" fmla="*/ 692 h 783"/>
                <a:gd name="T62" fmla="*/ 127 w 935"/>
                <a:gd name="T63" fmla="*/ 731 h 783"/>
                <a:gd name="T64" fmla="*/ 76 w 935"/>
                <a:gd name="T65" fmla="*/ 770 h 783"/>
                <a:gd name="T66" fmla="*/ 124 w 935"/>
                <a:gd name="T67" fmla="*/ 751 h 783"/>
                <a:gd name="T68" fmla="*/ 166 w 935"/>
                <a:gd name="T69" fmla="*/ 746 h 783"/>
                <a:gd name="T70" fmla="*/ 199 w 935"/>
                <a:gd name="T71" fmla="*/ 706 h 783"/>
                <a:gd name="T72" fmla="*/ 250 w 935"/>
                <a:gd name="T73" fmla="*/ 664 h 783"/>
                <a:gd name="T74" fmla="*/ 295 w 935"/>
                <a:gd name="T75" fmla="*/ 623 h 783"/>
                <a:gd name="T76" fmla="*/ 295 w 935"/>
                <a:gd name="T77" fmla="*/ 575 h 783"/>
                <a:gd name="T78" fmla="*/ 322 w 935"/>
                <a:gd name="T79" fmla="*/ 520 h 783"/>
                <a:gd name="T80" fmla="*/ 370 w 935"/>
                <a:gd name="T81" fmla="*/ 464 h 783"/>
                <a:gd name="T82" fmla="*/ 372 w 935"/>
                <a:gd name="T83" fmla="*/ 475 h 783"/>
                <a:gd name="T84" fmla="*/ 358 w 935"/>
                <a:gd name="T85" fmla="*/ 552 h 783"/>
                <a:gd name="T86" fmla="*/ 389 w 935"/>
                <a:gd name="T87" fmla="*/ 541 h 783"/>
                <a:gd name="T88" fmla="*/ 425 w 935"/>
                <a:gd name="T89" fmla="*/ 516 h 783"/>
                <a:gd name="T90" fmla="*/ 420 w 935"/>
                <a:gd name="T91" fmla="*/ 480 h 783"/>
                <a:gd name="T92" fmla="*/ 435 w 935"/>
                <a:gd name="T93" fmla="*/ 469 h 783"/>
                <a:gd name="T94" fmla="*/ 473 w 935"/>
                <a:gd name="T95" fmla="*/ 467 h 783"/>
                <a:gd name="T96" fmla="*/ 505 w 935"/>
                <a:gd name="T97" fmla="*/ 469 h 783"/>
                <a:gd name="T98" fmla="*/ 591 w 935"/>
                <a:gd name="T99" fmla="*/ 481 h 783"/>
                <a:gd name="T100" fmla="*/ 631 w 935"/>
                <a:gd name="T101" fmla="*/ 474 h 783"/>
                <a:gd name="T102" fmla="*/ 693 w 935"/>
                <a:gd name="T103" fmla="*/ 515 h 783"/>
                <a:gd name="T104" fmla="*/ 705 w 935"/>
                <a:gd name="T105" fmla="*/ 493 h 783"/>
                <a:gd name="T106" fmla="*/ 755 w 935"/>
                <a:gd name="T107" fmla="*/ 510 h 783"/>
                <a:gd name="T108" fmla="*/ 748 w 935"/>
                <a:gd name="T109" fmla="*/ 485 h 783"/>
                <a:gd name="T110" fmla="*/ 791 w 935"/>
                <a:gd name="T111" fmla="*/ 508 h 783"/>
                <a:gd name="T112" fmla="*/ 813 w 935"/>
                <a:gd name="T113" fmla="*/ 528 h 783"/>
                <a:gd name="T114" fmla="*/ 854 w 935"/>
                <a:gd name="T115" fmla="*/ 557 h 783"/>
                <a:gd name="T116" fmla="*/ 878 w 935"/>
                <a:gd name="T117" fmla="*/ 579 h 783"/>
                <a:gd name="T118" fmla="*/ 922 w 935"/>
                <a:gd name="T119" fmla="*/ 60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5" h="783">
                  <a:moveTo>
                    <a:pt x="935" y="585"/>
                  </a:moveTo>
                  <a:lnTo>
                    <a:pt x="925" y="574"/>
                  </a:lnTo>
                  <a:lnTo>
                    <a:pt x="924" y="570"/>
                  </a:lnTo>
                  <a:lnTo>
                    <a:pt x="920" y="565"/>
                  </a:lnTo>
                  <a:lnTo>
                    <a:pt x="922" y="562"/>
                  </a:lnTo>
                  <a:lnTo>
                    <a:pt x="922" y="557"/>
                  </a:lnTo>
                  <a:lnTo>
                    <a:pt x="919" y="553"/>
                  </a:lnTo>
                  <a:lnTo>
                    <a:pt x="916" y="550"/>
                  </a:lnTo>
                  <a:lnTo>
                    <a:pt x="911" y="552"/>
                  </a:lnTo>
                  <a:lnTo>
                    <a:pt x="907" y="552"/>
                  </a:lnTo>
                  <a:lnTo>
                    <a:pt x="902" y="549"/>
                  </a:lnTo>
                  <a:lnTo>
                    <a:pt x="898" y="549"/>
                  </a:lnTo>
                  <a:lnTo>
                    <a:pt x="894" y="546"/>
                  </a:lnTo>
                  <a:lnTo>
                    <a:pt x="885" y="547"/>
                  </a:lnTo>
                  <a:lnTo>
                    <a:pt x="882" y="546"/>
                  </a:lnTo>
                  <a:lnTo>
                    <a:pt x="873" y="545"/>
                  </a:lnTo>
                  <a:lnTo>
                    <a:pt x="869" y="546"/>
                  </a:lnTo>
                  <a:lnTo>
                    <a:pt x="865" y="547"/>
                  </a:lnTo>
                  <a:lnTo>
                    <a:pt x="864" y="545"/>
                  </a:lnTo>
                  <a:lnTo>
                    <a:pt x="860" y="541"/>
                  </a:lnTo>
                  <a:lnTo>
                    <a:pt x="855" y="539"/>
                  </a:lnTo>
                  <a:lnTo>
                    <a:pt x="852" y="535"/>
                  </a:lnTo>
                  <a:lnTo>
                    <a:pt x="847" y="532"/>
                  </a:lnTo>
                  <a:lnTo>
                    <a:pt x="843" y="532"/>
                  </a:lnTo>
                  <a:lnTo>
                    <a:pt x="843" y="528"/>
                  </a:lnTo>
                  <a:lnTo>
                    <a:pt x="840" y="523"/>
                  </a:lnTo>
                  <a:lnTo>
                    <a:pt x="836" y="520"/>
                  </a:lnTo>
                  <a:lnTo>
                    <a:pt x="829" y="515"/>
                  </a:lnTo>
                  <a:lnTo>
                    <a:pt x="816" y="504"/>
                  </a:lnTo>
                  <a:lnTo>
                    <a:pt x="809" y="499"/>
                  </a:lnTo>
                  <a:lnTo>
                    <a:pt x="805" y="494"/>
                  </a:lnTo>
                  <a:lnTo>
                    <a:pt x="797" y="490"/>
                  </a:lnTo>
                  <a:lnTo>
                    <a:pt x="793" y="486"/>
                  </a:lnTo>
                  <a:lnTo>
                    <a:pt x="794" y="485"/>
                  </a:lnTo>
                  <a:lnTo>
                    <a:pt x="786" y="481"/>
                  </a:lnTo>
                  <a:lnTo>
                    <a:pt x="781" y="478"/>
                  </a:lnTo>
                  <a:lnTo>
                    <a:pt x="776" y="475"/>
                  </a:lnTo>
                  <a:lnTo>
                    <a:pt x="768" y="474"/>
                  </a:lnTo>
                  <a:lnTo>
                    <a:pt x="764" y="472"/>
                  </a:lnTo>
                  <a:lnTo>
                    <a:pt x="757" y="464"/>
                  </a:lnTo>
                  <a:lnTo>
                    <a:pt x="752" y="463"/>
                  </a:lnTo>
                  <a:lnTo>
                    <a:pt x="747" y="461"/>
                  </a:lnTo>
                  <a:lnTo>
                    <a:pt x="744" y="462"/>
                  </a:lnTo>
                  <a:lnTo>
                    <a:pt x="738" y="454"/>
                  </a:lnTo>
                  <a:lnTo>
                    <a:pt x="736" y="449"/>
                  </a:lnTo>
                  <a:lnTo>
                    <a:pt x="734" y="448"/>
                  </a:lnTo>
                  <a:lnTo>
                    <a:pt x="729" y="445"/>
                  </a:lnTo>
                  <a:lnTo>
                    <a:pt x="726" y="444"/>
                  </a:lnTo>
                  <a:lnTo>
                    <a:pt x="721" y="445"/>
                  </a:lnTo>
                  <a:lnTo>
                    <a:pt x="717" y="450"/>
                  </a:lnTo>
                  <a:lnTo>
                    <a:pt x="714" y="454"/>
                  </a:lnTo>
                  <a:lnTo>
                    <a:pt x="709" y="456"/>
                  </a:lnTo>
                  <a:lnTo>
                    <a:pt x="710" y="461"/>
                  </a:lnTo>
                  <a:lnTo>
                    <a:pt x="708" y="470"/>
                  </a:lnTo>
                  <a:lnTo>
                    <a:pt x="709" y="474"/>
                  </a:lnTo>
                  <a:lnTo>
                    <a:pt x="709" y="479"/>
                  </a:lnTo>
                  <a:lnTo>
                    <a:pt x="705" y="482"/>
                  </a:lnTo>
                  <a:lnTo>
                    <a:pt x="698" y="490"/>
                  </a:lnTo>
                  <a:lnTo>
                    <a:pt x="694" y="494"/>
                  </a:lnTo>
                  <a:lnTo>
                    <a:pt x="693" y="498"/>
                  </a:lnTo>
                  <a:lnTo>
                    <a:pt x="685" y="486"/>
                  </a:lnTo>
                  <a:lnTo>
                    <a:pt x="655" y="470"/>
                  </a:lnTo>
                  <a:lnTo>
                    <a:pt x="651" y="467"/>
                  </a:lnTo>
                  <a:lnTo>
                    <a:pt x="646" y="463"/>
                  </a:lnTo>
                  <a:lnTo>
                    <a:pt x="640" y="462"/>
                  </a:lnTo>
                  <a:lnTo>
                    <a:pt x="637" y="460"/>
                  </a:lnTo>
                  <a:lnTo>
                    <a:pt x="636" y="456"/>
                  </a:lnTo>
                  <a:lnTo>
                    <a:pt x="636" y="450"/>
                  </a:lnTo>
                  <a:lnTo>
                    <a:pt x="631" y="448"/>
                  </a:lnTo>
                  <a:lnTo>
                    <a:pt x="622" y="451"/>
                  </a:lnTo>
                  <a:lnTo>
                    <a:pt x="618" y="460"/>
                  </a:lnTo>
                  <a:lnTo>
                    <a:pt x="616" y="461"/>
                  </a:lnTo>
                  <a:lnTo>
                    <a:pt x="608" y="460"/>
                  </a:lnTo>
                  <a:lnTo>
                    <a:pt x="603" y="463"/>
                  </a:lnTo>
                  <a:lnTo>
                    <a:pt x="595" y="462"/>
                  </a:lnTo>
                  <a:lnTo>
                    <a:pt x="591" y="458"/>
                  </a:lnTo>
                  <a:lnTo>
                    <a:pt x="478" y="73"/>
                  </a:lnTo>
                  <a:lnTo>
                    <a:pt x="468" y="40"/>
                  </a:lnTo>
                  <a:lnTo>
                    <a:pt x="467" y="39"/>
                  </a:lnTo>
                  <a:lnTo>
                    <a:pt x="462" y="39"/>
                  </a:lnTo>
                  <a:lnTo>
                    <a:pt x="460" y="39"/>
                  </a:lnTo>
                  <a:lnTo>
                    <a:pt x="455" y="36"/>
                  </a:lnTo>
                  <a:lnTo>
                    <a:pt x="450" y="35"/>
                  </a:lnTo>
                  <a:lnTo>
                    <a:pt x="450" y="36"/>
                  </a:lnTo>
                  <a:lnTo>
                    <a:pt x="442" y="33"/>
                  </a:lnTo>
                  <a:lnTo>
                    <a:pt x="437" y="29"/>
                  </a:lnTo>
                  <a:lnTo>
                    <a:pt x="435" y="28"/>
                  </a:lnTo>
                  <a:lnTo>
                    <a:pt x="431" y="28"/>
                  </a:lnTo>
                  <a:lnTo>
                    <a:pt x="426" y="30"/>
                  </a:lnTo>
                  <a:lnTo>
                    <a:pt x="423" y="29"/>
                  </a:lnTo>
                  <a:lnTo>
                    <a:pt x="418" y="29"/>
                  </a:lnTo>
                  <a:lnTo>
                    <a:pt x="414" y="32"/>
                  </a:lnTo>
                  <a:lnTo>
                    <a:pt x="414" y="35"/>
                  </a:lnTo>
                  <a:lnTo>
                    <a:pt x="411" y="35"/>
                  </a:lnTo>
                  <a:lnTo>
                    <a:pt x="405" y="39"/>
                  </a:lnTo>
                  <a:lnTo>
                    <a:pt x="401" y="40"/>
                  </a:lnTo>
                  <a:lnTo>
                    <a:pt x="395" y="40"/>
                  </a:lnTo>
                  <a:lnTo>
                    <a:pt x="394" y="39"/>
                  </a:lnTo>
                  <a:lnTo>
                    <a:pt x="389" y="39"/>
                  </a:lnTo>
                  <a:lnTo>
                    <a:pt x="386" y="35"/>
                  </a:lnTo>
                  <a:lnTo>
                    <a:pt x="382" y="36"/>
                  </a:lnTo>
                  <a:lnTo>
                    <a:pt x="377" y="35"/>
                  </a:lnTo>
                  <a:lnTo>
                    <a:pt x="374" y="36"/>
                  </a:lnTo>
                  <a:lnTo>
                    <a:pt x="369" y="36"/>
                  </a:lnTo>
                  <a:lnTo>
                    <a:pt x="365" y="39"/>
                  </a:lnTo>
                  <a:lnTo>
                    <a:pt x="357" y="39"/>
                  </a:lnTo>
                  <a:lnTo>
                    <a:pt x="353" y="36"/>
                  </a:lnTo>
                  <a:lnTo>
                    <a:pt x="351" y="34"/>
                  </a:lnTo>
                  <a:lnTo>
                    <a:pt x="348" y="34"/>
                  </a:lnTo>
                  <a:lnTo>
                    <a:pt x="346" y="34"/>
                  </a:lnTo>
                  <a:lnTo>
                    <a:pt x="342" y="36"/>
                  </a:lnTo>
                  <a:lnTo>
                    <a:pt x="338" y="33"/>
                  </a:lnTo>
                  <a:lnTo>
                    <a:pt x="333" y="30"/>
                  </a:lnTo>
                  <a:lnTo>
                    <a:pt x="330" y="30"/>
                  </a:lnTo>
                  <a:lnTo>
                    <a:pt x="325" y="30"/>
                  </a:lnTo>
                  <a:lnTo>
                    <a:pt x="322" y="30"/>
                  </a:lnTo>
                  <a:lnTo>
                    <a:pt x="318" y="30"/>
                  </a:lnTo>
                  <a:lnTo>
                    <a:pt x="315" y="35"/>
                  </a:lnTo>
                  <a:lnTo>
                    <a:pt x="310" y="35"/>
                  </a:lnTo>
                  <a:lnTo>
                    <a:pt x="309" y="34"/>
                  </a:lnTo>
                  <a:lnTo>
                    <a:pt x="305" y="34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8" y="40"/>
                  </a:lnTo>
                  <a:lnTo>
                    <a:pt x="294" y="38"/>
                  </a:lnTo>
                  <a:lnTo>
                    <a:pt x="286" y="36"/>
                  </a:lnTo>
                  <a:lnTo>
                    <a:pt x="287" y="33"/>
                  </a:lnTo>
                  <a:lnTo>
                    <a:pt x="283" y="33"/>
                  </a:lnTo>
                  <a:lnTo>
                    <a:pt x="280" y="34"/>
                  </a:lnTo>
                  <a:lnTo>
                    <a:pt x="275" y="33"/>
                  </a:lnTo>
                  <a:lnTo>
                    <a:pt x="280" y="32"/>
                  </a:lnTo>
                  <a:lnTo>
                    <a:pt x="275" y="28"/>
                  </a:lnTo>
                  <a:lnTo>
                    <a:pt x="277" y="24"/>
                  </a:lnTo>
                  <a:lnTo>
                    <a:pt x="276" y="20"/>
                  </a:lnTo>
                  <a:lnTo>
                    <a:pt x="273" y="22"/>
                  </a:lnTo>
                  <a:lnTo>
                    <a:pt x="268" y="21"/>
                  </a:lnTo>
                  <a:lnTo>
                    <a:pt x="264" y="18"/>
                  </a:lnTo>
                  <a:lnTo>
                    <a:pt x="261" y="21"/>
                  </a:lnTo>
                  <a:lnTo>
                    <a:pt x="256" y="21"/>
                  </a:lnTo>
                  <a:lnTo>
                    <a:pt x="247" y="26"/>
                  </a:lnTo>
                  <a:lnTo>
                    <a:pt x="244" y="24"/>
                  </a:lnTo>
                  <a:lnTo>
                    <a:pt x="239" y="22"/>
                  </a:lnTo>
                  <a:lnTo>
                    <a:pt x="241" y="18"/>
                  </a:lnTo>
                  <a:lnTo>
                    <a:pt x="239" y="14"/>
                  </a:lnTo>
                  <a:lnTo>
                    <a:pt x="234" y="12"/>
                  </a:lnTo>
                  <a:lnTo>
                    <a:pt x="234" y="17"/>
                  </a:lnTo>
                  <a:lnTo>
                    <a:pt x="231" y="14"/>
                  </a:lnTo>
                  <a:lnTo>
                    <a:pt x="229" y="17"/>
                  </a:lnTo>
                  <a:lnTo>
                    <a:pt x="225" y="26"/>
                  </a:lnTo>
                  <a:lnTo>
                    <a:pt x="221" y="27"/>
                  </a:lnTo>
                  <a:lnTo>
                    <a:pt x="217" y="23"/>
                  </a:lnTo>
                  <a:lnTo>
                    <a:pt x="219" y="21"/>
                  </a:lnTo>
                  <a:lnTo>
                    <a:pt x="222" y="20"/>
                  </a:lnTo>
                  <a:lnTo>
                    <a:pt x="226" y="15"/>
                  </a:lnTo>
                  <a:lnTo>
                    <a:pt x="226" y="11"/>
                  </a:lnTo>
                  <a:lnTo>
                    <a:pt x="222" y="9"/>
                  </a:lnTo>
                  <a:lnTo>
                    <a:pt x="217" y="10"/>
                  </a:lnTo>
                  <a:lnTo>
                    <a:pt x="215" y="6"/>
                  </a:lnTo>
                  <a:lnTo>
                    <a:pt x="210" y="5"/>
                  </a:lnTo>
                  <a:lnTo>
                    <a:pt x="213" y="0"/>
                  </a:lnTo>
                  <a:lnTo>
                    <a:pt x="208" y="4"/>
                  </a:lnTo>
                  <a:lnTo>
                    <a:pt x="203" y="11"/>
                  </a:lnTo>
                  <a:lnTo>
                    <a:pt x="201" y="16"/>
                  </a:lnTo>
                  <a:lnTo>
                    <a:pt x="197" y="20"/>
                  </a:lnTo>
                  <a:lnTo>
                    <a:pt x="190" y="27"/>
                  </a:lnTo>
                  <a:lnTo>
                    <a:pt x="178" y="30"/>
                  </a:lnTo>
                  <a:lnTo>
                    <a:pt x="173" y="30"/>
                  </a:lnTo>
                  <a:lnTo>
                    <a:pt x="169" y="34"/>
                  </a:lnTo>
                  <a:lnTo>
                    <a:pt x="167" y="30"/>
                  </a:lnTo>
                  <a:lnTo>
                    <a:pt x="169" y="27"/>
                  </a:lnTo>
                  <a:lnTo>
                    <a:pt x="166" y="28"/>
                  </a:lnTo>
                  <a:lnTo>
                    <a:pt x="157" y="35"/>
                  </a:lnTo>
                  <a:lnTo>
                    <a:pt x="157" y="38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2"/>
                  </a:lnTo>
                  <a:lnTo>
                    <a:pt x="160" y="46"/>
                  </a:lnTo>
                  <a:lnTo>
                    <a:pt x="160" y="54"/>
                  </a:lnTo>
                  <a:lnTo>
                    <a:pt x="157" y="50"/>
                  </a:lnTo>
                  <a:lnTo>
                    <a:pt x="156" y="51"/>
                  </a:lnTo>
                  <a:lnTo>
                    <a:pt x="157" y="47"/>
                  </a:lnTo>
                  <a:lnTo>
                    <a:pt x="157" y="40"/>
                  </a:lnTo>
                  <a:lnTo>
                    <a:pt x="156" y="40"/>
                  </a:lnTo>
                  <a:lnTo>
                    <a:pt x="152" y="41"/>
                  </a:lnTo>
                  <a:lnTo>
                    <a:pt x="144" y="50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2" y="56"/>
                  </a:lnTo>
                  <a:lnTo>
                    <a:pt x="128" y="58"/>
                  </a:lnTo>
                  <a:lnTo>
                    <a:pt x="125" y="58"/>
                  </a:lnTo>
                  <a:lnTo>
                    <a:pt x="128" y="56"/>
                  </a:lnTo>
                  <a:lnTo>
                    <a:pt x="128" y="53"/>
                  </a:lnTo>
                  <a:lnTo>
                    <a:pt x="125" y="53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09" y="75"/>
                  </a:lnTo>
                  <a:lnTo>
                    <a:pt x="107" y="82"/>
                  </a:lnTo>
                  <a:lnTo>
                    <a:pt x="107" y="83"/>
                  </a:lnTo>
                  <a:lnTo>
                    <a:pt x="104" y="92"/>
                  </a:lnTo>
                  <a:lnTo>
                    <a:pt x="101" y="99"/>
                  </a:lnTo>
                  <a:lnTo>
                    <a:pt x="95" y="107"/>
                  </a:lnTo>
                  <a:lnTo>
                    <a:pt x="91" y="111"/>
                  </a:lnTo>
                  <a:lnTo>
                    <a:pt x="86" y="113"/>
                  </a:lnTo>
                  <a:lnTo>
                    <a:pt x="83" y="115"/>
                  </a:lnTo>
                  <a:lnTo>
                    <a:pt x="64" y="117"/>
                  </a:lnTo>
                  <a:lnTo>
                    <a:pt x="55" y="115"/>
                  </a:lnTo>
                  <a:lnTo>
                    <a:pt x="50" y="118"/>
                  </a:lnTo>
                  <a:lnTo>
                    <a:pt x="49" y="129"/>
                  </a:lnTo>
                  <a:lnTo>
                    <a:pt x="47" y="134"/>
                  </a:lnTo>
                  <a:lnTo>
                    <a:pt x="43" y="137"/>
                  </a:lnTo>
                  <a:lnTo>
                    <a:pt x="42" y="137"/>
                  </a:lnTo>
                  <a:lnTo>
                    <a:pt x="39" y="139"/>
                  </a:lnTo>
                  <a:lnTo>
                    <a:pt x="44" y="140"/>
                  </a:lnTo>
                  <a:lnTo>
                    <a:pt x="48" y="143"/>
                  </a:lnTo>
                  <a:lnTo>
                    <a:pt x="54" y="151"/>
                  </a:lnTo>
                  <a:lnTo>
                    <a:pt x="59" y="152"/>
                  </a:lnTo>
                  <a:lnTo>
                    <a:pt x="62" y="155"/>
                  </a:lnTo>
                  <a:lnTo>
                    <a:pt x="73" y="167"/>
                  </a:lnTo>
                  <a:lnTo>
                    <a:pt x="76" y="169"/>
                  </a:lnTo>
                  <a:lnTo>
                    <a:pt x="79" y="173"/>
                  </a:lnTo>
                  <a:lnTo>
                    <a:pt x="83" y="177"/>
                  </a:lnTo>
                  <a:lnTo>
                    <a:pt x="85" y="181"/>
                  </a:lnTo>
                  <a:lnTo>
                    <a:pt x="88" y="189"/>
                  </a:lnTo>
                  <a:lnTo>
                    <a:pt x="88" y="198"/>
                  </a:lnTo>
                  <a:lnTo>
                    <a:pt x="91" y="201"/>
                  </a:lnTo>
                  <a:lnTo>
                    <a:pt x="98" y="204"/>
                  </a:lnTo>
                  <a:lnTo>
                    <a:pt x="108" y="205"/>
                  </a:lnTo>
                  <a:lnTo>
                    <a:pt x="112" y="205"/>
                  </a:lnTo>
                  <a:lnTo>
                    <a:pt x="113" y="200"/>
                  </a:lnTo>
                  <a:lnTo>
                    <a:pt x="115" y="204"/>
                  </a:lnTo>
                  <a:lnTo>
                    <a:pt x="115" y="207"/>
                  </a:lnTo>
                  <a:lnTo>
                    <a:pt x="120" y="206"/>
                  </a:lnTo>
                  <a:lnTo>
                    <a:pt x="124" y="206"/>
                  </a:lnTo>
                  <a:lnTo>
                    <a:pt x="126" y="210"/>
                  </a:lnTo>
                  <a:lnTo>
                    <a:pt x="122" y="217"/>
                  </a:lnTo>
                  <a:lnTo>
                    <a:pt x="122" y="222"/>
                  </a:lnTo>
                  <a:lnTo>
                    <a:pt x="127" y="229"/>
                  </a:lnTo>
                  <a:lnTo>
                    <a:pt x="132" y="230"/>
                  </a:lnTo>
                  <a:lnTo>
                    <a:pt x="136" y="224"/>
                  </a:lnTo>
                  <a:lnTo>
                    <a:pt x="139" y="224"/>
                  </a:lnTo>
                  <a:lnTo>
                    <a:pt x="144" y="226"/>
                  </a:lnTo>
                  <a:lnTo>
                    <a:pt x="148" y="225"/>
                  </a:lnTo>
                  <a:lnTo>
                    <a:pt x="152" y="229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7"/>
                  </a:lnTo>
                  <a:lnTo>
                    <a:pt x="139" y="235"/>
                  </a:lnTo>
                  <a:lnTo>
                    <a:pt x="136" y="231"/>
                  </a:lnTo>
                  <a:lnTo>
                    <a:pt x="131" y="232"/>
                  </a:lnTo>
                  <a:lnTo>
                    <a:pt x="127" y="234"/>
                  </a:lnTo>
                  <a:lnTo>
                    <a:pt x="124" y="231"/>
                  </a:lnTo>
                  <a:lnTo>
                    <a:pt x="120" y="226"/>
                  </a:lnTo>
                  <a:lnTo>
                    <a:pt x="119" y="223"/>
                  </a:lnTo>
                  <a:lnTo>
                    <a:pt x="120" y="219"/>
                  </a:lnTo>
                  <a:lnTo>
                    <a:pt x="116" y="214"/>
                  </a:lnTo>
                  <a:lnTo>
                    <a:pt x="113" y="211"/>
                  </a:lnTo>
                  <a:lnTo>
                    <a:pt x="108" y="212"/>
                  </a:lnTo>
                  <a:lnTo>
                    <a:pt x="109" y="216"/>
                  </a:lnTo>
                  <a:lnTo>
                    <a:pt x="118" y="224"/>
                  </a:lnTo>
                  <a:lnTo>
                    <a:pt x="120" y="228"/>
                  </a:lnTo>
                  <a:lnTo>
                    <a:pt x="122" y="231"/>
                  </a:lnTo>
                  <a:lnTo>
                    <a:pt x="121" y="240"/>
                  </a:lnTo>
                  <a:lnTo>
                    <a:pt x="125" y="236"/>
                  </a:lnTo>
                  <a:lnTo>
                    <a:pt x="128" y="236"/>
                  </a:lnTo>
                  <a:lnTo>
                    <a:pt x="136" y="240"/>
                  </a:lnTo>
                  <a:lnTo>
                    <a:pt x="138" y="244"/>
                  </a:lnTo>
                  <a:lnTo>
                    <a:pt x="136" y="248"/>
                  </a:lnTo>
                  <a:lnTo>
                    <a:pt x="134" y="244"/>
                  </a:lnTo>
                  <a:lnTo>
                    <a:pt x="131" y="242"/>
                  </a:lnTo>
                  <a:lnTo>
                    <a:pt x="127" y="243"/>
                  </a:lnTo>
                  <a:lnTo>
                    <a:pt x="126" y="247"/>
                  </a:lnTo>
                  <a:lnTo>
                    <a:pt x="124" y="252"/>
                  </a:lnTo>
                  <a:lnTo>
                    <a:pt x="124" y="252"/>
                  </a:lnTo>
                  <a:lnTo>
                    <a:pt x="120" y="255"/>
                  </a:lnTo>
                  <a:lnTo>
                    <a:pt x="118" y="252"/>
                  </a:lnTo>
                  <a:lnTo>
                    <a:pt x="114" y="252"/>
                  </a:lnTo>
                  <a:lnTo>
                    <a:pt x="109" y="252"/>
                  </a:lnTo>
                  <a:lnTo>
                    <a:pt x="106" y="253"/>
                  </a:lnTo>
                  <a:lnTo>
                    <a:pt x="104" y="249"/>
                  </a:lnTo>
                  <a:lnTo>
                    <a:pt x="96" y="250"/>
                  </a:lnTo>
                  <a:lnTo>
                    <a:pt x="92" y="249"/>
                  </a:lnTo>
                  <a:lnTo>
                    <a:pt x="88" y="250"/>
                  </a:lnTo>
                  <a:lnTo>
                    <a:pt x="84" y="247"/>
                  </a:lnTo>
                  <a:lnTo>
                    <a:pt x="82" y="243"/>
                  </a:lnTo>
                  <a:lnTo>
                    <a:pt x="78" y="243"/>
                  </a:lnTo>
                  <a:lnTo>
                    <a:pt x="83" y="242"/>
                  </a:lnTo>
                  <a:lnTo>
                    <a:pt x="84" y="234"/>
                  </a:lnTo>
                  <a:lnTo>
                    <a:pt x="86" y="230"/>
                  </a:lnTo>
                  <a:lnTo>
                    <a:pt x="84" y="225"/>
                  </a:lnTo>
                  <a:lnTo>
                    <a:pt x="89" y="226"/>
                  </a:lnTo>
                  <a:lnTo>
                    <a:pt x="84" y="224"/>
                  </a:lnTo>
                  <a:lnTo>
                    <a:pt x="77" y="224"/>
                  </a:lnTo>
                  <a:lnTo>
                    <a:pt x="72" y="225"/>
                  </a:lnTo>
                  <a:lnTo>
                    <a:pt x="68" y="228"/>
                  </a:lnTo>
                  <a:lnTo>
                    <a:pt x="64" y="230"/>
                  </a:lnTo>
                  <a:lnTo>
                    <a:pt x="64" y="231"/>
                  </a:lnTo>
                  <a:lnTo>
                    <a:pt x="55" y="231"/>
                  </a:lnTo>
                  <a:lnTo>
                    <a:pt x="50" y="234"/>
                  </a:lnTo>
                  <a:lnTo>
                    <a:pt x="47" y="236"/>
                  </a:lnTo>
                  <a:lnTo>
                    <a:pt x="49" y="241"/>
                  </a:lnTo>
                  <a:lnTo>
                    <a:pt x="49" y="244"/>
                  </a:lnTo>
                  <a:lnTo>
                    <a:pt x="45" y="244"/>
                  </a:lnTo>
                  <a:lnTo>
                    <a:pt x="37" y="241"/>
                  </a:lnTo>
                  <a:lnTo>
                    <a:pt x="25" y="248"/>
                  </a:lnTo>
                  <a:lnTo>
                    <a:pt x="24" y="253"/>
                  </a:lnTo>
                  <a:lnTo>
                    <a:pt x="20" y="254"/>
                  </a:lnTo>
                  <a:lnTo>
                    <a:pt x="15" y="253"/>
                  </a:lnTo>
                  <a:lnTo>
                    <a:pt x="12" y="256"/>
                  </a:lnTo>
                  <a:lnTo>
                    <a:pt x="9" y="260"/>
                  </a:lnTo>
                  <a:lnTo>
                    <a:pt x="6" y="261"/>
                  </a:lnTo>
                  <a:lnTo>
                    <a:pt x="1" y="260"/>
                  </a:lnTo>
                  <a:lnTo>
                    <a:pt x="0" y="262"/>
                  </a:lnTo>
                  <a:lnTo>
                    <a:pt x="11" y="273"/>
                  </a:lnTo>
                  <a:lnTo>
                    <a:pt x="14" y="276"/>
                  </a:lnTo>
                  <a:lnTo>
                    <a:pt x="19" y="277"/>
                  </a:lnTo>
                  <a:lnTo>
                    <a:pt x="23" y="279"/>
                  </a:lnTo>
                  <a:lnTo>
                    <a:pt x="26" y="280"/>
                  </a:lnTo>
                  <a:lnTo>
                    <a:pt x="21" y="277"/>
                  </a:lnTo>
                  <a:lnTo>
                    <a:pt x="33" y="282"/>
                  </a:lnTo>
                  <a:lnTo>
                    <a:pt x="38" y="285"/>
                  </a:lnTo>
                  <a:lnTo>
                    <a:pt x="35" y="284"/>
                  </a:lnTo>
                  <a:lnTo>
                    <a:pt x="31" y="284"/>
                  </a:lnTo>
                  <a:lnTo>
                    <a:pt x="29" y="289"/>
                  </a:lnTo>
                  <a:lnTo>
                    <a:pt x="25" y="290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0" y="289"/>
                  </a:lnTo>
                  <a:lnTo>
                    <a:pt x="24" y="293"/>
                  </a:lnTo>
                  <a:lnTo>
                    <a:pt x="25" y="296"/>
                  </a:lnTo>
                  <a:lnTo>
                    <a:pt x="29" y="301"/>
                  </a:lnTo>
                  <a:lnTo>
                    <a:pt x="30" y="301"/>
                  </a:lnTo>
                  <a:lnTo>
                    <a:pt x="27" y="309"/>
                  </a:lnTo>
                  <a:lnTo>
                    <a:pt x="29" y="313"/>
                  </a:lnTo>
                  <a:lnTo>
                    <a:pt x="32" y="317"/>
                  </a:lnTo>
                  <a:lnTo>
                    <a:pt x="44" y="320"/>
                  </a:lnTo>
                  <a:lnTo>
                    <a:pt x="53" y="324"/>
                  </a:lnTo>
                  <a:lnTo>
                    <a:pt x="58" y="323"/>
                  </a:lnTo>
                  <a:lnTo>
                    <a:pt x="61" y="324"/>
                  </a:lnTo>
                  <a:lnTo>
                    <a:pt x="70" y="320"/>
                  </a:lnTo>
                  <a:lnTo>
                    <a:pt x="82" y="320"/>
                  </a:lnTo>
                  <a:lnTo>
                    <a:pt x="85" y="321"/>
                  </a:lnTo>
                  <a:lnTo>
                    <a:pt x="94" y="329"/>
                  </a:lnTo>
                  <a:lnTo>
                    <a:pt x="94" y="324"/>
                  </a:lnTo>
                  <a:lnTo>
                    <a:pt x="90" y="320"/>
                  </a:lnTo>
                  <a:lnTo>
                    <a:pt x="94" y="319"/>
                  </a:lnTo>
                  <a:lnTo>
                    <a:pt x="97" y="324"/>
                  </a:lnTo>
                  <a:lnTo>
                    <a:pt x="102" y="331"/>
                  </a:lnTo>
                  <a:lnTo>
                    <a:pt x="106" y="323"/>
                  </a:lnTo>
                  <a:lnTo>
                    <a:pt x="110" y="320"/>
                  </a:lnTo>
                  <a:lnTo>
                    <a:pt x="114" y="317"/>
                  </a:lnTo>
                  <a:lnTo>
                    <a:pt x="119" y="314"/>
                  </a:lnTo>
                  <a:lnTo>
                    <a:pt x="122" y="311"/>
                  </a:lnTo>
                  <a:lnTo>
                    <a:pt x="127" y="313"/>
                  </a:lnTo>
                  <a:lnTo>
                    <a:pt x="131" y="309"/>
                  </a:lnTo>
                  <a:lnTo>
                    <a:pt x="133" y="306"/>
                  </a:lnTo>
                  <a:lnTo>
                    <a:pt x="137" y="305"/>
                  </a:lnTo>
                  <a:lnTo>
                    <a:pt x="134" y="308"/>
                  </a:lnTo>
                  <a:lnTo>
                    <a:pt x="139" y="311"/>
                  </a:lnTo>
                  <a:lnTo>
                    <a:pt x="140" y="315"/>
                  </a:lnTo>
                  <a:lnTo>
                    <a:pt x="140" y="319"/>
                  </a:lnTo>
                  <a:lnTo>
                    <a:pt x="137" y="324"/>
                  </a:lnTo>
                  <a:lnTo>
                    <a:pt x="133" y="326"/>
                  </a:lnTo>
                  <a:lnTo>
                    <a:pt x="130" y="324"/>
                  </a:lnTo>
                  <a:lnTo>
                    <a:pt x="128" y="325"/>
                  </a:lnTo>
                  <a:lnTo>
                    <a:pt x="127" y="330"/>
                  </a:lnTo>
                  <a:lnTo>
                    <a:pt x="132" y="331"/>
                  </a:lnTo>
                  <a:lnTo>
                    <a:pt x="137" y="338"/>
                  </a:lnTo>
                  <a:lnTo>
                    <a:pt x="138" y="347"/>
                  </a:lnTo>
                  <a:lnTo>
                    <a:pt x="142" y="359"/>
                  </a:lnTo>
                  <a:lnTo>
                    <a:pt x="140" y="363"/>
                  </a:lnTo>
                  <a:lnTo>
                    <a:pt x="133" y="372"/>
                  </a:lnTo>
                  <a:lnTo>
                    <a:pt x="130" y="374"/>
                  </a:lnTo>
                  <a:lnTo>
                    <a:pt x="121" y="374"/>
                  </a:lnTo>
                  <a:lnTo>
                    <a:pt x="118" y="375"/>
                  </a:lnTo>
                  <a:lnTo>
                    <a:pt x="114" y="373"/>
                  </a:lnTo>
                  <a:lnTo>
                    <a:pt x="109" y="373"/>
                  </a:lnTo>
                  <a:lnTo>
                    <a:pt x="106" y="377"/>
                  </a:lnTo>
                  <a:lnTo>
                    <a:pt x="101" y="385"/>
                  </a:lnTo>
                  <a:lnTo>
                    <a:pt x="92" y="392"/>
                  </a:lnTo>
                  <a:lnTo>
                    <a:pt x="88" y="393"/>
                  </a:lnTo>
                  <a:lnTo>
                    <a:pt x="84" y="391"/>
                  </a:lnTo>
                  <a:lnTo>
                    <a:pt x="80" y="392"/>
                  </a:lnTo>
                  <a:lnTo>
                    <a:pt x="77" y="396"/>
                  </a:lnTo>
                  <a:lnTo>
                    <a:pt x="79" y="389"/>
                  </a:lnTo>
                  <a:lnTo>
                    <a:pt x="78" y="385"/>
                  </a:lnTo>
                  <a:lnTo>
                    <a:pt x="71" y="383"/>
                  </a:lnTo>
                  <a:lnTo>
                    <a:pt x="66" y="383"/>
                  </a:lnTo>
                  <a:lnTo>
                    <a:pt x="62" y="386"/>
                  </a:lnTo>
                  <a:lnTo>
                    <a:pt x="61" y="390"/>
                  </a:lnTo>
                  <a:lnTo>
                    <a:pt x="65" y="393"/>
                  </a:lnTo>
                  <a:lnTo>
                    <a:pt x="60" y="392"/>
                  </a:lnTo>
                  <a:lnTo>
                    <a:pt x="55" y="395"/>
                  </a:lnTo>
                  <a:lnTo>
                    <a:pt x="54" y="399"/>
                  </a:lnTo>
                  <a:lnTo>
                    <a:pt x="55" y="403"/>
                  </a:lnTo>
                  <a:lnTo>
                    <a:pt x="53" y="406"/>
                  </a:lnTo>
                  <a:lnTo>
                    <a:pt x="56" y="409"/>
                  </a:lnTo>
                  <a:lnTo>
                    <a:pt x="61" y="406"/>
                  </a:lnTo>
                  <a:lnTo>
                    <a:pt x="56" y="412"/>
                  </a:lnTo>
                  <a:lnTo>
                    <a:pt x="53" y="414"/>
                  </a:lnTo>
                  <a:lnTo>
                    <a:pt x="54" y="418"/>
                  </a:lnTo>
                  <a:lnTo>
                    <a:pt x="53" y="416"/>
                  </a:lnTo>
                  <a:lnTo>
                    <a:pt x="48" y="415"/>
                  </a:lnTo>
                  <a:lnTo>
                    <a:pt x="44" y="419"/>
                  </a:lnTo>
                  <a:lnTo>
                    <a:pt x="32" y="434"/>
                  </a:lnTo>
                  <a:lnTo>
                    <a:pt x="30" y="438"/>
                  </a:lnTo>
                  <a:lnTo>
                    <a:pt x="31" y="443"/>
                  </a:lnTo>
                  <a:lnTo>
                    <a:pt x="30" y="446"/>
                  </a:lnTo>
                  <a:lnTo>
                    <a:pt x="23" y="448"/>
                  </a:lnTo>
                  <a:lnTo>
                    <a:pt x="24" y="451"/>
                  </a:lnTo>
                  <a:lnTo>
                    <a:pt x="29" y="455"/>
                  </a:lnTo>
                  <a:lnTo>
                    <a:pt x="24" y="455"/>
                  </a:lnTo>
                  <a:lnTo>
                    <a:pt x="20" y="454"/>
                  </a:lnTo>
                  <a:lnTo>
                    <a:pt x="19" y="457"/>
                  </a:lnTo>
                  <a:lnTo>
                    <a:pt x="20" y="462"/>
                  </a:lnTo>
                  <a:lnTo>
                    <a:pt x="24" y="460"/>
                  </a:lnTo>
                  <a:lnTo>
                    <a:pt x="29" y="463"/>
                  </a:lnTo>
                  <a:lnTo>
                    <a:pt x="25" y="468"/>
                  </a:lnTo>
                  <a:lnTo>
                    <a:pt x="26" y="472"/>
                  </a:lnTo>
                  <a:lnTo>
                    <a:pt x="30" y="475"/>
                  </a:lnTo>
                  <a:lnTo>
                    <a:pt x="30" y="479"/>
                  </a:lnTo>
                  <a:lnTo>
                    <a:pt x="32" y="484"/>
                  </a:lnTo>
                  <a:lnTo>
                    <a:pt x="36" y="481"/>
                  </a:lnTo>
                  <a:lnTo>
                    <a:pt x="36" y="476"/>
                  </a:lnTo>
                  <a:lnTo>
                    <a:pt x="41" y="468"/>
                  </a:lnTo>
                  <a:lnTo>
                    <a:pt x="49" y="463"/>
                  </a:lnTo>
                  <a:lnTo>
                    <a:pt x="52" y="458"/>
                  </a:lnTo>
                  <a:lnTo>
                    <a:pt x="52" y="461"/>
                  </a:lnTo>
                  <a:lnTo>
                    <a:pt x="48" y="464"/>
                  </a:lnTo>
                  <a:lnTo>
                    <a:pt x="39" y="472"/>
                  </a:lnTo>
                  <a:lnTo>
                    <a:pt x="38" y="475"/>
                  </a:lnTo>
                  <a:lnTo>
                    <a:pt x="38" y="480"/>
                  </a:lnTo>
                  <a:lnTo>
                    <a:pt x="42" y="479"/>
                  </a:lnTo>
                  <a:lnTo>
                    <a:pt x="41" y="482"/>
                  </a:lnTo>
                  <a:lnTo>
                    <a:pt x="48" y="484"/>
                  </a:lnTo>
                  <a:lnTo>
                    <a:pt x="44" y="486"/>
                  </a:lnTo>
                  <a:lnTo>
                    <a:pt x="41" y="487"/>
                  </a:lnTo>
                  <a:lnTo>
                    <a:pt x="43" y="492"/>
                  </a:lnTo>
                  <a:lnTo>
                    <a:pt x="47" y="491"/>
                  </a:lnTo>
                  <a:lnTo>
                    <a:pt x="52" y="492"/>
                  </a:lnTo>
                  <a:lnTo>
                    <a:pt x="55" y="496"/>
                  </a:lnTo>
                  <a:lnTo>
                    <a:pt x="64" y="496"/>
                  </a:lnTo>
                  <a:lnTo>
                    <a:pt x="67" y="496"/>
                  </a:lnTo>
                  <a:lnTo>
                    <a:pt x="72" y="492"/>
                  </a:lnTo>
                  <a:lnTo>
                    <a:pt x="74" y="496"/>
                  </a:lnTo>
                  <a:lnTo>
                    <a:pt x="71" y="497"/>
                  </a:lnTo>
                  <a:lnTo>
                    <a:pt x="74" y="498"/>
                  </a:lnTo>
                  <a:lnTo>
                    <a:pt x="78" y="503"/>
                  </a:lnTo>
                  <a:lnTo>
                    <a:pt x="77" y="506"/>
                  </a:lnTo>
                  <a:lnTo>
                    <a:pt x="72" y="509"/>
                  </a:lnTo>
                  <a:lnTo>
                    <a:pt x="70" y="508"/>
                  </a:lnTo>
                  <a:lnTo>
                    <a:pt x="70" y="504"/>
                  </a:lnTo>
                  <a:lnTo>
                    <a:pt x="66" y="499"/>
                  </a:lnTo>
                  <a:lnTo>
                    <a:pt x="62" y="504"/>
                  </a:lnTo>
                  <a:lnTo>
                    <a:pt x="59" y="505"/>
                  </a:lnTo>
                  <a:lnTo>
                    <a:pt x="55" y="509"/>
                  </a:lnTo>
                  <a:lnTo>
                    <a:pt x="60" y="503"/>
                  </a:lnTo>
                  <a:lnTo>
                    <a:pt x="59" y="499"/>
                  </a:lnTo>
                  <a:lnTo>
                    <a:pt x="54" y="497"/>
                  </a:lnTo>
                  <a:lnTo>
                    <a:pt x="50" y="497"/>
                  </a:lnTo>
                  <a:lnTo>
                    <a:pt x="50" y="492"/>
                  </a:lnTo>
                  <a:lnTo>
                    <a:pt x="45" y="496"/>
                  </a:lnTo>
                  <a:lnTo>
                    <a:pt x="42" y="499"/>
                  </a:lnTo>
                  <a:lnTo>
                    <a:pt x="39" y="503"/>
                  </a:lnTo>
                  <a:lnTo>
                    <a:pt x="36" y="506"/>
                  </a:lnTo>
                  <a:lnTo>
                    <a:pt x="32" y="510"/>
                  </a:lnTo>
                  <a:lnTo>
                    <a:pt x="41" y="513"/>
                  </a:lnTo>
                  <a:lnTo>
                    <a:pt x="39" y="516"/>
                  </a:lnTo>
                  <a:lnTo>
                    <a:pt x="43" y="520"/>
                  </a:lnTo>
                  <a:lnTo>
                    <a:pt x="47" y="522"/>
                  </a:lnTo>
                  <a:lnTo>
                    <a:pt x="49" y="521"/>
                  </a:lnTo>
                  <a:lnTo>
                    <a:pt x="49" y="523"/>
                  </a:lnTo>
                  <a:lnTo>
                    <a:pt x="53" y="528"/>
                  </a:lnTo>
                  <a:lnTo>
                    <a:pt x="53" y="529"/>
                  </a:lnTo>
                  <a:lnTo>
                    <a:pt x="56" y="534"/>
                  </a:lnTo>
                  <a:lnTo>
                    <a:pt x="61" y="537"/>
                  </a:lnTo>
                  <a:lnTo>
                    <a:pt x="59" y="540"/>
                  </a:lnTo>
                  <a:lnTo>
                    <a:pt x="60" y="545"/>
                  </a:lnTo>
                  <a:lnTo>
                    <a:pt x="68" y="546"/>
                  </a:lnTo>
                  <a:lnTo>
                    <a:pt x="77" y="546"/>
                  </a:lnTo>
                  <a:lnTo>
                    <a:pt x="84" y="544"/>
                  </a:lnTo>
                  <a:lnTo>
                    <a:pt x="89" y="541"/>
                  </a:lnTo>
                  <a:lnTo>
                    <a:pt x="92" y="538"/>
                  </a:lnTo>
                  <a:lnTo>
                    <a:pt x="94" y="539"/>
                  </a:lnTo>
                  <a:lnTo>
                    <a:pt x="98" y="538"/>
                  </a:lnTo>
                  <a:lnTo>
                    <a:pt x="98" y="537"/>
                  </a:lnTo>
                  <a:lnTo>
                    <a:pt x="100" y="529"/>
                  </a:lnTo>
                  <a:lnTo>
                    <a:pt x="95" y="527"/>
                  </a:lnTo>
                  <a:lnTo>
                    <a:pt x="97" y="523"/>
                  </a:lnTo>
                  <a:lnTo>
                    <a:pt x="101" y="520"/>
                  </a:lnTo>
                  <a:lnTo>
                    <a:pt x="104" y="513"/>
                  </a:lnTo>
                  <a:lnTo>
                    <a:pt x="108" y="508"/>
                  </a:lnTo>
                  <a:lnTo>
                    <a:pt x="107" y="504"/>
                  </a:lnTo>
                  <a:lnTo>
                    <a:pt x="110" y="508"/>
                  </a:lnTo>
                  <a:lnTo>
                    <a:pt x="114" y="505"/>
                  </a:lnTo>
                  <a:lnTo>
                    <a:pt x="112" y="509"/>
                  </a:lnTo>
                  <a:lnTo>
                    <a:pt x="107" y="510"/>
                  </a:lnTo>
                  <a:lnTo>
                    <a:pt x="106" y="514"/>
                  </a:lnTo>
                  <a:lnTo>
                    <a:pt x="102" y="522"/>
                  </a:lnTo>
                  <a:lnTo>
                    <a:pt x="101" y="527"/>
                  </a:lnTo>
                  <a:lnTo>
                    <a:pt x="106" y="531"/>
                  </a:lnTo>
                  <a:lnTo>
                    <a:pt x="104" y="535"/>
                  </a:lnTo>
                  <a:lnTo>
                    <a:pt x="106" y="539"/>
                  </a:lnTo>
                  <a:lnTo>
                    <a:pt x="108" y="541"/>
                  </a:lnTo>
                  <a:lnTo>
                    <a:pt x="108" y="545"/>
                  </a:lnTo>
                  <a:lnTo>
                    <a:pt x="115" y="562"/>
                  </a:lnTo>
                  <a:lnTo>
                    <a:pt x="108" y="574"/>
                  </a:lnTo>
                  <a:lnTo>
                    <a:pt x="109" y="577"/>
                  </a:lnTo>
                  <a:lnTo>
                    <a:pt x="116" y="585"/>
                  </a:lnTo>
                  <a:lnTo>
                    <a:pt x="113" y="586"/>
                  </a:lnTo>
                  <a:lnTo>
                    <a:pt x="114" y="594"/>
                  </a:lnTo>
                  <a:lnTo>
                    <a:pt x="113" y="599"/>
                  </a:lnTo>
                  <a:lnTo>
                    <a:pt x="112" y="603"/>
                  </a:lnTo>
                  <a:lnTo>
                    <a:pt x="107" y="604"/>
                  </a:lnTo>
                  <a:lnTo>
                    <a:pt x="112" y="604"/>
                  </a:lnTo>
                  <a:lnTo>
                    <a:pt x="115" y="607"/>
                  </a:lnTo>
                  <a:lnTo>
                    <a:pt x="124" y="600"/>
                  </a:lnTo>
                  <a:lnTo>
                    <a:pt x="126" y="597"/>
                  </a:lnTo>
                  <a:lnTo>
                    <a:pt x="130" y="595"/>
                  </a:lnTo>
                  <a:lnTo>
                    <a:pt x="134" y="593"/>
                  </a:lnTo>
                  <a:lnTo>
                    <a:pt x="138" y="592"/>
                  </a:lnTo>
                  <a:lnTo>
                    <a:pt x="146" y="585"/>
                  </a:lnTo>
                  <a:lnTo>
                    <a:pt x="150" y="587"/>
                  </a:lnTo>
                  <a:lnTo>
                    <a:pt x="152" y="591"/>
                  </a:lnTo>
                  <a:lnTo>
                    <a:pt x="157" y="593"/>
                  </a:lnTo>
                  <a:lnTo>
                    <a:pt x="158" y="597"/>
                  </a:lnTo>
                  <a:lnTo>
                    <a:pt x="162" y="594"/>
                  </a:lnTo>
                  <a:lnTo>
                    <a:pt x="167" y="591"/>
                  </a:lnTo>
                  <a:lnTo>
                    <a:pt x="167" y="594"/>
                  </a:lnTo>
                  <a:lnTo>
                    <a:pt x="172" y="598"/>
                  </a:lnTo>
                  <a:lnTo>
                    <a:pt x="180" y="613"/>
                  </a:lnTo>
                  <a:lnTo>
                    <a:pt x="181" y="615"/>
                  </a:lnTo>
                  <a:lnTo>
                    <a:pt x="186" y="615"/>
                  </a:lnTo>
                  <a:lnTo>
                    <a:pt x="188" y="611"/>
                  </a:lnTo>
                  <a:lnTo>
                    <a:pt x="186" y="606"/>
                  </a:lnTo>
                  <a:lnTo>
                    <a:pt x="184" y="600"/>
                  </a:lnTo>
                  <a:lnTo>
                    <a:pt x="186" y="597"/>
                  </a:lnTo>
                  <a:lnTo>
                    <a:pt x="186" y="588"/>
                  </a:lnTo>
                  <a:lnTo>
                    <a:pt x="190" y="591"/>
                  </a:lnTo>
                  <a:lnTo>
                    <a:pt x="193" y="582"/>
                  </a:lnTo>
                  <a:lnTo>
                    <a:pt x="192" y="579"/>
                  </a:lnTo>
                  <a:lnTo>
                    <a:pt x="196" y="583"/>
                  </a:lnTo>
                  <a:lnTo>
                    <a:pt x="204" y="586"/>
                  </a:lnTo>
                  <a:lnTo>
                    <a:pt x="205" y="591"/>
                  </a:lnTo>
                  <a:lnTo>
                    <a:pt x="204" y="591"/>
                  </a:lnTo>
                  <a:lnTo>
                    <a:pt x="202" y="586"/>
                  </a:lnTo>
                  <a:lnTo>
                    <a:pt x="198" y="586"/>
                  </a:lnTo>
                  <a:lnTo>
                    <a:pt x="195" y="588"/>
                  </a:lnTo>
                  <a:lnTo>
                    <a:pt x="192" y="597"/>
                  </a:lnTo>
                  <a:lnTo>
                    <a:pt x="197" y="598"/>
                  </a:lnTo>
                  <a:lnTo>
                    <a:pt x="198" y="603"/>
                  </a:lnTo>
                  <a:lnTo>
                    <a:pt x="199" y="604"/>
                  </a:lnTo>
                  <a:lnTo>
                    <a:pt x="204" y="604"/>
                  </a:lnTo>
                  <a:lnTo>
                    <a:pt x="211" y="599"/>
                  </a:lnTo>
                  <a:lnTo>
                    <a:pt x="225" y="593"/>
                  </a:lnTo>
                  <a:lnTo>
                    <a:pt x="228" y="589"/>
                  </a:lnTo>
                  <a:lnTo>
                    <a:pt x="231" y="586"/>
                  </a:lnTo>
                  <a:lnTo>
                    <a:pt x="233" y="582"/>
                  </a:lnTo>
                  <a:lnTo>
                    <a:pt x="233" y="586"/>
                  </a:lnTo>
                  <a:lnTo>
                    <a:pt x="231" y="589"/>
                  </a:lnTo>
                  <a:lnTo>
                    <a:pt x="231" y="593"/>
                  </a:lnTo>
                  <a:lnTo>
                    <a:pt x="232" y="598"/>
                  </a:lnTo>
                  <a:lnTo>
                    <a:pt x="225" y="603"/>
                  </a:lnTo>
                  <a:lnTo>
                    <a:pt x="222" y="606"/>
                  </a:lnTo>
                  <a:lnTo>
                    <a:pt x="219" y="611"/>
                  </a:lnTo>
                  <a:lnTo>
                    <a:pt x="217" y="615"/>
                  </a:lnTo>
                  <a:lnTo>
                    <a:pt x="217" y="619"/>
                  </a:lnTo>
                  <a:lnTo>
                    <a:pt x="220" y="623"/>
                  </a:lnTo>
                  <a:lnTo>
                    <a:pt x="223" y="623"/>
                  </a:lnTo>
                  <a:lnTo>
                    <a:pt x="228" y="626"/>
                  </a:lnTo>
                  <a:lnTo>
                    <a:pt x="225" y="624"/>
                  </a:lnTo>
                  <a:lnTo>
                    <a:pt x="221" y="626"/>
                  </a:lnTo>
                  <a:lnTo>
                    <a:pt x="216" y="629"/>
                  </a:lnTo>
                  <a:lnTo>
                    <a:pt x="216" y="641"/>
                  </a:lnTo>
                  <a:lnTo>
                    <a:pt x="215" y="650"/>
                  </a:lnTo>
                  <a:lnTo>
                    <a:pt x="217" y="653"/>
                  </a:lnTo>
                  <a:lnTo>
                    <a:pt x="219" y="658"/>
                  </a:lnTo>
                  <a:lnTo>
                    <a:pt x="223" y="654"/>
                  </a:lnTo>
                  <a:lnTo>
                    <a:pt x="221" y="658"/>
                  </a:lnTo>
                  <a:lnTo>
                    <a:pt x="216" y="658"/>
                  </a:lnTo>
                  <a:lnTo>
                    <a:pt x="215" y="654"/>
                  </a:lnTo>
                  <a:lnTo>
                    <a:pt x="211" y="657"/>
                  </a:lnTo>
                  <a:lnTo>
                    <a:pt x="199" y="668"/>
                  </a:lnTo>
                  <a:lnTo>
                    <a:pt x="196" y="671"/>
                  </a:lnTo>
                  <a:lnTo>
                    <a:pt x="191" y="680"/>
                  </a:lnTo>
                  <a:lnTo>
                    <a:pt x="191" y="683"/>
                  </a:lnTo>
                  <a:lnTo>
                    <a:pt x="191" y="688"/>
                  </a:lnTo>
                  <a:lnTo>
                    <a:pt x="188" y="692"/>
                  </a:lnTo>
                  <a:lnTo>
                    <a:pt x="184" y="688"/>
                  </a:lnTo>
                  <a:lnTo>
                    <a:pt x="180" y="692"/>
                  </a:lnTo>
                  <a:lnTo>
                    <a:pt x="178" y="696"/>
                  </a:lnTo>
                  <a:lnTo>
                    <a:pt x="169" y="699"/>
                  </a:lnTo>
                  <a:lnTo>
                    <a:pt x="161" y="704"/>
                  </a:lnTo>
                  <a:lnTo>
                    <a:pt x="157" y="708"/>
                  </a:lnTo>
                  <a:lnTo>
                    <a:pt x="155" y="710"/>
                  </a:lnTo>
                  <a:lnTo>
                    <a:pt x="146" y="717"/>
                  </a:lnTo>
                  <a:lnTo>
                    <a:pt x="145" y="722"/>
                  </a:lnTo>
                  <a:lnTo>
                    <a:pt x="143" y="730"/>
                  </a:lnTo>
                  <a:lnTo>
                    <a:pt x="145" y="734"/>
                  </a:lnTo>
                  <a:lnTo>
                    <a:pt x="149" y="736"/>
                  </a:lnTo>
                  <a:lnTo>
                    <a:pt x="149" y="740"/>
                  </a:lnTo>
                  <a:lnTo>
                    <a:pt x="145" y="739"/>
                  </a:lnTo>
                  <a:lnTo>
                    <a:pt x="140" y="736"/>
                  </a:lnTo>
                  <a:lnTo>
                    <a:pt x="137" y="737"/>
                  </a:lnTo>
                  <a:lnTo>
                    <a:pt x="138" y="741"/>
                  </a:lnTo>
                  <a:lnTo>
                    <a:pt x="133" y="739"/>
                  </a:lnTo>
                  <a:lnTo>
                    <a:pt x="130" y="735"/>
                  </a:lnTo>
                  <a:lnTo>
                    <a:pt x="131" y="731"/>
                  </a:lnTo>
                  <a:lnTo>
                    <a:pt x="127" y="731"/>
                  </a:lnTo>
                  <a:lnTo>
                    <a:pt x="124" y="730"/>
                  </a:lnTo>
                  <a:lnTo>
                    <a:pt x="110" y="734"/>
                  </a:lnTo>
                  <a:lnTo>
                    <a:pt x="98" y="742"/>
                  </a:lnTo>
                  <a:lnTo>
                    <a:pt x="91" y="751"/>
                  </a:lnTo>
                  <a:lnTo>
                    <a:pt x="90" y="754"/>
                  </a:lnTo>
                  <a:lnTo>
                    <a:pt x="88" y="759"/>
                  </a:lnTo>
                  <a:lnTo>
                    <a:pt x="79" y="761"/>
                  </a:lnTo>
                  <a:lnTo>
                    <a:pt x="79" y="766"/>
                  </a:lnTo>
                  <a:lnTo>
                    <a:pt x="74" y="765"/>
                  </a:lnTo>
                  <a:lnTo>
                    <a:pt x="71" y="766"/>
                  </a:lnTo>
                  <a:lnTo>
                    <a:pt x="68" y="771"/>
                  </a:lnTo>
                  <a:lnTo>
                    <a:pt x="68" y="775"/>
                  </a:lnTo>
                  <a:lnTo>
                    <a:pt x="67" y="779"/>
                  </a:lnTo>
                  <a:lnTo>
                    <a:pt x="67" y="783"/>
                  </a:lnTo>
                  <a:lnTo>
                    <a:pt x="71" y="781"/>
                  </a:lnTo>
                  <a:lnTo>
                    <a:pt x="74" y="776"/>
                  </a:lnTo>
                  <a:lnTo>
                    <a:pt x="71" y="773"/>
                  </a:lnTo>
                  <a:lnTo>
                    <a:pt x="71" y="769"/>
                  </a:lnTo>
                  <a:lnTo>
                    <a:pt x="76" y="770"/>
                  </a:lnTo>
                  <a:lnTo>
                    <a:pt x="78" y="773"/>
                  </a:lnTo>
                  <a:lnTo>
                    <a:pt x="79" y="778"/>
                  </a:lnTo>
                  <a:lnTo>
                    <a:pt x="88" y="776"/>
                  </a:lnTo>
                  <a:lnTo>
                    <a:pt x="85" y="771"/>
                  </a:lnTo>
                  <a:lnTo>
                    <a:pt x="86" y="767"/>
                  </a:lnTo>
                  <a:lnTo>
                    <a:pt x="84" y="763"/>
                  </a:lnTo>
                  <a:lnTo>
                    <a:pt x="89" y="761"/>
                  </a:lnTo>
                  <a:lnTo>
                    <a:pt x="90" y="770"/>
                  </a:lnTo>
                  <a:lnTo>
                    <a:pt x="91" y="773"/>
                  </a:lnTo>
                  <a:lnTo>
                    <a:pt x="96" y="775"/>
                  </a:lnTo>
                  <a:lnTo>
                    <a:pt x="100" y="771"/>
                  </a:lnTo>
                  <a:lnTo>
                    <a:pt x="104" y="769"/>
                  </a:lnTo>
                  <a:lnTo>
                    <a:pt x="103" y="764"/>
                  </a:lnTo>
                  <a:lnTo>
                    <a:pt x="107" y="763"/>
                  </a:lnTo>
                  <a:lnTo>
                    <a:pt x="110" y="758"/>
                  </a:lnTo>
                  <a:lnTo>
                    <a:pt x="113" y="751"/>
                  </a:lnTo>
                  <a:lnTo>
                    <a:pt x="116" y="746"/>
                  </a:lnTo>
                  <a:lnTo>
                    <a:pt x="120" y="747"/>
                  </a:lnTo>
                  <a:lnTo>
                    <a:pt x="124" y="751"/>
                  </a:lnTo>
                  <a:lnTo>
                    <a:pt x="119" y="751"/>
                  </a:lnTo>
                  <a:lnTo>
                    <a:pt x="118" y="754"/>
                  </a:lnTo>
                  <a:lnTo>
                    <a:pt x="119" y="759"/>
                  </a:lnTo>
                  <a:lnTo>
                    <a:pt x="124" y="759"/>
                  </a:lnTo>
                  <a:lnTo>
                    <a:pt x="127" y="758"/>
                  </a:lnTo>
                  <a:lnTo>
                    <a:pt x="131" y="753"/>
                  </a:lnTo>
                  <a:lnTo>
                    <a:pt x="134" y="754"/>
                  </a:lnTo>
                  <a:lnTo>
                    <a:pt x="139" y="754"/>
                  </a:lnTo>
                  <a:lnTo>
                    <a:pt x="137" y="751"/>
                  </a:lnTo>
                  <a:lnTo>
                    <a:pt x="142" y="749"/>
                  </a:lnTo>
                  <a:lnTo>
                    <a:pt x="143" y="754"/>
                  </a:lnTo>
                  <a:lnTo>
                    <a:pt x="148" y="746"/>
                  </a:lnTo>
                  <a:lnTo>
                    <a:pt x="151" y="746"/>
                  </a:lnTo>
                  <a:lnTo>
                    <a:pt x="155" y="743"/>
                  </a:lnTo>
                  <a:lnTo>
                    <a:pt x="157" y="739"/>
                  </a:lnTo>
                  <a:lnTo>
                    <a:pt x="162" y="736"/>
                  </a:lnTo>
                  <a:lnTo>
                    <a:pt x="167" y="737"/>
                  </a:lnTo>
                  <a:lnTo>
                    <a:pt x="166" y="741"/>
                  </a:lnTo>
                  <a:lnTo>
                    <a:pt x="166" y="746"/>
                  </a:lnTo>
                  <a:lnTo>
                    <a:pt x="164" y="749"/>
                  </a:lnTo>
                  <a:lnTo>
                    <a:pt x="169" y="746"/>
                  </a:lnTo>
                  <a:lnTo>
                    <a:pt x="172" y="737"/>
                  </a:lnTo>
                  <a:lnTo>
                    <a:pt x="179" y="734"/>
                  </a:lnTo>
                  <a:lnTo>
                    <a:pt x="182" y="734"/>
                  </a:lnTo>
                  <a:lnTo>
                    <a:pt x="186" y="730"/>
                  </a:lnTo>
                  <a:lnTo>
                    <a:pt x="190" y="728"/>
                  </a:lnTo>
                  <a:lnTo>
                    <a:pt x="192" y="723"/>
                  </a:lnTo>
                  <a:lnTo>
                    <a:pt x="196" y="720"/>
                  </a:lnTo>
                  <a:lnTo>
                    <a:pt x="195" y="725"/>
                  </a:lnTo>
                  <a:lnTo>
                    <a:pt x="196" y="729"/>
                  </a:lnTo>
                  <a:lnTo>
                    <a:pt x="198" y="729"/>
                  </a:lnTo>
                  <a:lnTo>
                    <a:pt x="199" y="720"/>
                  </a:lnTo>
                  <a:lnTo>
                    <a:pt x="203" y="719"/>
                  </a:lnTo>
                  <a:lnTo>
                    <a:pt x="199" y="718"/>
                  </a:lnTo>
                  <a:lnTo>
                    <a:pt x="202" y="714"/>
                  </a:lnTo>
                  <a:lnTo>
                    <a:pt x="197" y="712"/>
                  </a:lnTo>
                  <a:lnTo>
                    <a:pt x="193" y="714"/>
                  </a:lnTo>
                  <a:lnTo>
                    <a:pt x="199" y="706"/>
                  </a:lnTo>
                  <a:lnTo>
                    <a:pt x="204" y="707"/>
                  </a:lnTo>
                  <a:lnTo>
                    <a:pt x="208" y="705"/>
                  </a:lnTo>
                  <a:lnTo>
                    <a:pt x="213" y="706"/>
                  </a:lnTo>
                  <a:lnTo>
                    <a:pt x="213" y="702"/>
                  </a:lnTo>
                  <a:lnTo>
                    <a:pt x="209" y="700"/>
                  </a:lnTo>
                  <a:lnTo>
                    <a:pt x="213" y="696"/>
                  </a:lnTo>
                  <a:lnTo>
                    <a:pt x="217" y="699"/>
                  </a:lnTo>
                  <a:lnTo>
                    <a:pt x="221" y="696"/>
                  </a:lnTo>
                  <a:lnTo>
                    <a:pt x="223" y="692"/>
                  </a:lnTo>
                  <a:lnTo>
                    <a:pt x="222" y="688"/>
                  </a:lnTo>
                  <a:lnTo>
                    <a:pt x="227" y="689"/>
                  </a:lnTo>
                  <a:lnTo>
                    <a:pt x="231" y="688"/>
                  </a:lnTo>
                  <a:lnTo>
                    <a:pt x="229" y="687"/>
                  </a:lnTo>
                  <a:lnTo>
                    <a:pt x="233" y="686"/>
                  </a:lnTo>
                  <a:lnTo>
                    <a:pt x="235" y="681"/>
                  </a:lnTo>
                  <a:lnTo>
                    <a:pt x="239" y="684"/>
                  </a:lnTo>
                  <a:lnTo>
                    <a:pt x="250" y="672"/>
                  </a:lnTo>
                  <a:lnTo>
                    <a:pt x="247" y="669"/>
                  </a:lnTo>
                  <a:lnTo>
                    <a:pt x="250" y="664"/>
                  </a:lnTo>
                  <a:lnTo>
                    <a:pt x="245" y="664"/>
                  </a:lnTo>
                  <a:lnTo>
                    <a:pt x="253" y="657"/>
                  </a:lnTo>
                  <a:lnTo>
                    <a:pt x="257" y="658"/>
                  </a:lnTo>
                  <a:lnTo>
                    <a:pt x="256" y="653"/>
                  </a:lnTo>
                  <a:lnTo>
                    <a:pt x="261" y="652"/>
                  </a:lnTo>
                  <a:lnTo>
                    <a:pt x="264" y="652"/>
                  </a:lnTo>
                  <a:lnTo>
                    <a:pt x="264" y="648"/>
                  </a:lnTo>
                  <a:lnTo>
                    <a:pt x="267" y="645"/>
                  </a:lnTo>
                  <a:lnTo>
                    <a:pt x="267" y="641"/>
                  </a:lnTo>
                  <a:lnTo>
                    <a:pt x="271" y="642"/>
                  </a:lnTo>
                  <a:lnTo>
                    <a:pt x="275" y="642"/>
                  </a:lnTo>
                  <a:lnTo>
                    <a:pt x="275" y="638"/>
                  </a:lnTo>
                  <a:lnTo>
                    <a:pt x="279" y="636"/>
                  </a:lnTo>
                  <a:lnTo>
                    <a:pt x="280" y="632"/>
                  </a:lnTo>
                  <a:lnTo>
                    <a:pt x="283" y="628"/>
                  </a:lnTo>
                  <a:lnTo>
                    <a:pt x="288" y="627"/>
                  </a:lnTo>
                  <a:lnTo>
                    <a:pt x="292" y="628"/>
                  </a:lnTo>
                  <a:lnTo>
                    <a:pt x="292" y="623"/>
                  </a:lnTo>
                  <a:lnTo>
                    <a:pt x="295" y="623"/>
                  </a:lnTo>
                  <a:lnTo>
                    <a:pt x="300" y="621"/>
                  </a:lnTo>
                  <a:lnTo>
                    <a:pt x="301" y="617"/>
                  </a:lnTo>
                  <a:lnTo>
                    <a:pt x="300" y="613"/>
                  </a:lnTo>
                  <a:lnTo>
                    <a:pt x="297" y="615"/>
                  </a:lnTo>
                  <a:lnTo>
                    <a:pt x="300" y="611"/>
                  </a:lnTo>
                  <a:lnTo>
                    <a:pt x="304" y="609"/>
                  </a:lnTo>
                  <a:lnTo>
                    <a:pt x="301" y="605"/>
                  </a:lnTo>
                  <a:lnTo>
                    <a:pt x="305" y="603"/>
                  </a:lnTo>
                  <a:lnTo>
                    <a:pt x="307" y="598"/>
                  </a:lnTo>
                  <a:lnTo>
                    <a:pt x="311" y="598"/>
                  </a:lnTo>
                  <a:lnTo>
                    <a:pt x="315" y="593"/>
                  </a:lnTo>
                  <a:lnTo>
                    <a:pt x="321" y="586"/>
                  </a:lnTo>
                  <a:lnTo>
                    <a:pt x="317" y="581"/>
                  </a:lnTo>
                  <a:lnTo>
                    <a:pt x="313" y="580"/>
                  </a:lnTo>
                  <a:lnTo>
                    <a:pt x="309" y="576"/>
                  </a:lnTo>
                  <a:lnTo>
                    <a:pt x="305" y="577"/>
                  </a:lnTo>
                  <a:lnTo>
                    <a:pt x="300" y="577"/>
                  </a:lnTo>
                  <a:lnTo>
                    <a:pt x="297" y="579"/>
                  </a:lnTo>
                  <a:lnTo>
                    <a:pt x="295" y="575"/>
                  </a:lnTo>
                  <a:lnTo>
                    <a:pt x="298" y="571"/>
                  </a:lnTo>
                  <a:lnTo>
                    <a:pt x="298" y="567"/>
                  </a:lnTo>
                  <a:lnTo>
                    <a:pt x="298" y="563"/>
                  </a:lnTo>
                  <a:lnTo>
                    <a:pt x="306" y="558"/>
                  </a:lnTo>
                  <a:lnTo>
                    <a:pt x="305" y="553"/>
                  </a:lnTo>
                  <a:lnTo>
                    <a:pt x="306" y="550"/>
                  </a:lnTo>
                  <a:lnTo>
                    <a:pt x="310" y="550"/>
                  </a:lnTo>
                  <a:lnTo>
                    <a:pt x="313" y="545"/>
                  </a:lnTo>
                  <a:lnTo>
                    <a:pt x="315" y="550"/>
                  </a:lnTo>
                  <a:lnTo>
                    <a:pt x="318" y="547"/>
                  </a:lnTo>
                  <a:lnTo>
                    <a:pt x="322" y="543"/>
                  </a:lnTo>
                  <a:lnTo>
                    <a:pt x="319" y="539"/>
                  </a:lnTo>
                  <a:lnTo>
                    <a:pt x="316" y="538"/>
                  </a:lnTo>
                  <a:lnTo>
                    <a:pt x="319" y="537"/>
                  </a:lnTo>
                  <a:lnTo>
                    <a:pt x="324" y="537"/>
                  </a:lnTo>
                  <a:lnTo>
                    <a:pt x="328" y="534"/>
                  </a:lnTo>
                  <a:lnTo>
                    <a:pt x="330" y="526"/>
                  </a:lnTo>
                  <a:lnTo>
                    <a:pt x="327" y="522"/>
                  </a:lnTo>
                  <a:lnTo>
                    <a:pt x="322" y="520"/>
                  </a:lnTo>
                  <a:lnTo>
                    <a:pt x="318" y="517"/>
                  </a:lnTo>
                  <a:lnTo>
                    <a:pt x="322" y="516"/>
                  </a:lnTo>
                  <a:lnTo>
                    <a:pt x="325" y="519"/>
                  </a:lnTo>
                  <a:lnTo>
                    <a:pt x="330" y="519"/>
                  </a:lnTo>
                  <a:lnTo>
                    <a:pt x="336" y="511"/>
                  </a:lnTo>
                  <a:lnTo>
                    <a:pt x="334" y="506"/>
                  </a:lnTo>
                  <a:lnTo>
                    <a:pt x="335" y="503"/>
                  </a:lnTo>
                  <a:lnTo>
                    <a:pt x="341" y="494"/>
                  </a:lnTo>
                  <a:lnTo>
                    <a:pt x="346" y="491"/>
                  </a:lnTo>
                  <a:lnTo>
                    <a:pt x="344" y="487"/>
                  </a:lnTo>
                  <a:lnTo>
                    <a:pt x="346" y="484"/>
                  </a:lnTo>
                  <a:lnTo>
                    <a:pt x="350" y="479"/>
                  </a:lnTo>
                  <a:lnTo>
                    <a:pt x="354" y="478"/>
                  </a:lnTo>
                  <a:lnTo>
                    <a:pt x="358" y="474"/>
                  </a:lnTo>
                  <a:lnTo>
                    <a:pt x="360" y="469"/>
                  </a:lnTo>
                  <a:lnTo>
                    <a:pt x="369" y="463"/>
                  </a:lnTo>
                  <a:lnTo>
                    <a:pt x="369" y="460"/>
                  </a:lnTo>
                  <a:lnTo>
                    <a:pt x="369" y="460"/>
                  </a:lnTo>
                  <a:lnTo>
                    <a:pt x="370" y="464"/>
                  </a:lnTo>
                  <a:lnTo>
                    <a:pt x="374" y="464"/>
                  </a:lnTo>
                  <a:lnTo>
                    <a:pt x="378" y="463"/>
                  </a:lnTo>
                  <a:lnTo>
                    <a:pt x="382" y="463"/>
                  </a:lnTo>
                  <a:lnTo>
                    <a:pt x="384" y="456"/>
                  </a:lnTo>
                  <a:lnTo>
                    <a:pt x="387" y="452"/>
                  </a:lnTo>
                  <a:lnTo>
                    <a:pt x="390" y="450"/>
                  </a:lnTo>
                  <a:lnTo>
                    <a:pt x="395" y="450"/>
                  </a:lnTo>
                  <a:lnTo>
                    <a:pt x="390" y="454"/>
                  </a:lnTo>
                  <a:lnTo>
                    <a:pt x="384" y="462"/>
                  </a:lnTo>
                  <a:lnTo>
                    <a:pt x="382" y="466"/>
                  </a:lnTo>
                  <a:lnTo>
                    <a:pt x="383" y="469"/>
                  </a:lnTo>
                  <a:lnTo>
                    <a:pt x="392" y="474"/>
                  </a:lnTo>
                  <a:lnTo>
                    <a:pt x="400" y="475"/>
                  </a:lnTo>
                  <a:lnTo>
                    <a:pt x="405" y="478"/>
                  </a:lnTo>
                  <a:lnTo>
                    <a:pt x="392" y="476"/>
                  </a:lnTo>
                  <a:lnTo>
                    <a:pt x="388" y="475"/>
                  </a:lnTo>
                  <a:lnTo>
                    <a:pt x="384" y="479"/>
                  </a:lnTo>
                  <a:lnTo>
                    <a:pt x="381" y="479"/>
                  </a:lnTo>
                  <a:lnTo>
                    <a:pt x="372" y="475"/>
                  </a:lnTo>
                  <a:lnTo>
                    <a:pt x="369" y="479"/>
                  </a:lnTo>
                  <a:lnTo>
                    <a:pt x="362" y="487"/>
                  </a:lnTo>
                  <a:lnTo>
                    <a:pt x="353" y="492"/>
                  </a:lnTo>
                  <a:lnTo>
                    <a:pt x="358" y="500"/>
                  </a:lnTo>
                  <a:lnTo>
                    <a:pt x="358" y="509"/>
                  </a:lnTo>
                  <a:lnTo>
                    <a:pt x="357" y="511"/>
                  </a:lnTo>
                  <a:lnTo>
                    <a:pt x="357" y="515"/>
                  </a:lnTo>
                  <a:lnTo>
                    <a:pt x="352" y="523"/>
                  </a:lnTo>
                  <a:lnTo>
                    <a:pt x="351" y="528"/>
                  </a:lnTo>
                  <a:lnTo>
                    <a:pt x="348" y="538"/>
                  </a:lnTo>
                  <a:lnTo>
                    <a:pt x="352" y="543"/>
                  </a:lnTo>
                  <a:lnTo>
                    <a:pt x="356" y="544"/>
                  </a:lnTo>
                  <a:lnTo>
                    <a:pt x="360" y="543"/>
                  </a:lnTo>
                  <a:lnTo>
                    <a:pt x="364" y="538"/>
                  </a:lnTo>
                  <a:lnTo>
                    <a:pt x="369" y="537"/>
                  </a:lnTo>
                  <a:lnTo>
                    <a:pt x="364" y="545"/>
                  </a:lnTo>
                  <a:lnTo>
                    <a:pt x="360" y="549"/>
                  </a:lnTo>
                  <a:lnTo>
                    <a:pt x="363" y="552"/>
                  </a:lnTo>
                  <a:lnTo>
                    <a:pt x="358" y="552"/>
                  </a:lnTo>
                  <a:lnTo>
                    <a:pt x="354" y="553"/>
                  </a:lnTo>
                  <a:lnTo>
                    <a:pt x="350" y="557"/>
                  </a:lnTo>
                  <a:lnTo>
                    <a:pt x="348" y="561"/>
                  </a:lnTo>
                  <a:lnTo>
                    <a:pt x="351" y="564"/>
                  </a:lnTo>
                  <a:lnTo>
                    <a:pt x="356" y="567"/>
                  </a:lnTo>
                  <a:lnTo>
                    <a:pt x="359" y="567"/>
                  </a:lnTo>
                  <a:lnTo>
                    <a:pt x="362" y="562"/>
                  </a:lnTo>
                  <a:lnTo>
                    <a:pt x="366" y="563"/>
                  </a:lnTo>
                  <a:lnTo>
                    <a:pt x="370" y="562"/>
                  </a:lnTo>
                  <a:lnTo>
                    <a:pt x="366" y="558"/>
                  </a:lnTo>
                  <a:lnTo>
                    <a:pt x="375" y="561"/>
                  </a:lnTo>
                  <a:lnTo>
                    <a:pt x="375" y="556"/>
                  </a:lnTo>
                  <a:lnTo>
                    <a:pt x="381" y="549"/>
                  </a:lnTo>
                  <a:lnTo>
                    <a:pt x="380" y="544"/>
                  </a:lnTo>
                  <a:lnTo>
                    <a:pt x="384" y="546"/>
                  </a:lnTo>
                  <a:lnTo>
                    <a:pt x="387" y="538"/>
                  </a:lnTo>
                  <a:lnTo>
                    <a:pt x="387" y="541"/>
                  </a:lnTo>
                  <a:lnTo>
                    <a:pt x="388" y="546"/>
                  </a:lnTo>
                  <a:lnTo>
                    <a:pt x="389" y="541"/>
                  </a:lnTo>
                  <a:lnTo>
                    <a:pt x="393" y="539"/>
                  </a:lnTo>
                  <a:lnTo>
                    <a:pt x="394" y="538"/>
                  </a:lnTo>
                  <a:lnTo>
                    <a:pt x="392" y="532"/>
                  </a:lnTo>
                  <a:lnTo>
                    <a:pt x="395" y="533"/>
                  </a:lnTo>
                  <a:lnTo>
                    <a:pt x="399" y="537"/>
                  </a:lnTo>
                  <a:lnTo>
                    <a:pt x="398" y="532"/>
                  </a:lnTo>
                  <a:lnTo>
                    <a:pt x="398" y="528"/>
                  </a:lnTo>
                  <a:lnTo>
                    <a:pt x="399" y="525"/>
                  </a:lnTo>
                  <a:lnTo>
                    <a:pt x="400" y="528"/>
                  </a:lnTo>
                  <a:lnTo>
                    <a:pt x="402" y="532"/>
                  </a:lnTo>
                  <a:lnTo>
                    <a:pt x="401" y="528"/>
                  </a:lnTo>
                  <a:lnTo>
                    <a:pt x="402" y="525"/>
                  </a:lnTo>
                  <a:lnTo>
                    <a:pt x="405" y="520"/>
                  </a:lnTo>
                  <a:lnTo>
                    <a:pt x="405" y="515"/>
                  </a:lnTo>
                  <a:lnTo>
                    <a:pt x="408" y="523"/>
                  </a:lnTo>
                  <a:lnTo>
                    <a:pt x="410" y="519"/>
                  </a:lnTo>
                  <a:lnTo>
                    <a:pt x="412" y="519"/>
                  </a:lnTo>
                  <a:lnTo>
                    <a:pt x="423" y="521"/>
                  </a:lnTo>
                  <a:lnTo>
                    <a:pt x="425" y="516"/>
                  </a:lnTo>
                  <a:lnTo>
                    <a:pt x="428" y="516"/>
                  </a:lnTo>
                  <a:lnTo>
                    <a:pt x="428" y="511"/>
                  </a:lnTo>
                  <a:lnTo>
                    <a:pt x="431" y="508"/>
                  </a:lnTo>
                  <a:lnTo>
                    <a:pt x="430" y="503"/>
                  </a:lnTo>
                  <a:lnTo>
                    <a:pt x="426" y="504"/>
                  </a:lnTo>
                  <a:lnTo>
                    <a:pt x="429" y="499"/>
                  </a:lnTo>
                  <a:lnTo>
                    <a:pt x="430" y="496"/>
                  </a:lnTo>
                  <a:lnTo>
                    <a:pt x="434" y="493"/>
                  </a:lnTo>
                  <a:lnTo>
                    <a:pt x="434" y="490"/>
                  </a:lnTo>
                  <a:lnTo>
                    <a:pt x="429" y="488"/>
                  </a:lnTo>
                  <a:lnTo>
                    <a:pt x="426" y="492"/>
                  </a:lnTo>
                  <a:lnTo>
                    <a:pt x="423" y="491"/>
                  </a:lnTo>
                  <a:lnTo>
                    <a:pt x="418" y="493"/>
                  </a:lnTo>
                  <a:lnTo>
                    <a:pt x="422" y="488"/>
                  </a:lnTo>
                  <a:lnTo>
                    <a:pt x="425" y="488"/>
                  </a:lnTo>
                  <a:lnTo>
                    <a:pt x="426" y="484"/>
                  </a:lnTo>
                  <a:lnTo>
                    <a:pt x="424" y="480"/>
                  </a:lnTo>
                  <a:lnTo>
                    <a:pt x="422" y="484"/>
                  </a:lnTo>
                  <a:lnTo>
                    <a:pt x="420" y="480"/>
                  </a:lnTo>
                  <a:lnTo>
                    <a:pt x="416" y="482"/>
                  </a:lnTo>
                  <a:lnTo>
                    <a:pt x="418" y="479"/>
                  </a:lnTo>
                  <a:lnTo>
                    <a:pt x="414" y="480"/>
                  </a:lnTo>
                  <a:lnTo>
                    <a:pt x="423" y="474"/>
                  </a:lnTo>
                  <a:lnTo>
                    <a:pt x="424" y="470"/>
                  </a:lnTo>
                  <a:lnTo>
                    <a:pt x="422" y="466"/>
                  </a:lnTo>
                  <a:lnTo>
                    <a:pt x="419" y="470"/>
                  </a:lnTo>
                  <a:lnTo>
                    <a:pt x="419" y="466"/>
                  </a:lnTo>
                  <a:lnTo>
                    <a:pt x="424" y="463"/>
                  </a:lnTo>
                  <a:lnTo>
                    <a:pt x="428" y="466"/>
                  </a:lnTo>
                  <a:lnTo>
                    <a:pt x="429" y="462"/>
                  </a:lnTo>
                  <a:lnTo>
                    <a:pt x="431" y="457"/>
                  </a:lnTo>
                  <a:lnTo>
                    <a:pt x="432" y="454"/>
                  </a:lnTo>
                  <a:lnTo>
                    <a:pt x="431" y="460"/>
                  </a:lnTo>
                  <a:lnTo>
                    <a:pt x="430" y="463"/>
                  </a:lnTo>
                  <a:lnTo>
                    <a:pt x="429" y="467"/>
                  </a:lnTo>
                  <a:lnTo>
                    <a:pt x="430" y="472"/>
                  </a:lnTo>
                  <a:lnTo>
                    <a:pt x="434" y="473"/>
                  </a:lnTo>
                  <a:lnTo>
                    <a:pt x="435" y="469"/>
                  </a:lnTo>
                  <a:lnTo>
                    <a:pt x="437" y="473"/>
                  </a:lnTo>
                  <a:lnTo>
                    <a:pt x="437" y="464"/>
                  </a:lnTo>
                  <a:lnTo>
                    <a:pt x="438" y="461"/>
                  </a:lnTo>
                  <a:lnTo>
                    <a:pt x="440" y="469"/>
                  </a:lnTo>
                  <a:lnTo>
                    <a:pt x="441" y="464"/>
                  </a:lnTo>
                  <a:lnTo>
                    <a:pt x="444" y="468"/>
                  </a:lnTo>
                  <a:lnTo>
                    <a:pt x="446" y="464"/>
                  </a:lnTo>
                  <a:lnTo>
                    <a:pt x="449" y="464"/>
                  </a:lnTo>
                  <a:lnTo>
                    <a:pt x="454" y="463"/>
                  </a:lnTo>
                  <a:lnTo>
                    <a:pt x="459" y="456"/>
                  </a:lnTo>
                  <a:lnTo>
                    <a:pt x="462" y="455"/>
                  </a:lnTo>
                  <a:lnTo>
                    <a:pt x="466" y="456"/>
                  </a:lnTo>
                  <a:lnTo>
                    <a:pt x="459" y="458"/>
                  </a:lnTo>
                  <a:lnTo>
                    <a:pt x="458" y="462"/>
                  </a:lnTo>
                  <a:lnTo>
                    <a:pt x="458" y="467"/>
                  </a:lnTo>
                  <a:lnTo>
                    <a:pt x="462" y="468"/>
                  </a:lnTo>
                  <a:lnTo>
                    <a:pt x="466" y="469"/>
                  </a:lnTo>
                  <a:lnTo>
                    <a:pt x="468" y="466"/>
                  </a:lnTo>
                  <a:lnTo>
                    <a:pt x="473" y="467"/>
                  </a:lnTo>
                  <a:lnTo>
                    <a:pt x="464" y="472"/>
                  </a:lnTo>
                  <a:lnTo>
                    <a:pt x="462" y="476"/>
                  </a:lnTo>
                  <a:lnTo>
                    <a:pt x="466" y="475"/>
                  </a:lnTo>
                  <a:lnTo>
                    <a:pt x="475" y="468"/>
                  </a:lnTo>
                  <a:lnTo>
                    <a:pt x="472" y="476"/>
                  </a:lnTo>
                  <a:lnTo>
                    <a:pt x="476" y="474"/>
                  </a:lnTo>
                  <a:lnTo>
                    <a:pt x="481" y="475"/>
                  </a:lnTo>
                  <a:lnTo>
                    <a:pt x="484" y="475"/>
                  </a:lnTo>
                  <a:lnTo>
                    <a:pt x="483" y="479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90" y="484"/>
                  </a:lnTo>
                  <a:lnTo>
                    <a:pt x="495" y="485"/>
                  </a:lnTo>
                  <a:lnTo>
                    <a:pt x="499" y="481"/>
                  </a:lnTo>
                  <a:lnTo>
                    <a:pt x="500" y="478"/>
                  </a:lnTo>
                  <a:lnTo>
                    <a:pt x="502" y="473"/>
                  </a:lnTo>
                  <a:lnTo>
                    <a:pt x="503" y="469"/>
                  </a:lnTo>
                  <a:lnTo>
                    <a:pt x="507" y="464"/>
                  </a:lnTo>
                  <a:lnTo>
                    <a:pt x="505" y="469"/>
                  </a:lnTo>
                  <a:lnTo>
                    <a:pt x="505" y="473"/>
                  </a:lnTo>
                  <a:lnTo>
                    <a:pt x="506" y="478"/>
                  </a:lnTo>
                  <a:lnTo>
                    <a:pt x="503" y="481"/>
                  </a:lnTo>
                  <a:lnTo>
                    <a:pt x="507" y="485"/>
                  </a:lnTo>
                  <a:lnTo>
                    <a:pt x="511" y="487"/>
                  </a:lnTo>
                  <a:lnTo>
                    <a:pt x="519" y="487"/>
                  </a:lnTo>
                  <a:lnTo>
                    <a:pt x="524" y="490"/>
                  </a:lnTo>
                  <a:lnTo>
                    <a:pt x="526" y="493"/>
                  </a:lnTo>
                  <a:lnTo>
                    <a:pt x="530" y="494"/>
                  </a:lnTo>
                  <a:lnTo>
                    <a:pt x="532" y="493"/>
                  </a:lnTo>
                  <a:lnTo>
                    <a:pt x="536" y="491"/>
                  </a:lnTo>
                  <a:lnTo>
                    <a:pt x="549" y="486"/>
                  </a:lnTo>
                  <a:lnTo>
                    <a:pt x="557" y="482"/>
                  </a:lnTo>
                  <a:lnTo>
                    <a:pt x="578" y="481"/>
                  </a:lnTo>
                  <a:lnTo>
                    <a:pt x="581" y="482"/>
                  </a:lnTo>
                  <a:lnTo>
                    <a:pt x="587" y="478"/>
                  </a:lnTo>
                  <a:lnTo>
                    <a:pt x="586" y="474"/>
                  </a:lnTo>
                  <a:lnTo>
                    <a:pt x="591" y="478"/>
                  </a:lnTo>
                  <a:lnTo>
                    <a:pt x="591" y="481"/>
                  </a:lnTo>
                  <a:lnTo>
                    <a:pt x="590" y="485"/>
                  </a:lnTo>
                  <a:lnTo>
                    <a:pt x="602" y="486"/>
                  </a:lnTo>
                  <a:lnTo>
                    <a:pt x="614" y="486"/>
                  </a:lnTo>
                  <a:lnTo>
                    <a:pt x="619" y="484"/>
                  </a:lnTo>
                  <a:lnTo>
                    <a:pt x="626" y="474"/>
                  </a:lnTo>
                  <a:lnTo>
                    <a:pt x="628" y="467"/>
                  </a:lnTo>
                  <a:lnTo>
                    <a:pt x="632" y="466"/>
                  </a:lnTo>
                  <a:lnTo>
                    <a:pt x="638" y="469"/>
                  </a:lnTo>
                  <a:lnTo>
                    <a:pt x="642" y="469"/>
                  </a:lnTo>
                  <a:lnTo>
                    <a:pt x="645" y="470"/>
                  </a:lnTo>
                  <a:lnTo>
                    <a:pt x="642" y="470"/>
                  </a:lnTo>
                  <a:lnTo>
                    <a:pt x="637" y="472"/>
                  </a:lnTo>
                  <a:lnTo>
                    <a:pt x="638" y="476"/>
                  </a:lnTo>
                  <a:lnTo>
                    <a:pt x="640" y="480"/>
                  </a:lnTo>
                  <a:lnTo>
                    <a:pt x="638" y="476"/>
                  </a:lnTo>
                  <a:lnTo>
                    <a:pt x="637" y="472"/>
                  </a:lnTo>
                  <a:lnTo>
                    <a:pt x="634" y="468"/>
                  </a:lnTo>
                  <a:lnTo>
                    <a:pt x="630" y="469"/>
                  </a:lnTo>
                  <a:lnTo>
                    <a:pt x="631" y="474"/>
                  </a:lnTo>
                  <a:lnTo>
                    <a:pt x="634" y="478"/>
                  </a:lnTo>
                  <a:lnTo>
                    <a:pt x="634" y="482"/>
                  </a:lnTo>
                  <a:lnTo>
                    <a:pt x="633" y="486"/>
                  </a:lnTo>
                  <a:lnTo>
                    <a:pt x="630" y="488"/>
                  </a:lnTo>
                  <a:lnTo>
                    <a:pt x="637" y="491"/>
                  </a:lnTo>
                  <a:lnTo>
                    <a:pt x="642" y="493"/>
                  </a:lnTo>
                  <a:lnTo>
                    <a:pt x="645" y="493"/>
                  </a:lnTo>
                  <a:lnTo>
                    <a:pt x="650" y="494"/>
                  </a:lnTo>
                  <a:lnTo>
                    <a:pt x="654" y="494"/>
                  </a:lnTo>
                  <a:lnTo>
                    <a:pt x="662" y="497"/>
                  </a:lnTo>
                  <a:lnTo>
                    <a:pt x="667" y="494"/>
                  </a:lnTo>
                  <a:lnTo>
                    <a:pt x="666" y="498"/>
                  </a:lnTo>
                  <a:lnTo>
                    <a:pt x="670" y="498"/>
                  </a:lnTo>
                  <a:lnTo>
                    <a:pt x="674" y="499"/>
                  </a:lnTo>
                  <a:lnTo>
                    <a:pt x="682" y="504"/>
                  </a:lnTo>
                  <a:lnTo>
                    <a:pt x="685" y="509"/>
                  </a:lnTo>
                  <a:lnTo>
                    <a:pt x="693" y="513"/>
                  </a:lnTo>
                  <a:lnTo>
                    <a:pt x="697" y="510"/>
                  </a:lnTo>
                  <a:lnTo>
                    <a:pt x="693" y="515"/>
                  </a:lnTo>
                  <a:lnTo>
                    <a:pt x="706" y="519"/>
                  </a:lnTo>
                  <a:lnTo>
                    <a:pt x="714" y="519"/>
                  </a:lnTo>
                  <a:lnTo>
                    <a:pt x="718" y="521"/>
                  </a:lnTo>
                  <a:lnTo>
                    <a:pt x="722" y="523"/>
                  </a:lnTo>
                  <a:lnTo>
                    <a:pt x="724" y="521"/>
                  </a:lnTo>
                  <a:lnTo>
                    <a:pt x="724" y="516"/>
                  </a:lnTo>
                  <a:lnTo>
                    <a:pt x="722" y="513"/>
                  </a:lnTo>
                  <a:lnTo>
                    <a:pt x="730" y="516"/>
                  </a:lnTo>
                  <a:lnTo>
                    <a:pt x="734" y="511"/>
                  </a:lnTo>
                  <a:lnTo>
                    <a:pt x="732" y="508"/>
                  </a:lnTo>
                  <a:lnTo>
                    <a:pt x="729" y="503"/>
                  </a:lnTo>
                  <a:lnTo>
                    <a:pt x="724" y="500"/>
                  </a:lnTo>
                  <a:lnTo>
                    <a:pt x="721" y="503"/>
                  </a:lnTo>
                  <a:lnTo>
                    <a:pt x="721" y="499"/>
                  </a:lnTo>
                  <a:lnTo>
                    <a:pt x="717" y="499"/>
                  </a:lnTo>
                  <a:lnTo>
                    <a:pt x="715" y="496"/>
                  </a:lnTo>
                  <a:lnTo>
                    <a:pt x="706" y="496"/>
                  </a:lnTo>
                  <a:lnTo>
                    <a:pt x="703" y="498"/>
                  </a:lnTo>
                  <a:lnTo>
                    <a:pt x="705" y="493"/>
                  </a:lnTo>
                  <a:lnTo>
                    <a:pt x="702" y="490"/>
                  </a:lnTo>
                  <a:lnTo>
                    <a:pt x="706" y="492"/>
                  </a:lnTo>
                  <a:lnTo>
                    <a:pt x="710" y="490"/>
                  </a:lnTo>
                  <a:lnTo>
                    <a:pt x="714" y="491"/>
                  </a:lnTo>
                  <a:lnTo>
                    <a:pt x="717" y="494"/>
                  </a:lnTo>
                  <a:lnTo>
                    <a:pt x="721" y="496"/>
                  </a:lnTo>
                  <a:lnTo>
                    <a:pt x="726" y="494"/>
                  </a:lnTo>
                  <a:lnTo>
                    <a:pt x="724" y="490"/>
                  </a:lnTo>
                  <a:lnTo>
                    <a:pt x="723" y="486"/>
                  </a:lnTo>
                  <a:lnTo>
                    <a:pt x="732" y="486"/>
                  </a:lnTo>
                  <a:lnTo>
                    <a:pt x="727" y="490"/>
                  </a:lnTo>
                  <a:lnTo>
                    <a:pt x="729" y="494"/>
                  </a:lnTo>
                  <a:lnTo>
                    <a:pt x="736" y="503"/>
                  </a:lnTo>
                  <a:lnTo>
                    <a:pt x="735" y="506"/>
                  </a:lnTo>
                  <a:lnTo>
                    <a:pt x="739" y="509"/>
                  </a:lnTo>
                  <a:lnTo>
                    <a:pt x="742" y="505"/>
                  </a:lnTo>
                  <a:lnTo>
                    <a:pt x="747" y="504"/>
                  </a:lnTo>
                  <a:lnTo>
                    <a:pt x="750" y="508"/>
                  </a:lnTo>
                  <a:lnTo>
                    <a:pt x="755" y="510"/>
                  </a:lnTo>
                  <a:lnTo>
                    <a:pt x="758" y="509"/>
                  </a:lnTo>
                  <a:lnTo>
                    <a:pt x="758" y="505"/>
                  </a:lnTo>
                  <a:lnTo>
                    <a:pt x="752" y="497"/>
                  </a:lnTo>
                  <a:lnTo>
                    <a:pt x="750" y="492"/>
                  </a:lnTo>
                  <a:lnTo>
                    <a:pt x="751" y="493"/>
                  </a:lnTo>
                  <a:lnTo>
                    <a:pt x="747" y="490"/>
                  </a:lnTo>
                  <a:lnTo>
                    <a:pt x="739" y="478"/>
                  </a:lnTo>
                  <a:lnTo>
                    <a:pt x="736" y="473"/>
                  </a:lnTo>
                  <a:lnTo>
                    <a:pt x="734" y="469"/>
                  </a:lnTo>
                  <a:lnTo>
                    <a:pt x="739" y="472"/>
                  </a:lnTo>
                  <a:lnTo>
                    <a:pt x="734" y="468"/>
                  </a:lnTo>
                  <a:lnTo>
                    <a:pt x="730" y="466"/>
                  </a:lnTo>
                  <a:lnTo>
                    <a:pt x="732" y="466"/>
                  </a:lnTo>
                  <a:lnTo>
                    <a:pt x="732" y="457"/>
                  </a:lnTo>
                  <a:lnTo>
                    <a:pt x="734" y="464"/>
                  </a:lnTo>
                  <a:lnTo>
                    <a:pt x="738" y="468"/>
                  </a:lnTo>
                  <a:lnTo>
                    <a:pt x="744" y="476"/>
                  </a:lnTo>
                  <a:lnTo>
                    <a:pt x="746" y="480"/>
                  </a:lnTo>
                  <a:lnTo>
                    <a:pt x="748" y="485"/>
                  </a:lnTo>
                  <a:lnTo>
                    <a:pt x="753" y="485"/>
                  </a:lnTo>
                  <a:lnTo>
                    <a:pt x="753" y="488"/>
                  </a:lnTo>
                  <a:lnTo>
                    <a:pt x="762" y="496"/>
                  </a:lnTo>
                  <a:lnTo>
                    <a:pt x="764" y="499"/>
                  </a:lnTo>
                  <a:lnTo>
                    <a:pt x="768" y="499"/>
                  </a:lnTo>
                  <a:lnTo>
                    <a:pt x="769" y="499"/>
                  </a:lnTo>
                  <a:lnTo>
                    <a:pt x="770" y="499"/>
                  </a:lnTo>
                  <a:lnTo>
                    <a:pt x="773" y="499"/>
                  </a:lnTo>
                  <a:lnTo>
                    <a:pt x="776" y="500"/>
                  </a:lnTo>
                  <a:lnTo>
                    <a:pt x="781" y="498"/>
                  </a:lnTo>
                  <a:lnTo>
                    <a:pt x="780" y="486"/>
                  </a:lnTo>
                  <a:lnTo>
                    <a:pt x="783" y="484"/>
                  </a:lnTo>
                  <a:lnTo>
                    <a:pt x="780" y="487"/>
                  </a:lnTo>
                  <a:lnTo>
                    <a:pt x="781" y="491"/>
                  </a:lnTo>
                  <a:lnTo>
                    <a:pt x="782" y="494"/>
                  </a:lnTo>
                  <a:lnTo>
                    <a:pt x="782" y="499"/>
                  </a:lnTo>
                  <a:lnTo>
                    <a:pt x="783" y="503"/>
                  </a:lnTo>
                  <a:lnTo>
                    <a:pt x="787" y="508"/>
                  </a:lnTo>
                  <a:lnTo>
                    <a:pt x="791" y="508"/>
                  </a:lnTo>
                  <a:lnTo>
                    <a:pt x="791" y="504"/>
                  </a:lnTo>
                  <a:lnTo>
                    <a:pt x="792" y="499"/>
                  </a:lnTo>
                  <a:lnTo>
                    <a:pt x="792" y="508"/>
                  </a:lnTo>
                  <a:lnTo>
                    <a:pt x="794" y="513"/>
                  </a:lnTo>
                  <a:lnTo>
                    <a:pt x="799" y="513"/>
                  </a:lnTo>
                  <a:lnTo>
                    <a:pt x="799" y="508"/>
                  </a:lnTo>
                  <a:lnTo>
                    <a:pt x="807" y="506"/>
                  </a:lnTo>
                  <a:lnTo>
                    <a:pt x="799" y="509"/>
                  </a:lnTo>
                  <a:lnTo>
                    <a:pt x="801" y="513"/>
                  </a:lnTo>
                  <a:lnTo>
                    <a:pt x="805" y="516"/>
                  </a:lnTo>
                  <a:lnTo>
                    <a:pt x="810" y="517"/>
                  </a:lnTo>
                  <a:lnTo>
                    <a:pt x="813" y="517"/>
                  </a:lnTo>
                  <a:lnTo>
                    <a:pt x="817" y="521"/>
                  </a:lnTo>
                  <a:lnTo>
                    <a:pt x="810" y="519"/>
                  </a:lnTo>
                  <a:lnTo>
                    <a:pt x="801" y="519"/>
                  </a:lnTo>
                  <a:lnTo>
                    <a:pt x="804" y="523"/>
                  </a:lnTo>
                  <a:lnTo>
                    <a:pt x="807" y="525"/>
                  </a:lnTo>
                  <a:lnTo>
                    <a:pt x="810" y="528"/>
                  </a:lnTo>
                  <a:lnTo>
                    <a:pt x="813" y="528"/>
                  </a:lnTo>
                  <a:lnTo>
                    <a:pt x="812" y="532"/>
                  </a:lnTo>
                  <a:lnTo>
                    <a:pt x="821" y="531"/>
                  </a:lnTo>
                  <a:lnTo>
                    <a:pt x="817" y="534"/>
                  </a:lnTo>
                  <a:lnTo>
                    <a:pt x="812" y="537"/>
                  </a:lnTo>
                  <a:lnTo>
                    <a:pt x="813" y="540"/>
                  </a:lnTo>
                  <a:lnTo>
                    <a:pt x="817" y="541"/>
                  </a:lnTo>
                  <a:lnTo>
                    <a:pt x="821" y="538"/>
                  </a:lnTo>
                  <a:lnTo>
                    <a:pt x="825" y="540"/>
                  </a:lnTo>
                  <a:lnTo>
                    <a:pt x="829" y="541"/>
                  </a:lnTo>
                  <a:lnTo>
                    <a:pt x="833" y="537"/>
                  </a:lnTo>
                  <a:lnTo>
                    <a:pt x="835" y="541"/>
                  </a:lnTo>
                  <a:lnTo>
                    <a:pt x="835" y="545"/>
                  </a:lnTo>
                  <a:lnTo>
                    <a:pt x="839" y="547"/>
                  </a:lnTo>
                  <a:lnTo>
                    <a:pt x="843" y="549"/>
                  </a:lnTo>
                  <a:lnTo>
                    <a:pt x="847" y="546"/>
                  </a:lnTo>
                  <a:lnTo>
                    <a:pt x="846" y="550"/>
                  </a:lnTo>
                  <a:lnTo>
                    <a:pt x="848" y="555"/>
                  </a:lnTo>
                  <a:lnTo>
                    <a:pt x="852" y="551"/>
                  </a:lnTo>
                  <a:lnTo>
                    <a:pt x="854" y="557"/>
                  </a:lnTo>
                  <a:lnTo>
                    <a:pt x="858" y="558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70" y="564"/>
                  </a:lnTo>
                  <a:lnTo>
                    <a:pt x="875" y="563"/>
                  </a:lnTo>
                  <a:lnTo>
                    <a:pt x="877" y="564"/>
                  </a:lnTo>
                  <a:lnTo>
                    <a:pt x="873" y="565"/>
                  </a:lnTo>
                  <a:lnTo>
                    <a:pt x="870" y="569"/>
                  </a:lnTo>
                  <a:lnTo>
                    <a:pt x="872" y="574"/>
                  </a:lnTo>
                  <a:lnTo>
                    <a:pt x="873" y="581"/>
                  </a:lnTo>
                  <a:lnTo>
                    <a:pt x="873" y="586"/>
                  </a:lnTo>
                  <a:lnTo>
                    <a:pt x="871" y="589"/>
                  </a:lnTo>
                  <a:lnTo>
                    <a:pt x="875" y="593"/>
                  </a:lnTo>
                  <a:lnTo>
                    <a:pt x="878" y="595"/>
                  </a:lnTo>
                  <a:lnTo>
                    <a:pt x="883" y="594"/>
                  </a:lnTo>
                  <a:lnTo>
                    <a:pt x="878" y="589"/>
                  </a:lnTo>
                  <a:lnTo>
                    <a:pt x="883" y="591"/>
                  </a:lnTo>
                  <a:lnTo>
                    <a:pt x="882" y="583"/>
                  </a:lnTo>
                  <a:lnTo>
                    <a:pt x="878" y="579"/>
                  </a:lnTo>
                  <a:lnTo>
                    <a:pt x="885" y="571"/>
                  </a:lnTo>
                  <a:lnTo>
                    <a:pt x="889" y="569"/>
                  </a:lnTo>
                  <a:lnTo>
                    <a:pt x="893" y="562"/>
                  </a:lnTo>
                  <a:lnTo>
                    <a:pt x="893" y="565"/>
                  </a:lnTo>
                  <a:lnTo>
                    <a:pt x="894" y="569"/>
                  </a:lnTo>
                  <a:lnTo>
                    <a:pt x="902" y="575"/>
                  </a:lnTo>
                  <a:lnTo>
                    <a:pt x="906" y="579"/>
                  </a:lnTo>
                  <a:lnTo>
                    <a:pt x="910" y="587"/>
                  </a:lnTo>
                  <a:lnTo>
                    <a:pt x="912" y="591"/>
                  </a:lnTo>
                  <a:lnTo>
                    <a:pt x="916" y="592"/>
                  </a:lnTo>
                  <a:lnTo>
                    <a:pt x="912" y="594"/>
                  </a:lnTo>
                  <a:lnTo>
                    <a:pt x="911" y="598"/>
                  </a:lnTo>
                  <a:lnTo>
                    <a:pt x="912" y="603"/>
                  </a:lnTo>
                  <a:lnTo>
                    <a:pt x="916" y="603"/>
                  </a:lnTo>
                  <a:lnTo>
                    <a:pt x="920" y="600"/>
                  </a:lnTo>
                  <a:lnTo>
                    <a:pt x="920" y="597"/>
                  </a:lnTo>
                  <a:lnTo>
                    <a:pt x="923" y="588"/>
                  </a:lnTo>
                  <a:lnTo>
                    <a:pt x="922" y="597"/>
                  </a:lnTo>
                  <a:lnTo>
                    <a:pt x="922" y="600"/>
                  </a:lnTo>
                  <a:lnTo>
                    <a:pt x="917" y="603"/>
                  </a:lnTo>
                  <a:lnTo>
                    <a:pt x="916" y="606"/>
                  </a:lnTo>
                  <a:lnTo>
                    <a:pt x="922" y="615"/>
                  </a:lnTo>
                  <a:lnTo>
                    <a:pt x="925" y="613"/>
                  </a:lnTo>
                  <a:lnTo>
                    <a:pt x="923" y="606"/>
                  </a:lnTo>
                  <a:lnTo>
                    <a:pt x="929" y="613"/>
                  </a:lnTo>
                  <a:lnTo>
                    <a:pt x="929" y="612"/>
                  </a:lnTo>
                  <a:lnTo>
                    <a:pt x="931" y="609"/>
                  </a:lnTo>
                  <a:lnTo>
                    <a:pt x="934" y="604"/>
                  </a:lnTo>
                  <a:lnTo>
                    <a:pt x="934" y="600"/>
                  </a:lnTo>
                  <a:lnTo>
                    <a:pt x="934" y="588"/>
                  </a:lnTo>
                  <a:lnTo>
                    <a:pt x="935" y="585"/>
                  </a:lnTo>
                  <a:close/>
                </a:path>
              </a:pathLst>
            </a:custGeom>
            <a:grpFill/>
            <a:ln w="635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TIM Training Program Implementation Progress</a:t>
            </a:r>
            <a:b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</a:rPr>
              <a:t>Total Trained</a:t>
            </a:r>
            <a:b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 -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As of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May 1, 2018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2" name="Straight Connector 191"/>
          <p:cNvCxnSpPr>
            <a:stCxn id="142" idx="14"/>
          </p:cNvCxnSpPr>
          <p:nvPr/>
        </p:nvCxnSpPr>
        <p:spPr>
          <a:xfrm flipV="1">
            <a:off x="8124254" y="2630747"/>
            <a:ext cx="471106" cy="1558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93" name="Straight Connector 192"/>
          <p:cNvCxnSpPr>
            <a:stCxn id="151" idx="40"/>
          </p:cNvCxnSpPr>
          <p:nvPr/>
        </p:nvCxnSpPr>
        <p:spPr>
          <a:xfrm flipV="1">
            <a:off x="7813902" y="3122297"/>
            <a:ext cx="233075" cy="3726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94" name="Straight Connector 193"/>
          <p:cNvCxnSpPr>
            <a:stCxn id="159" idx="18"/>
          </p:cNvCxnSpPr>
          <p:nvPr/>
        </p:nvCxnSpPr>
        <p:spPr>
          <a:xfrm flipV="1">
            <a:off x="8184096" y="2180246"/>
            <a:ext cx="411264" cy="42392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95" name="TextBox 194"/>
          <p:cNvSpPr txBox="1"/>
          <p:nvPr/>
        </p:nvSpPr>
        <p:spPr>
          <a:xfrm>
            <a:off x="8412480" y="2103120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MA: 4</a:t>
            </a: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,196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86805" y="1685389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,241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97" name="Straight Connector 196"/>
          <p:cNvCxnSpPr>
            <a:stCxn id="172" idx="25"/>
          </p:cNvCxnSpPr>
          <p:nvPr/>
        </p:nvCxnSpPr>
        <p:spPr>
          <a:xfrm>
            <a:off x="7961484" y="2852776"/>
            <a:ext cx="633876" cy="19974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98" name="TextBox 197"/>
          <p:cNvSpPr txBox="1"/>
          <p:nvPr/>
        </p:nvSpPr>
        <p:spPr>
          <a:xfrm>
            <a:off x="8412480" y="2560320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RI: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,138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8412480" y="3017520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CT: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1,179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863840" y="3017520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NJ: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12,383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899552" y="3657600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MD: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</a:t>
            </a: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,215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972002" y="4245305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DC: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2,115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205" name="Straight Connector 204"/>
          <p:cNvCxnSpPr>
            <a:stCxn id="161" idx="23"/>
          </p:cNvCxnSpPr>
          <p:nvPr/>
        </p:nvCxnSpPr>
        <p:spPr>
          <a:xfrm>
            <a:off x="7506192" y="3450441"/>
            <a:ext cx="540785" cy="2701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06" name="Straight Connector 205"/>
          <p:cNvCxnSpPr/>
          <p:nvPr/>
        </p:nvCxnSpPr>
        <p:spPr>
          <a:xfrm>
            <a:off x="7318991" y="3408038"/>
            <a:ext cx="757977" cy="73225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07" name="TextBox 206"/>
          <p:cNvSpPr txBox="1"/>
          <p:nvPr/>
        </p:nvSpPr>
        <p:spPr>
          <a:xfrm>
            <a:off x="2421305" y="1991115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3,411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798967" y="4748972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,008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826814" y="4961035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4,489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574797" y="2781491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1,256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820684" y="4389290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1,821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970432" y="3029723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9,325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234485" y="3248793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15,187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717290" y="3222865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5,796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5240580" y="3409418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12,143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4039881" y="4338235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8,954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763941" y="3595269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7,051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574797" y="4468564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405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3862019" y="3749198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4,024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630005" y="3150334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8,705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896574" y="2732603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6,404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068355" y="2557233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11,134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721445" y="5122254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31,609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769530" y="3774163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9,965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588521" y="3049221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3,960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4410659" y="2219132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3,037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630005" y="2581490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,218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3606220" y="2022038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1,164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09315" y="3884117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20,693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601202" y="2574306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565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45712" y="2310572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5,522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82680" y="3248793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4,184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695327" y="4389290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5,747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836963" y="3448092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1,618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739357" y="4428185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5,090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887834" y="4066497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17,424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6347607" y="4691250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6,977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295310" y="4828760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4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,247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813022" y="4188271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11,584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6566945" y="3528060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4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,241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7219861" y="2578540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5,974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2" name="TextBox 241"/>
          <p:cNvSpPr txBox="1"/>
          <p:nvPr/>
        </p:nvSpPr>
        <p:spPr>
          <a:xfrm rot="3331924">
            <a:off x="6835392" y="5578723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7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,434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7972002" y="1871142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1,163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987471" y="3826055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9</a:t>
            </a:r>
            <a:r>
              <a:rPr lang="en-US" sz="1400" kern="0" noProof="0" dirty="0">
                <a:solidFill>
                  <a:schemeClr val="bg1"/>
                </a:solidFill>
                <a:latin typeface="+mj-lt"/>
              </a:rPr>
              <a:t>,849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002837" y="3673856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</a:rPr>
              <a:t>22,883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7132320" y="1828800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VT: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1,430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7406640" y="1463040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NH: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1,986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248" name="Straight Connector 247"/>
          <p:cNvCxnSpPr/>
          <p:nvPr/>
        </p:nvCxnSpPr>
        <p:spPr>
          <a:xfrm flipH="1" flipV="1">
            <a:off x="7657110" y="1991116"/>
            <a:ext cx="115290" cy="15834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49" name="Straight Connector 248"/>
          <p:cNvCxnSpPr>
            <a:stCxn id="152" idx="11"/>
          </p:cNvCxnSpPr>
          <p:nvPr/>
        </p:nvCxnSpPr>
        <p:spPr>
          <a:xfrm flipH="1" flipV="1">
            <a:off x="7899552" y="1828800"/>
            <a:ext cx="60702" cy="23181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52" name="TextBox 251"/>
          <p:cNvSpPr txBox="1"/>
          <p:nvPr/>
        </p:nvSpPr>
        <p:spPr>
          <a:xfrm>
            <a:off x="687516" y="5279162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dirty="0">
                <a:solidFill>
                  <a:schemeClr val="bg1"/>
                </a:solidFill>
                <a:latin typeface="+mj-lt"/>
              </a:rPr>
              <a:t>AK: 532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1601729" y="5258638"/>
            <a:ext cx="1096226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Mexico: </a:t>
            </a:r>
            <a:r>
              <a:rPr kumimoji="0" lang="en-US" sz="130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875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7" name="5-Point Star 256"/>
          <p:cNvSpPr/>
          <p:nvPr/>
        </p:nvSpPr>
        <p:spPr>
          <a:xfrm>
            <a:off x="7242729" y="3322320"/>
            <a:ext cx="152400" cy="152400"/>
          </a:xfrm>
          <a:prstGeom prst="star5">
            <a:avLst/>
          </a:prstGeom>
          <a:solidFill>
            <a:srgbClr val="99AB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412480" y="3474720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DE: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446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>
            <a:off x="7718019" y="3405317"/>
            <a:ext cx="877341" cy="13567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graphicFrame>
        <p:nvGraphicFramePr>
          <p:cNvPr id="259" name="Table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24317"/>
              </p:ext>
            </p:extLst>
          </p:nvPr>
        </p:nvGraphicFramePr>
        <p:xfrm>
          <a:off x="182880" y="6400800"/>
          <a:ext cx="4393061" cy="365760"/>
        </p:xfrm>
        <a:graphic>
          <a:graphicData uri="http://schemas.openxmlformats.org/drawingml/2006/table">
            <a:tbl>
              <a:tblPr firstRow="1" bandRow="1"/>
              <a:tblGrid>
                <a:gridCol w="110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331,426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Total Trained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8" name="TextBox 257"/>
          <p:cNvSpPr txBox="1"/>
          <p:nvPr/>
        </p:nvSpPr>
        <p:spPr>
          <a:xfrm>
            <a:off x="2505269" y="6006404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HI: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785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510502" y="1503849"/>
            <a:ext cx="128016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Canada: </a:t>
            </a: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567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3464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75">
            <a:extLst>
              <a:ext uri="{FF2B5EF4-FFF2-40B4-BE49-F238E27FC236}">
                <a16:creationId xmlns:a16="http://schemas.microsoft.com/office/drawing/2014/main" id="{59B71A4A-81CE-40E7-919D-0962CDA8F565}"/>
              </a:ext>
            </a:extLst>
          </p:cNvPr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 Training Program Implementation Progress</a:t>
            </a:r>
            <a:b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Percent Trained – SIP 18 Goal of 30% </a:t>
            </a:r>
            <a:b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As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 May 1, 2018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256032" y="1371600"/>
            <a:ext cx="8339328" cy="4899081"/>
            <a:chOff x="3938" y="0"/>
            <a:chExt cx="5147229" cy="3156015"/>
          </a:xfrm>
          <a:solidFill>
            <a:srgbClr val="99ABCD"/>
          </a:solidFill>
        </p:grpSpPr>
        <p:sp>
          <p:nvSpPr>
            <p:cNvPr id="132" name="Freeform 131"/>
            <p:cNvSpPr>
              <a:spLocks noChangeAspect="1"/>
            </p:cNvSpPr>
            <p:nvPr/>
          </p:nvSpPr>
          <p:spPr bwMode="auto">
            <a:xfrm>
              <a:off x="3938" y="801124"/>
              <a:ext cx="799912" cy="1336712"/>
            </a:xfrm>
            <a:custGeom>
              <a:avLst/>
              <a:gdLst>
                <a:gd name="T0" fmla="*/ 589 w 608"/>
                <a:gd name="T1" fmla="*/ 845 h 1017"/>
                <a:gd name="T2" fmla="*/ 580 w 608"/>
                <a:gd name="T3" fmla="*/ 812 h 1017"/>
                <a:gd name="T4" fmla="*/ 285 w 608"/>
                <a:gd name="T5" fmla="*/ 287 h 1017"/>
                <a:gd name="T6" fmla="*/ 55 w 608"/>
                <a:gd name="T7" fmla="*/ 0 h 1017"/>
                <a:gd name="T8" fmla="*/ 51 w 608"/>
                <a:gd name="T9" fmla="*/ 31 h 1017"/>
                <a:gd name="T10" fmla="*/ 35 w 608"/>
                <a:gd name="T11" fmla="*/ 82 h 1017"/>
                <a:gd name="T12" fmla="*/ 26 w 608"/>
                <a:gd name="T13" fmla="*/ 107 h 1017"/>
                <a:gd name="T14" fmla="*/ 13 w 608"/>
                <a:gd name="T15" fmla="*/ 121 h 1017"/>
                <a:gd name="T16" fmla="*/ 0 w 608"/>
                <a:gd name="T17" fmla="*/ 155 h 1017"/>
                <a:gd name="T18" fmla="*/ 22 w 608"/>
                <a:gd name="T19" fmla="*/ 203 h 1017"/>
                <a:gd name="T20" fmla="*/ 22 w 608"/>
                <a:gd name="T21" fmla="*/ 230 h 1017"/>
                <a:gd name="T22" fmla="*/ 13 w 608"/>
                <a:gd name="T23" fmla="*/ 280 h 1017"/>
                <a:gd name="T24" fmla="*/ 26 w 608"/>
                <a:gd name="T25" fmla="*/ 329 h 1017"/>
                <a:gd name="T26" fmla="*/ 39 w 608"/>
                <a:gd name="T27" fmla="*/ 352 h 1017"/>
                <a:gd name="T28" fmla="*/ 45 w 608"/>
                <a:gd name="T29" fmla="*/ 369 h 1017"/>
                <a:gd name="T30" fmla="*/ 38 w 608"/>
                <a:gd name="T31" fmla="*/ 381 h 1017"/>
                <a:gd name="T32" fmla="*/ 51 w 608"/>
                <a:gd name="T33" fmla="*/ 397 h 1017"/>
                <a:gd name="T34" fmla="*/ 72 w 608"/>
                <a:gd name="T35" fmla="*/ 410 h 1017"/>
                <a:gd name="T36" fmla="*/ 74 w 608"/>
                <a:gd name="T37" fmla="*/ 386 h 1017"/>
                <a:gd name="T38" fmla="*/ 98 w 608"/>
                <a:gd name="T39" fmla="*/ 399 h 1017"/>
                <a:gd name="T40" fmla="*/ 125 w 608"/>
                <a:gd name="T41" fmla="*/ 403 h 1017"/>
                <a:gd name="T42" fmla="*/ 129 w 608"/>
                <a:gd name="T43" fmla="*/ 406 h 1017"/>
                <a:gd name="T44" fmla="*/ 106 w 608"/>
                <a:gd name="T45" fmla="*/ 401 h 1017"/>
                <a:gd name="T46" fmla="*/ 79 w 608"/>
                <a:gd name="T47" fmla="*/ 398 h 1017"/>
                <a:gd name="T48" fmla="*/ 81 w 608"/>
                <a:gd name="T49" fmla="*/ 423 h 1017"/>
                <a:gd name="T50" fmla="*/ 91 w 608"/>
                <a:gd name="T51" fmla="*/ 454 h 1017"/>
                <a:gd name="T52" fmla="*/ 70 w 608"/>
                <a:gd name="T53" fmla="*/ 436 h 1017"/>
                <a:gd name="T54" fmla="*/ 72 w 608"/>
                <a:gd name="T55" fmla="*/ 416 h 1017"/>
                <a:gd name="T56" fmla="*/ 57 w 608"/>
                <a:gd name="T57" fmla="*/ 439 h 1017"/>
                <a:gd name="T58" fmla="*/ 57 w 608"/>
                <a:gd name="T59" fmla="*/ 467 h 1017"/>
                <a:gd name="T60" fmla="*/ 77 w 608"/>
                <a:gd name="T61" fmla="*/ 501 h 1017"/>
                <a:gd name="T62" fmla="*/ 89 w 608"/>
                <a:gd name="T63" fmla="*/ 526 h 1017"/>
                <a:gd name="T64" fmla="*/ 72 w 608"/>
                <a:gd name="T65" fmla="*/ 563 h 1017"/>
                <a:gd name="T66" fmla="*/ 92 w 608"/>
                <a:gd name="T67" fmla="*/ 598 h 1017"/>
                <a:gd name="T68" fmla="*/ 103 w 608"/>
                <a:gd name="T69" fmla="*/ 635 h 1017"/>
                <a:gd name="T70" fmla="*/ 126 w 608"/>
                <a:gd name="T71" fmla="*/ 671 h 1017"/>
                <a:gd name="T72" fmla="*/ 132 w 608"/>
                <a:gd name="T73" fmla="*/ 691 h 1017"/>
                <a:gd name="T74" fmla="*/ 130 w 608"/>
                <a:gd name="T75" fmla="*/ 723 h 1017"/>
                <a:gd name="T76" fmla="*/ 124 w 608"/>
                <a:gd name="T77" fmla="*/ 748 h 1017"/>
                <a:gd name="T78" fmla="*/ 155 w 608"/>
                <a:gd name="T79" fmla="*/ 764 h 1017"/>
                <a:gd name="T80" fmla="*/ 185 w 608"/>
                <a:gd name="T81" fmla="*/ 778 h 1017"/>
                <a:gd name="T82" fmla="*/ 217 w 608"/>
                <a:gd name="T83" fmla="*/ 798 h 1017"/>
                <a:gd name="T84" fmla="*/ 269 w 608"/>
                <a:gd name="T85" fmla="*/ 833 h 1017"/>
                <a:gd name="T86" fmla="*/ 273 w 608"/>
                <a:gd name="T87" fmla="*/ 858 h 1017"/>
                <a:gd name="T88" fmla="*/ 289 w 608"/>
                <a:gd name="T89" fmla="*/ 864 h 1017"/>
                <a:gd name="T90" fmla="*/ 312 w 608"/>
                <a:gd name="T91" fmla="*/ 888 h 1017"/>
                <a:gd name="T92" fmla="*/ 342 w 608"/>
                <a:gd name="T93" fmla="*/ 952 h 1017"/>
                <a:gd name="T94" fmla="*/ 341 w 608"/>
                <a:gd name="T95" fmla="*/ 978 h 1017"/>
                <a:gd name="T96" fmla="*/ 344 w 608"/>
                <a:gd name="T97" fmla="*/ 987 h 1017"/>
                <a:gd name="T98" fmla="*/ 537 w 608"/>
                <a:gd name="T99" fmla="*/ 1016 h 1017"/>
                <a:gd name="T100" fmla="*/ 550 w 608"/>
                <a:gd name="T101" fmla="*/ 1012 h 1017"/>
                <a:gd name="T102" fmla="*/ 550 w 608"/>
                <a:gd name="T103" fmla="*/ 989 h 1017"/>
                <a:gd name="T104" fmla="*/ 546 w 608"/>
                <a:gd name="T105" fmla="*/ 969 h 1017"/>
                <a:gd name="T106" fmla="*/ 563 w 608"/>
                <a:gd name="T107" fmla="*/ 939 h 1017"/>
                <a:gd name="T108" fmla="*/ 574 w 608"/>
                <a:gd name="T109" fmla="*/ 902 h 1017"/>
                <a:gd name="T110" fmla="*/ 608 w 608"/>
                <a:gd name="T111" fmla="*/ 87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8" h="1017">
                  <a:moveTo>
                    <a:pt x="604" y="871"/>
                  </a:moveTo>
                  <a:lnTo>
                    <a:pt x="592" y="858"/>
                  </a:lnTo>
                  <a:lnTo>
                    <a:pt x="592" y="851"/>
                  </a:lnTo>
                  <a:lnTo>
                    <a:pt x="589" y="845"/>
                  </a:lnTo>
                  <a:lnTo>
                    <a:pt x="589" y="840"/>
                  </a:lnTo>
                  <a:lnTo>
                    <a:pt x="587" y="831"/>
                  </a:lnTo>
                  <a:lnTo>
                    <a:pt x="580" y="819"/>
                  </a:lnTo>
                  <a:lnTo>
                    <a:pt x="580" y="812"/>
                  </a:lnTo>
                  <a:lnTo>
                    <a:pt x="582" y="806"/>
                  </a:lnTo>
                  <a:lnTo>
                    <a:pt x="489" y="670"/>
                  </a:lnTo>
                  <a:lnTo>
                    <a:pt x="269" y="350"/>
                  </a:lnTo>
                  <a:lnTo>
                    <a:pt x="285" y="287"/>
                  </a:lnTo>
                  <a:lnTo>
                    <a:pt x="336" y="74"/>
                  </a:lnTo>
                  <a:lnTo>
                    <a:pt x="209" y="4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1" y="13"/>
                  </a:lnTo>
                  <a:lnTo>
                    <a:pt x="47" y="18"/>
                  </a:lnTo>
                  <a:lnTo>
                    <a:pt x="51" y="24"/>
                  </a:lnTo>
                  <a:lnTo>
                    <a:pt x="51" y="31"/>
                  </a:lnTo>
                  <a:lnTo>
                    <a:pt x="52" y="43"/>
                  </a:lnTo>
                  <a:lnTo>
                    <a:pt x="51" y="44"/>
                  </a:lnTo>
                  <a:lnTo>
                    <a:pt x="49" y="56"/>
                  </a:lnTo>
                  <a:lnTo>
                    <a:pt x="35" y="82"/>
                  </a:lnTo>
                  <a:lnTo>
                    <a:pt x="36" y="87"/>
                  </a:lnTo>
                  <a:lnTo>
                    <a:pt x="34" y="94"/>
                  </a:lnTo>
                  <a:lnTo>
                    <a:pt x="30" y="100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22" y="112"/>
                  </a:lnTo>
                  <a:lnTo>
                    <a:pt x="15" y="115"/>
                  </a:lnTo>
                  <a:lnTo>
                    <a:pt x="13" y="121"/>
                  </a:lnTo>
                  <a:lnTo>
                    <a:pt x="6" y="128"/>
                  </a:lnTo>
                  <a:lnTo>
                    <a:pt x="1" y="139"/>
                  </a:lnTo>
                  <a:lnTo>
                    <a:pt x="1" y="149"/>
                  </a:lnTo>
                  <a:lnTo>
                    <a:pt x="0" y="155"/>
                  </a:lnTo>
                  <a:lnTo>
                    <a:pt x="13" y="173"/>
                  </a:lnTo>
                  <a:lnTo>
                    <a:pt x="13" y="179"/>
                  </a:lnTo>
                  <a:lnTo>
                    <a:pt x="17" y="185"/>
                  </a:lnTo>
                  <a:lnTo>
                    <a:pt x="22" y="203"/>
                  </a:lnTo>
                  <a:lnTo>
                    <a:pt x="22" y="210"/>
                  </a:lnTo>
                  <a:lnTo>
                    <a:pt x="23" y="215"/>
                  </a:lnTo>
                  <a:lnTo>
                    <a:pt x="22" y="222"/>
                  </a:lnTo>
                  <a:lnTo>
                    <a:pt x="22" y="230"/>
                  </a:lnTo>
                  <a:lnTo>
                    <a:pt x="18" y="235"/>
                  </a:lnTo>
                  <a:lnTo>
                    <a:pt x="13" y="246"/>
                  </a:lnTo>
                  <a:lnTo>
                    <a:pt x="14" y="271"/>
                  </a:lnTo>
                  <a:lnTo>
                    <a:pt x="13" y="280"/>
                  </a:lnTo>
                  <a:lnTo>
                    <a:pt x="7" y="286"/>
                  </a:lnTo>
                  <a:lnTo>
                    <a:pt x="13" y="297"/>
                  </a:lnTo>
                  <a:lnTo>
                    <a:pt x="19" y="311"/>
                  </a:lnTo>
                  <a:lnTo>
                    <a:pt x="26" y="329"/>
                  </a:lnTo>
                  <a:lnTo>
                    <a:pt x="30" y="334"/>
                  </a:lnTo>
                  <a:lnTo>
                    <a:pt x="35" y="341"/>
                  </a:lnTo>
                  <a:lnTo>
                    <a:pt x="38" y="346"/>
                  </a:lnTo>
                  <a:lnTo>
                    <a:pt x="39" y="352"/>
                  </a:lnTo>
                  <a:lnTo>
                    <a:pt x="39" y="359"/>
                  </a:lnTo>
                  <a:lnTo>
                    <a:pt x="40" y="356"/>
                  </a:lnTo>
                  <a:lnTo>
                    <a:pt x="40" y="356"/>
                  </a:lnTo>
                  <a:lnTo>
                    <a:pt x="45" y="369"/>
                  </a:lnTo>
                  <a:lnTo>
                    <a:pt x="47" y="381"/>
                  </a:lnTo>
                  <a:lnTo>
                    <a:pt x="43" y="369"/>
                  </a:lnTo>
                  <a:lnTo>
                    <a:pt x="41" y="376"/>
                  </a:lnTo>
                  <a:lnTo>
                    <a:pt x="38" y="381"/>
                  </a:lnTo>
                  <a:lnTo>
                    <a:pt x="36" y="388"/>
                  </a:lnTo>
                  <a:lnTo>
                    <a:pt x="41" y="384"/>
                  </a:lnTo>
                  <a:lnTo>
                    <a:pt x="48" y="390"/>
                  </a:lnTo>
                  <a:lnTo>
                    <a:pt x="51" y="397"/>
                  </a:lnTo>
                  <a:lnTo>
                    <a:pt x="56" y="401"/>
                  </a:lnTo>
                  <a:lnTo>
                    <a:pt x="60" y="407"/>
                  </a:lnTo>
                  <a:lnTo>
                    <a:pt x="66" y="412"/>
                  </a:lnTo>
                  <a:lnTo>
                    <a:pt x="72" y="410"/>
                  </a:lnTo>
                  <a:lnTo>
                    <a:pt x="68" y="403"/>
                  </a:lnTo>
                  <a:lnTo>
                    <a:pt x="73" y="399"/>
                  </a:lnTo>
                  <a:lnTo>
                    <a:pt x="72" y="393"/>
                  </a:lnTo>
                  <a:lnTo>
                    <a:pt x="74" y="386"/>
                  </a:lnTo>
                  <a:lnTo>
                    <a:pt x="81" y="384"/>
                  </a:lnTo>
                  <a:lnTo>
                    <a:pt x="87" y="389"/>
                  </a:lnTo>
                  <a:lnTo>
                    <a:pt x="91" y="395"/>
                  </a:lnTo>
                  <a:lnTo>
                    <a:pt x="98" y="399"/>
                  </a:lnTo>
                  <a:lnTo>
                    <a:pt x="103" y="395"/>
                  </a:lnTo>
                  <a:lnTo>
                    <a:pt x="108" y="397"/>
                  </a:lnTo>
                  <a:lnTo>
                    <a:pt x="113" y="402"/>
                  </a:lnTo>
                  <a:lnTo>
                    <a:pt x="125" y="403"/>
                  </a:lnTo>
                  <a:lnTo>
                    <a:pt x="130" y="398"/>
                  </a:lnTo>
                  <a:lnTo>
                    <a:pt x="129" y="402"/>
                  </a:lnTo>
                  <a:lnTo>
                    <a:pt x="124" y="406"/>
                  </a:lnTo>
                  <a:lnTo>
                    <a:pt x="129" y="406"/>
                  </a:lnTo>
                  <a:lnTo>
                    <a:pt x="136" y="403"/>
                  </a:lnTo>
                  <a:lnTo>
                    <a:pt x="136" y="405"/>
                  </a:lnTo>
                  <a:lnTo>
                    <a:pt x="124" y="409"/>
                  </a:lnTo>
                  <a:lnTo>
                    <a:pt x="106" y="401"/>
                  </a:lnTo>
                  <a:lnTo>
                    <a:pt x="96" y="401"/>
                  </a:lnTo>
                  <a:lnTo>
                    <a:pt x="91" y="395"/>
                  </a:lnTo>
                  <a:lnTo>
                    <a:pt x="86" y="398"/>
                  </a:lnTo>
                  <a:lnTo>
                    <a:pt x="79" y="398"/>
                  </a:lnTo>
                  <a:lnTo>
                    <a:pt x="77" y="405"/>
                  </a:lnTo>
                  <a:lnTo>
                    <a:pt x="81" y="411"/>
                  </a:lnTo>
                  <a:lnTo>
                    <a:pt x="78" y="416"/>
                  </a:lnTo>
                  <a:lnTo>
                    <a:pt x="81" y="423"/>
                  </a:lnTo>
                  <a:lnTo>
                    <a:pt x="85" y="425"/>
                  </a:lnTo>
                  <a:lnTo>
                    <a:pt x="86" y="437"/>
                  </a:lnTo>
                  <a:lnTo>
                    <a:pt x="86" y="448"/>
                  </a:lnTo>
                  <a:lnTo>
                    <a:pt x="91" y="454"/>
                  </a:lnTo>
                  <a:lnTo>
                    <a:pt x="85" y="453"/>
                  </a:lnTo>
                  <a:lnTo>
                    <a:pt x="79" y="446"/>
                  </a:lnTo>
                  <a:lnTo>
                    <a:pt x="75" y="440"/>
                  </a:lnTo>
                  <a:lnTo>
                    <a:pt x="70" y="436"/>
                  </a:lnTo>
                  <a:lnTo>
                    <a:pt x="70" y="431"/>
                  </a:lnTo>
                  <a:lnTo>
                    <a:pt x="74" y="424"/>
                  </a:lnTo>
                  <a:lnTo>
                    <a:pt x="73" y="418"/>
                  </a:lnTo>
                  <a:lnTo>
                    <a:pt x="72" y="416"/>
                  </a:lnTo>
                  <a:lnTo>
                    <a:pt x="66" y="416"/>
                  </a:lnTo>
                  <a:lnTo>
                    <a:pt x="62" y="422"/>
                  </a:lnTo>
                  <a:lnTo>
                    <a:pt x="62" y="427"/>
                  </a:lnTo>
                  <a:lnTo>
                    <a:pt x="57" y="439"/>
                  </a:lnTo>
                  <a:lnTo>
                    <a:pt x="61" y="445"/>
                  </a:lnTo>
                  <a:lnTo>
                    <a:pt x="61" y="457"/>
                  </a:lnTo>
                  <a:lnTo>
                    <a:pt x="60" y="463"/>
                  </a:lnTo>
                  <a:lnTo>
                    <a:pt x="57" y="467"/>
                  </a:lnTo>
                  <a:lnTo>
                    <a:pt x="57" y="473"/>
                  </a:lnTo>
                  <a:lnTo>
                    <a:pt x="60" y="479"/>
                  </a:lnTo>
                  <a:lnTo>
                    <a:pt x="70" y="496"/>
                  </a:lnTo>
                  <a:lnTo>
                    <a:pt x="77" y="501"/>
                  </a:lnTo>
                  <a:lnTo>
                    <a:pt x="87" y="503"/>
                  </a:lnTo>
                  <a:lnTo>
                    <a:pt x="91" y="514"/>
                  </a:lnTo>
                  <a:lnTo>
                    <a:pt x="91" y="527"/>
                  </a:lnTo>
                  <a:lnTo>
                    <a:pt x="89" y="526"/>
                  </a:lnTo>
                  <a:lnTo>
                    <a:pt x="86" y="533"/>
                  </a:lnTo>
                  <a:lnTo>
                    <a:pt x="74" y="538"/>
                  </a:lnTo>
                  <a:lnTo>
                    <a:pt x="74" y="551"/>
                  </a:lnTo>
                  <a:lnTo>
                    <a:pt x="72" y="563"/>
                  </a:lnTo>
                  <a:lnTo>
                    <a:pt x="75" y="569"/>
                  </a:lnTo>
                  <a:lnTo>
                    <a:pt x="85" y="582"/>
                  </a:lnTo>
                  <a:lnTo>
                    <a:pt x="87" y="594"/>
                  </a:lnTo>
                  <a:lnTo>
                    <a:pt x="92" y="598"/>
                  </a:lnTo>
                  <a:lnTo>
                    <a:pt x="94" y="611"/>
                  </a:lnTo>
                  <a:lnTo>
                    <a:pt x="100" y="623"/>
                  </a:lnTo>
                  <a:lnTo>
                    <a:pt x="102" y="629"/>
                  </a:lnTo>
                  <a:lnTo>
                    <a:pt x="103" y="635"/>
                  </a:lnTo>
                  <a:lnTo>
                    <a:pt x="111" y="641"/>
                  </a:lnTo>
                  <a:lnTo>
                    <a:pt x="115" y="654"/>
                  </a:lnTo>
                  <a:lnTo>
                    <a:pt x="125" y="665"/>
                  </a:lnTo>
                  <a:lnTo>
                    <a:pt x="126" y="671"/>
                  </a:lnTo>
                  <a:lnTo>
                    <a:pt x="123" y="675"/>
                  </a:lnTo>
                  <a:lnTo>
                    <a:pt x="121" y="682"/>
                  </a:lnTo>
                  <a:lnTo>
                    <a:pt x="125" y="688"/>
                  </a:lnTo>
                  <a:lnTo>
                    <a:pt x="132" y="691"/>
                  </a:lnTo>
                  <a:lnTo>
                    <a:pt x="137" y="696"/>
                  </a:lnTo>
                  <a:lnTo>
                    <a:pt x="136" y="702"/>
                  </a:lnTo>
                  <a:lnTo>
                    <a:pt x="130" y="712"/>
                  </a:lnTo>
                  <a:lnTo>
                    <a:pt x="130" y="723"/>
                  </a:lnTo>
                  <a:lnTo>
                    <a:pt x="128" y="729"/>
                  </a:lnTo>
                  <a:lnTo>
                    <a:pt x="129" y="735"/>
                  </a:lnTo>
                  <a:lnTo>
                    <a:pt x="124" y="742"/>
                  </a:lnTo>
                  <a:lnTo>
                    <a:pt x="124" y="748"/>
                  </a:lnTo>
                  <a:lnTo>
                    <a:pt x="128" y="750"/>
                  </a:lnTo>
                  <a:lnTo>
                    <a:pt x="132" y="756"/>
                  </a:lnTo>
                  <a:lnTo>
                    <a:pt x="137" y="761"/>
                  </a:lnTo>
                  <a:lnTo>
                    <a:pt x="155" y="764"/>
                  </a:lnTo>
                  <a:lnTo>
                    <a:pt x="160" y="767"/>
                  </a:lnTo>
                  <a:lnTo>
                    <a:pt x="167" y="768"/>
                  </a:lnTo>
                  <a:lnTo>
                    <a:pt x="179" y="776"/>
                  </a:lnTo>
                  <a:lnTo>
                    <a:pt x="185" y="778"/>
                  </a:lnTo>
                  <a:lnTo>
                    <a:pt x="197" y="780"/>
                  </a:lnTo>
                  <a:lnTo>
                    <a:pt x="206" y="787"/>
                  </a:lnTo>
                  <a:lnTo>
                    <a:pt x="211" y="793"/>
                  </a:lnTo>
                  <a:lnTo>
                    <a:pt x="217" y="798"/>
                  </a:lnTo>
                  <a:lnTo>
                    <a:pt x="219" y="810"/>
                  </a:lnTo>
                  <a:lnTo>
                    <a:pt x="232" y="821"/>
                  </a:lnTo>
                  <a:lnTo>
                    <a:pt x="244" y="829"/>
                  </a:lnTo>
                  <a:lnTo>
                    <a:pt x="269" y="833"/>
                  </a:lnTo>
                  <a:lnTo>
                    <a:pt x="269" y="834"/>
                  </a:lnTo>
                  <a:lnTo>
                    <a:pt x="274" y="846"/>
                  </a:lnTo>
                  <a:lnTo>
                    <a:pt x="274" y="851"/>
                  </a:lnTo>
                  <a:lnTo>
                    <a:pt x="273" y="858"/>
                  </a:lnTo>
                  <a:lnTo>
                    <a:pt x="274" y="863"/>
                  </a:lnTo>
                  <a:lnTo>
                    <a:pt x="279" y="867"/>
                  </a:lnTo>
                  <a:lnTo>
                    <a:pt x="283" y="863"/>
                  </a:lnTo>
                  <a:lnTo>
                    <a:pt x="289" y="864"/>
                  </a:lnTo>
                  <a:lnTo>
                    <a:pt x="295" y="867"/>
                  </a:lnTo>
                  <a:lnTo>
                    <a:pt x="300" y="878"/>
                  </a:lnTo>
                  <a:lnTo>
                    <a:pt x="306" y="883"/>
                  </a:lnTo>
                  <a:lnTo>
                    <a:pt x="312" y="888"/>
                  </a:lnTo>
                  <a:lnTo>
                    <a:pt x="332" y="914"/>
                  </a:lnTo>
                  <a:lnTo>
                    <a:pt x="337" y="926"/>
                  </a:lnTo>
                  <a:lnTo>
                    <a:pt x="341" y="940"/>
                  </a:lnTo>
                  <a:lnTo>
                    <a:pt x="342" y="952"/>
                  </a:lnTo>
                  <a:lnTo>
                    <a:pt x="341" y="964"/>
                  </a:lnTo>
                  <a:lnTo>
                    <a:pt x="338" y="976"/>
                  </a:lnTo>
                  <a:lnTo>
                    <a:pt x="338" y="982"/>
                  </a:lnTo>
                  <a:lnTo>
                    <a:pt x="341" y="978"/>
                  </a:lnTo>
                  <a:lnTo>
                    <a:pt x="346" y="982"/>
                  </a:lnTo>
                  <a:lnTo>
                    <a:pt x="345" y="987"/>
                  </a:lnTo>
                  <a:lnTo>
                    <a:pt x="341" y="981"/>
                  </a:lnTo>
                  <a:lnTo>
                    <a:pt x="344" y="987"/>
                  </a:lnTo>
                  <a:lnTo>
                    <a:pt x="346" y="996"/>
                  </a:lnTo>
                  <a:lnTo>
                    <a:pt x="349" y="996"/>
                  </a:lnTo>
                  <a:lnTo>
                    <a:pt x="534" y="1016"/>
                  </a:lnTo>
                  <a:lnTo>
                    <a:pt x="537" y="1016"/>
                  </a:lnTo>
                  <a:lnTo>
                    <a:pt x="541" y="1015"/>
                  </a:lnTo>
                  <a:lnTo>
                    <a:pt x="542" y="1016"/>
                  </a:lnTo>
                  <a:lnTo>
                    <a:pt x="549" y="1017"/>
                  </a:lnTo>
                  <a:lnTo>
                    <a:pt x="550" y="1012"/>
                  </a:lnTo>
                  <a:lnTo>
                    <a:pt x="557" y="1008"/>
                  </a:lnTo>
                  <a:lnTo>
                    <a:pt x="558" y="998"/>
                  </a:lnTo>
                  <a:lnTo>
                    <a:pt x="557" y="993"/>
                  </a:lnTo>
                  <a:lnTo>
                    <a:pt x="550" y="989"/>
                  </a:lnTo>
                  <a:lnTo>
                    <a:pt x="544" y="986"/>
                  </a:lnTo>
                  <a:lnTo>
                    <a:pt x="542" y="981"/>
                  </a:lnTo>
                  <a:lnTo>
                    <a:pt x="546" y="974"/>
                  </a:lnTo>
                  <a:lnTo>
                    <a:pt x="546" y="969"/>
                  </a:lnTo>
                  <a:lnTo>
                    <a:pt x="544" y="961"/>
                  </a:lnTo>
                  <a:lnTo>
                    <a:pt x="548" y="956"/>
                  </a:lnTo>
                  <a:lnTo>
                    <a:pt x="553" y="952"/>
                  </a:lnTo>
                  <a:lnTo>
                    <a:pt x="563" y="939"/>
                  </a:lnTo>
                  <a:lnTo>
                    <a:pt x="566" y="931"/>
                  </a:lnTo>
                  <a:lnTo>
                    <a:pt x="570" y="925"/>
                  </a:lnTo>
                  <a:lnTo>
                    <a:pt x="570" y="913"/>
                  </a:lnTo>
                  <a:lnTo>
                    <a:pt x="574" y="902"/>
                  </a:lnTo>
                  <a:lnTo>
                    <a:pt x="579" y="898"/>
                  </a:lnTo>
                  <a:lnTo>
                    <a:pt x="582" y="893"/>
                  </a:lnTo>
                  <a:lnTo>
                    <a:pt x="602" y="881"/>
                  </a:lnTo>
                  <a:lnTo>
                    <a:pt x="608" y="876"/>
                  </a:lnTo>
                  <a:lnTo>
                    <a:pt x="604" y="871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230938" y="686205"/>
              <a:ext cx="683561" cy="561921"/>
            </a:xfrm>
            <a:custGeom>
              <a:avLst/>
              <a:gdLst>
                <a:gd name="T0" fmla="*/ 310 w 538"/>
                <a:gd name="T1" fmla="*/ 32 h 442"/>
                <a:gd name="T2" fmla="*/ 189 w 538"/>
                <a:gd name="T3" fmla="*/ 17 h 442"/>
                <a:gd name="T4" fmla="*/ 63 w 538"/>
                <a:gd name="T5" fmla="*/ 0 h 442"/>
                <a:gd name="T6" fmla="*/ 57 w 538"/>
                <a:gd name="T7" fmla="*/ 4 h 442"/>
                <a:gd name="T8" fmla="*/ 51 w 538"/>
                <a:gd name="T9" fmla="*/ 47 h 442"/>
                <a:gd name="T10" fmla="*/ 15 w 538"/>
                <a:gd name="T11" fmla="*/ 289 h 442"/>
                <a:gd name="T12" fmla="*/ 0 w 538"/>
                <a:gd name="T13" fmla="*/ 387 h 442"/>
                <a:gd name="T14" fmla="*/ 147 w 538"/>
                <a:gd name="T15" fmla="*/ 407 h 442"/>
                <a:gd name="T16" fmla="*/ 216 w 538"/>
                <a:gd name="T17" fmla="*/ 415 h 442"/>
                <a:gd name="T18" fmla="*/ 335 w 538"/>
                <a:gd name="T19" fmla="*/ 427 h 442"/>
                <a:gd name="T20" fmla="*/ 397 w 538"/>
                <a:gd name="T21" fmla="*/ 434 h 442"/>
                <a:gd name="T22" fmla="*/ 512 w 538"/>
                <a:gd name="T23" fmla="*/ 442 h 442"/>
                <a:gd name="T24" fmla="*/ 524 w 538"/>
                <a:gd name="T25" fmla="*/ 247 h 442"/>
                <a:gd name="T26" fmla="*/ 538 w 538"/>
                <a:gd name="T27" fmla="*/ 52 h 442"/>
                <a:gd name="T28" fmla="*/ 446 w 538"/>
                <a:gd name="T29" fmla="*/ 44 h 442"/>
                <a:gd name="T30" fmla="*/ 310 w 538"/>
                <a:gd name="T31" fmla="*/ 3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442">
                  <a:moveTo>
                    <a:pt x="310" y="32"/>
                  </a:moveTo>
                  <a:lnTo>
                    <a:pt x="189" y="17"/>
                  </a:lnTo>
                  <a:lnTo>
                    <a:pt x="63" y="0"/>
                  </a:lnTo>
                  <a:lnTo>
                    <a:pt x="57" y="4"/>
                  </a:lnTo>
                  <a:lnTo>
                    <a:pt x="51" y="47"/>
                  </a:lnTo>
                  <a:lnTo>
                    <a:pt x="15" y="289"/>
                  </a:lnTo>
                  <a:lnTo>
                    <a:pt x="0" y="387"/>
                  </a:lnTo>
                  <a:lnTo>
                    <a:pt x="147" y="407"/>
                  </a:lnTo>
                  <a:lnTo>
                    <a:pt x="216" y="415"/>
                  </a:lnTo>
                  <a:lnTo>
                    <a:pt x="335" y="427"/>
                  </a:lnTo>
                  <a:lnTo>
                    <a:pt x="397" y="434"/>
                  </a:lnTo>
                  <a:lnTo>
                    <a:pt x="512" y="442"/>
                  </a:lnTo>
                  <a:lnTo>
                    <a:pt x="524" y="247"/>
                  </a:lnTo>
                  <a:lnTo>
                    <a:pt x="538" y="52"/>
                  </a:lnTo>
                  <a:lnTo>
                    <a:pt x="446" y="44"/>
                  </a:lnTo>
                  <a:lnTo>
                    <a:pt x="310" y="32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2887615" y="501102"/>
              <a:ext cx="515646" cy="563243"/>
            </a:xfrm>
            <a:custGeom>
              <a:avLst/>
              <a:gdLst>
                <a:gd name="T0" fmla="*/ 153 w 406"/>
                <a:gd name="T1" fmla="*/ 12 h 443"/>
                <a:gd name="T2" fmla="*/ 157 w 406"/>
                <a:gd name="T3" fmla="*/ 0 h 443"/>
                <a:gd name="T4" fmla="*/ 379 w 406"/>
                <a:gd name="T5" fmla="*/ 194 h 443"/>
                <a:gd name="T6" fmla="*/ 363 w 406"/>
                <a:gd name="T7" fmla="*/ 207 h 443"/>
                <a:gd name="T8" fmla="*/ 352 w 406"/>
                <a:gd name="T9" fmla="*/ 224 h 443"/>
                <a:gd name="T10" fmla="*/ 341 w 406"/>
                <a:gd name="T11" fmla="*/ 224 h 443"/>
                <a:gd name="T12" fmla="*/ 352 w 406"/>
                <a:gd name="T13" fmla="*/ 197 h 443"/>
                <a:gd name="T14" fmla="*/ 364 w 406"/>
                <a:gd name="T15" fmla="*/ 185 h 443"/>
                <a:gd name="T16" fmla="*/ 364 w 406"/>
                <a:gd name="T17" fmla="*/ 173 h 443"/>
                <a:gd name="T18" fmla="*/ 356 w 406"/>
                <a:gd name="T19" fmla="*/ 162 h 443"/>
                <a:gd name="T20" fmla="*/ 348 w 406"/>
                <a:gd name="T21" fmla="*/ 151 h 443"/>
                <a:gd name="T22" fmla="*/ 348 w 406"/>
                <a:gd name="T23" fmla="*/ 127 h 443"/>
                <a:gd name="T24" fmla="*/ 341 w 406"/>
                <a:gd name="T25" fmla="*/ 113 h 443"/>
                <a:gd name="T26" fmla="*/ 323 w 406"/>
                <a:gd name="T27" fmla="*/ 98 h 443"/>
                <a:gd name="T28" fmla="*/ 295 w 406"/>
                <a:gd name="T29" fmla="*/ 90 h 443"/>
                <a:gd name="T30" fmla="*/ 273 w 406"/>
                <a:gd name="T31" fmla="*/ 92 h 443"/>
                <a:gd name="T32" fmla="*/ 179 w 406"/>
                <a:gd name="T33" fmla="*/ 56 h 443"/>
                <a:gd name="T34" fmla="*/ 164 w 406"/>
                <a:gd name="T35" fmla="*/ 47 h 443"/>
                <a:gd name="T36" fmla="*/ 139 w 406"/>
                <a:gd name="T37" fmla="*/ 41 h 443"/>
                <a:gd name="T38" fmla="*/ 130 w 406"/>
                <a:gd name="T39" fmla="*/ 40 h 443"/>
                <a:gd name="T40" fmla="*/ 135 w 406"/>
                <a:gd name="T41" fmla="*/ 23 h 443"/>
                <a:gd name="T42" fmla="*/ 123 w 406"/>
                <a:gd name="T43" fmla="*/ 14 h 443"/>
                <a:gd name="T44" fmla="*/ 103 w 406"/>
                <a:gd name="T45" fmla="*/ 25 h 443"/>
                <a:gd name="T46" fmla="*/ 61 w 406"/>
                <a:gd name="T47" fmla="*/ 43 h 443"/>
                <a:gd name="T48" fmla="*/ 46 w 406"/>
                <a:gd name="T49" fmla="*/ 39 h 443"/>
                <a:gd name="T50" fmla="*/ 36 w 406"/>
                <a:gd name="T51" fmla="*/ 46 h 443"/>
                <a:gd name="T52" fmla="*/ 34 w 406"/>
                <a:gd name="T53" fmla="*/ 109 h 443"/>
                <a:gd name="T54" fmla="*/ 8 w 406"/>
                <a:gd name="T55" fmla="*/ 129 h 443"/>
                <a:gd name="T56" fmla="*/ 0 w 406"/>
                <a:gd name="T57" fmla="*/ 148 h 443"/>
                <a:gd name="T58" fmla="*/ 18 w 406"/>
                <a:gd name="T59" fmla="*/ 169 h 443"/>
                <a:gd name="T60" fmla="*/ 9 w 406"/>
                <a:gd name="T61" fmla="*/ 202 h 443"/>
                <a:gd name="T62" fmla="*/ 9 w 406"/>
                <a:gd name="T63" fmla="*/ 234 h 443"/>
                <a:gd name="T64" fmla="*/ 32 w 406"/>
                <a:gd name="T65" fmla="*/ 250 h 443"/>
                <a:gd name="T66" fmla="*/ 53 w 406"/>
                <a:gd name="T67" fmla="*/ 262 h 443"/>
                <a:gd name="T68" fmla="*/ 78 w 406"/>
                <a:gd name="T69" fmla="*/ 284 h 443"/>
                <a:gd name="T70" fmla="*/ 103 w 406"/>
                <a:gd name="T71" fmla="*/ 300 h 443"/>
                <a:gd name="T72" fmla="*/ 120 w 406"/>
                <a:gd name="T73" fmla="*/ 318 h 443"/>
                <a:gd name="T74" fmla="*/ 124 w 406"/>
                <a:gd name="T75" fmla="*/ 343 h 443"/>
                <a:gd name="T76" fmla="*/ 129 w 406"/>
                <a:gd name="T77" fmla="*/ 357 h 443"/>
                <a:gd name="T78" fmla="*/ 138 w 406"/>
                <a:gd name="T79" fmla="*/ 372 h 443"/>
                <a:gd name="T80" fmla="*/ 135 w 406"/>
                <a:gd name="T81" fmla="*/ 404 h 443"/>
                <a:gd name="T82" fmla="*/ 145 w 406"/>
                <a:gd name="T83" fmla="*/ 424 h 443"/>
                <a:gd name="T84" fmla="*/ 175 w 406"/>
                <a:gd name="T85" fmla="*/ 443 h 443"/>
                <a:gd name="T86" fmla="*/ 376 w 406"/>
                <a:gd name="T87" fmla="*/ 430 h 443"/>
                <a:gd name="T88" fmla="*/ 376 w 406"/>
                <a:gd name="T89" fmla="*/ 404 h 443"/>
                <a:gd name="T90" fmla="*/ 369 w 406"/>
                <a:gd name="T91" fmla="*/ 385 h 443"/>
                <a:gd name="T92" fmla="*/ 363 w 406"/>
                <a:gd name="T93" fmla="*/ 359 h 443"/>
                <a:gd name="T94" fmla="*/ 367 w 406"/>
                <a:gd name="T95" fmla="*/ 328 h 443"/>
                <a:gd name="T96" fmla="*/ 372 w 406"/>
                <a:gd name="T97" fmla="*/ 308 h 443"/>
                <a:gd name="T98" fmla="*/ 372 w 406"/>
                <a:gd name="T99" fmla="*/ 276 h 443"/>
                <a:gd name="T100" fmla="*/ 382 w 406"/>
                <a:gd name="T101" fmla="*/ 262 h 443"/>
                <a:gd name="T102" fmla="*/ 380 w 406"/>
                <a:gd name="T103" fmla="*/ 231 h 443"/>
                <a:gd name="T104" fmla="*/ 384 w 406"/>
                <a:gd name="T105" fmla="*/ 200 h 443"/>
                <a:gd name="T106" fmla="*/ 405 w 406"/>
                <a:gd name="T107" fmla="*/ 152 h 443"/>
                <a:gd name="T108" fmla="*/ 388 w 406"/>
                <a:gd name="T109" fmla="*/ 170 h 443"/>
                <a:gd name="T110" fmla="*/ 380 w 406"/>
                <a:gd name="T111" fmla="*/ 192 h 443"/>
                <a:gd name="T112" fmla="*/ 394 w 406"/>
                <a:gd name="T113" fmla="*/ 193 h 443"/>
                <a:gd name="T114" fmla="*/ 402 w 406"/>
                <a:gd name="T115" fmla="*/ 17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43">
                  <a:moveTo>
                    <a:pt x="153" y="10"/>
                  </a:moveTo>
                  <a:lnTo>
                    <a:pt x="146" y="16"/>
                  </a:lnTo>
                  <a:lnTo>
                    <a:pt x="153" y="12"/>
                  </a:lnTo>
                  <a:lnTo>
                    <a:pt x="153" y="10"/>
                  </a:lnTo>
                  <a:close/>
                  <a:moveTo>
                    <a:pt x="160" y="1"/>
                  </a:moveTo>
                  <a:lnTo>
                    <a:pt x="157" y="0"/>
                  </a:lnTo>
                  <a:lnTo>
                    <a:pt x="158" y="6"/>
                  </a:lnTo>
                  <a:lnTo>
                    <a:pt x="160" y="1"/>
                  </a:lnTo>
                  <a:close/>
                  <a:moveTo>
                    <a:pt x="379" y="194"/>
                  </a:moveTo>
                  <a:lnTo>
                    <a:pt x="372" y="198"/>
                  </a:lnTo>
                  <a:lnTo>
                    <a:pt x="367" y="201"/>
                  </a:lnTo>
                  <a:lnTo>
                    <a:pt x="363" y="207"/>
                  </a:lnTo>
                  <a:lnTo>
                    <a:pt x="361" y="213"/>
                  </a:lnTo>
                  <a:lnTo>
                    <a:pt x="357" y="220"/>
                  </a:lnTo>
                  <a:lnTo>
                    <a:pt x="352" y="224"/>
                  </a:lnTo>
                  <a:lnTo>
                    <a:pt x="348" y="231"/>
                  </a:lnTo>
                  <a:lnTo>
                    <a:pt x="342" y="230"/>
                  </a:lnTo>
                  <a:lnTo>
                    <a:pt x="341" y="224"/>
                  </a:lnTo>
                  <a:lnTo>
                    <a:pt x="342" y="216"/>
                  </a:lnTo>
                  <a:lnTo>
                    <a:pt x="348" y="204"/>
                  </a:lnTo>
                  <a:lnTo>
                    <a:pt x="352" y="197"/>
                  </a:lnTo>
                  <a:lnTo>
                    <a:pt x="352" y="190"/>
                  </a:lnTo>
                  <a:lnTo>
                    <a:pt x="359" y="189"/>
                  </a:lnTo>
                  <a:lnTo>
                    <a:pt x="364" y="185"/>
                  </a:lnTo>
                  <a:lnTo>
                    <a:pt x="364" y="179"/>
                  </a:lnTo>
                  <a:lnTo>
                    <a:pt x="367" y="174"/>
                  </a:lnTo>
                  <a:lnTo>
                    <a:pt x="364" y="173"/>
                  </a:lnTo>
                  <a:lnTo>
                    <a:pt x="363" y="173"/>
                  </a:lnTo>
                  <a:lnTo>
                    <a:pt x="357" y="167"/>
                  </a:lnTo>
                  <a:lnTo>
                    <a:pt x="356" y="162"/>
                  </a:lnTo>
                  <a:lnTo>
                    <a:pt x="360" y="148"/>
                  </a:lnTo>
                  <a:lnTo>
                    <a:pt x="353" y="150"/>
                  </a:lnTo>
                  <a:lnTo>
                    <a:pt x="348" y="151"/>
                  </a:lnTo>
                  <a:lnTo>
                    <a:pt x="345" y="146"/>
                  </a:lnTo>
                  <a:lnTo>
                    <a:pt x="348" y="140"/>
                  </a:lnTo>
                  <a:lnTo>
                    <a:pt x="348" y="127"/>
                  </a:lnTo>
                  <a:lnTo>
                    <a:pt x="345" y="121"/>
                  </a:lnTo>
                  <a:lnTo>
                    <a:pt x="348" y="120"/>
                  </a:lnTo>
                  <a:lnTo>
                    <a:pt x="341" y="113"/>
                  </a:lnTo>
                  <a:lnTo>
                    <a:pt x="332" y="110"/>
                  </a:lnTo>
                  <a:lnTo>
                    <a:pt x="325" y="110"/>
                  </a:lnTo>
                  <a:lnTo>
                    <a:pt x="323" y="98"/>
                  </a:lnTo>
                  <a:lnTo>
                    <a:pt x="318" y="94"/>
                  </a:lnTo>
                  <a:lnTo>
                    <a:pt x="302" y="93"/>
                  </a:lnTo>
                  <a:lnTo>
                    <a:pt x="295" y="90"/>
                  </a:lnTo>
                  <a:lnTo>
                    <a:pt x="290" y="93"/>
                  </a:lnTo>
                  <a:lnTo>
                    <a:pt x="276" y="90"/>
                  </a:lnTo>
                  <a:lnTo>
                    <a:pt x="273" y="92"/>
                  </a:lnTo>
                  <a:lnTo>
                    <a:pt x="252" y="82"/>
                  </a:lnTo>
                  <a:lnTo>
                    <a:pt x="187" y="69"/>
                  </a:lnTo>
                  <a:lnTo>
                    <a:pt x="179" y="56"/>
                  </a:lnTo>
                  <a:lnTo>
                    <a:pt x="173" y="52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53" y="46"/>
                  </a:lnTo>
                  <a:lnTo>
                    <a:pt x="146" y="43"/>
                  </a:lnTo>
                  <a:lnTo>
                    <a:pt x="139" y="41"/>
                  </a:lnTo>
                  <a:lnTo>
                    <a:pt x="134" y="46"/>
                  </a:lnTo>
                  <a:lnTo>
                    <a:pt x="127" y="46"/>
                  </a:lnTo>
                  <a:lnTo>
                    <a:pt x="130" y="40"/>
                  </a:lnTo>
                  <a:lnTo>
                    <a:pt x="131" y="35"/>
                  </a:lnTo>
                  <a:lnTo>
                    <a:pt x="131" y="29"/>
                  </a:lnTo>
                  <a:lnTo>
                    <a:pt x="135" y="23"/>
                  </a:lnTo>
                  <a:lnTo>
                    <a:pt x="137" y="16"/>
                  </a:lnTo>
                  <a:lnTo>
                    <a:pt x="130" y="12"/>
                  </a:lnTo>
                  <a:lnTo>
                    <a:pt x="123" y="14"/>
                  </a:lnTo>
                  <a:lnTo>
                    <a:pt x="116" y="20"/>
                  </a:lnTo>
                  <a:lnTo>
                    <a:pt x="110" y="24"/>
                  </a:lnTo>
                  <a:lnTo>
                    <a:pt x="103" y="25"/>
                  </a:lnTo>
                  <a:lnTo>
                    <a:pt x="92" y="32"/>
                  </a:lnTo>
                  <a:lnTo>
                    <a:pt x="66" y="41"/>
                  </a:lnTo>
                  <a:lnTo>
                    <a:pt x="61" y="43"/>
                  </a:lnTo>
                  <a:lnTo>
                    <a:pt x="54" y="41"/>
                  </a:lnTo>
                  <a:lnTo>
                    <a:pt x="49" y="35"/>
                  </a:lnTo>
                  <a:lnTo>
                    <a:pt x="46" y="39"/>
                  </a:lnTo>
                  <a:lnTo>
                    <a:pt x="45" y="39"/>
                  </a:lnTo>
                  <a:lnTo>
                    <a:pt x="42" y="46"/>
                  </a:lnTo>
                  <a:lnTo>
                    <a:pt x="36" y="46"/>
                  </a:lnTo>
                  <a:lnTo>
                    <a:pt x="39" y="96"/>
                  </a:lnTo>
                  <a:lnTo>
                    <a:pt x="38" y="104"/>
                  </a:lnTo>
                  <a:lnTo>
                    <a:pt x="34" y="109"/>
                  </a:lnTo>
                  <a:lnTo>
                    <a:pt x="22" y="115"/>
                  </a:lnTo>
                  <a:lnTo>
                    <a:pt x="9" y="124"/>
                  </a:lnTo>
                  <a:lnTo>
                    <a:pt x="8" y="129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4" y="155"/>
                  </a:lnTo>
                  <a:lnTo>
                    <a:pt x="11" y="155"/>
                  </a:lnTo>
                  <a:lnTo>
                    <a:pt x="18" y="169"/>
                  </a:lnTo>
                  <a:lnTo>
                    <a:pt x="11" y="185"/>
                  </a:lnTo>
                  <a:lnTo>
                    <a:pt x="12" y="196"/>
                  </a:lnTo>
                  <a:lnTo>
                    <a:pt x="9" y="202"/>
                  </a:lnTo>
                  <a:lnTo>
                    <a:pt x="12" y="216"/>
                  </a:lnTo>
                  <a:lnTo>
                    <a:pt x="12" y="227"/>
                  </a:lnTo>
                  <a:lnTo>
                    <a:pt x="9" y="234"/>
                  </a:lnTo>
                  <a:lnTo>
                    <a:pt x="19" y="240"/>
                  </a:lnTo>
                  <a:lnTo>
                    <a:pt x="26" y="247"/>
                  </a:lnTo>
                  <a:lnTo>
                    <a:pt x="32" y="250"/>
                  </a:lnTo>
                  <a:lnTo>
                    <a:pt x="43" y="251"/>
                  </a:lnTo>
                  <a:lnTo>
                    <a:pt x="47" y="258"/>
                  </a:lnTo>
                  <a:lnTo>
                    <a:pt x="53" y="262"/>
                  </a:lnTo>
                  <a:lnTo>
                    <a:pt x="61" y="265"/>
                  </a:lnTo>
                  <a:lnTo>
                    <a:pt x="70" y="270"/>
                  </a:lnTo>
                  <a:lnTo>
                    <a:pt x="78" y="284"/>
                  </a:lnTo>
                  <a:lnTo>
                    <a:pt x="91" y="295"/>
                  </a:lnTo>
                  <a:lnTo>
                    <a:pt x="97" y="299"/>
                  </a:lnTo>
                  <a:lnTo>
                    <a:pt x="103" y="300"/>
                  </a:lnTo>
                  <a:lnTo>
                    <a:pt x="110" y="304"/>
                  </a:lnTo>
                  <a:lnTo>
                    <a:pt x="115" y="309"/>
                  </a:lnTo>
                  <a:lnTo>
                    <a:pt x="120" y="318"/>
                  </a:lnTo>
                  <a:lnTo>
                    <a:pt x="123" y="335"/>
                  </a:lnTo>
                  <a:lnTo>
                    <a:pt x="124" y="341"/>
                  </a:lnTo>
                  <a:lnTo>
                    <a:pt x="124" y="343"/>
                  </a:lnTo>
                  <a:lnTo>
                    <a:pt x="127" y="350"/>
                  </a:lnTo>
                  <a:lnTo>
                    <a:pt x="126" y="355"/>
                  </a:lnTo>
                  <a:lnTo>
                    <a:pt x="129" y="357"/>
                  </a:lnTo>
                  <a:lnTo>
                    <a:pt x="130" y="364"/>
                  </a:lnTo>
                  <a:lnTo>
                    <a:pt x="135" y="366"/>
                  </a:lnTo>
                  <a:lnTo>
                    <a:pt x="138" y="372"/>
                  </a:lnTo>
                  <a:lnTo>
                    <a:pt x="133" y="384"/>
                  </a:lnTo>
                  <a:lnTo>
                    <a:pt x="134" y="395"/>
                  </a:lnTo>
                  <a:lnTo>
                    <a:pt x="135" y="404"/>
                  </a:lnTo>
                  <a:lnTo>
                    <a:pt x="139" y="411"/>
                  </a:lnTo>
                  <a:lnTo>
                    <a:pt x="141" y="419"/>
                  </a:lnTo>
                  <a:lnTo>
                    <a:pt x="145" y="424"/>
                  </a:lnTo>
                  <a:lnTo>
                    <a:pt x="150" y="427"/>
                  </a:lnTo>
                  <a:lnTo>
                    <a:pt x="169" y="431"/>
                  </a:lnTo>
                  <a:lnTo>
                    <a:pt x="175" y="443"/>
                  </a:lnTo>
                  <a:lnTo>
                    <a:pt x="288" y="437"/>
                  </a:lnTo>
                  <a:lnTo>
                    <a:pt x="374" y="430"/>
                  </a:lnTo>
                  <a:lnTo>
                    <a:pt x="376" y="430"/>
                  </a:lnTo>
                  <a:lnTo>
                    <a:pt x="375" y="416"/>
                  </a:lnTo>
                  <a:lnTo>
                    <a:pt x="376" y="410"/>
                  </a:lnTo>
                  <a:lnTo>
                    <a:pt x="376" y="404"/>
                  </a:lnTo>
                  <a:lnTo>
                    <a:pt x="375" y="397"/>
                  </a:lnTo>
                  <a:lnTo>
                    <a:pt x="369" y="392"/>
                  </a:lnTo>
                  <a:lnTo>
                    <a:pt x="369" y="385"/>
                  </a:lnTo>
                  <a:lnTo>
                    <a:pt x="364" y="378"/>
                  </a:lnTo>
                  <a:lnTo>
                    <a:pt x="367" y="373"/>
                  </a:lnTo>
                  <a:lnTo>
                    <a:pt x="363" y="359"/>
                  </a:lnTo>
                  <a:lnTo>
                    <a:pt x="364" y="347"/>
                  </a:lnTo>
                  <a:lnTo>
                    <a:pt x="368" y="334"/>
                  </a:lnTo>
                  <a:lnTo>
                    <a:pt x="367" y="328"/>
                  </a:lnTo>
                  <a:lnTo>
                    <a:pt x="368" y="322"/>
                  </a:lnTo>
                  <a:lnTo>
                    <a:pt x="372" y="315"/>
                  </a:lnTo>
                  <a:lnTo>
                    <a:pt x="372" y="308"/>
                  </a:lnTo>
                  <a:lnTo>
                    <a:pt x="369" y="295"/>
                  </a:lnTo>
                  <a:lnTo>
                    <a:pt x="369" y="289"/>
                  </a:lnTo>
                  <a:lnTo>
                    <a:pt x="372" y="276"/>
                  </a:lnTo>
                  <a:lnTo>
                    <a:pt x="375" y="270"/>
                  </a:lnTo>
                  <a:lnTo>
                    <a:pt x="380" y="265"/>
                  </a:lnTo>
                  <a:lnTo>
                    <a:pt x="382" y="262"/>
                  </a:lnTo>
                  <a:lnTo>
                    <a:pt x="376" y="250"/>
                  </a:lnTo>
                  <a:lnTo>
                    <a:pt x="379" y="243"/>
                  </a:lnTo>
                  <a:lnTo>
                    <a:pt x="380" y="231"/>
                  </a:lnTo>
                  <a:lnTo>
                    <a:pt x="386" y="212"/>
                  </a:lnTo>
                  <a:lnTo>
                    <a:pt x="387" y="207"/>
                  </a:lnTo>
                  <a:lnTo>
                    <a:pt x="384" y="200"/>
                  </a:lnTo>
                  <a:lnTo>
                    <a:pt x="379" y="194"/>
                  </a:lnTo>
                  <a:close/>
                  <a:moveTo>
                    <a:pt x="406" y="154"/>
                  </a:moveTo>
                  <a:lnTo>
                    <a:pt x="405" y="152"/>
                  </a:lnTo>
                  <a:lnTo>
                    <a:pt x="398" y="158"/>
                  </a:lnTo>
                  <a:lnTo>
                    <a:pt x="395" y="163"/>
                  </a:lnTo>
                  <a:lnTo>
                    <a:pt x="388" y="170"/>
                  </a:lnTo>
                  <a:lnTo>
                    <a:pt x="388" y="177"/>
                  </a:lnTo>
                  <a:lnTo>
                    <a:pt x="383" y="182"/>
                  </a:lnTo>
                  <a:lnTo>
                    <a:pt x="380" y="192"/>
                  </a:lnTo>
                  <a:lnTo>
                    <a:pt x="384" y="198"/>
                  </a:lnTo>
                  <a:lnTo>
                    <a:pt x="390" y="200"/>
                  </a:lnTo>
                  <a:lnTo>
                    <a:pt x="394" y="193"/>
                  </a:lnTo>
                  <a:lnTo>
                    <a:pt x="397" y="188"/>
                  </a:lnTo>
                  <a:lnTo>
                    <a:pt x="397" y="181"/>
                  </a:lnTo>
                  <a:lnTo>
                    <a:pt x="402" y="173"/>
                  </a:lnTo>
                  <a:lnTo>
                    <a:pt x="401" y="167"/>
                  </a:lnTo>
                  <a:lnTo>
                    <a:pt x="406" y="154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913618" y="1185984"/>
              <a:ext cx="434993" cy="440282"/>
            </a:xfrm>
            <a:custGeom>
              <a:avLst/>
              <a:gdLst>
                <a:gd name="T0" fmla="*/ 330 w 343"/>
                <a:gd name="T1" fmla="*/ 72 h 347"/>
                <a:gd name="T2" fmla="*/ 318 w 343"/>
                <a:gd name="T3" fmla="*/ 65 h 347"/>
                <a:gd name="T4" fmla="*/ 302 w 343"/>
                <a:gd name="T5" fmla="*/ 61 h 347"/>
                <a:gd name="T6" fmla="*/ 285 w 343"/>
                <a:gd name="T7" fmla="*/ 75 h 347"/>
                <a:gd name="T8" fmla="*/ 269 w 343"/>
                <a:gd name="T9" fmla="*/ 80 h 347"/>
                <a:gd name="T10" fmla="*/ 260 w 343"/>
                <a:gd name="T11" fmla="*/ 82 h 347"/>
                <a:gd name="T12" fmla="*/ 241 w 343"/>
                <a:gd name="T13" fmla="*/ 95 h 347"/>
                <a:gd name="T14" fmla="*/ 228 w 343"/>
                <a:gd name="T15" fmla="*/ 114 h 347"/>
                <a:gd name="T16" fmla="*/ 208 w 343"/>
                <a:gd name="T17" fmla="*/ 75 h 347"/>
                <a:gd name="T18" fmla="*/ 112 w 343"/>
                <a:gd name="T19" fmla="*/ 3 h 347"/>
                <a:gd name="T20" fmla="*/ 112 w 343"/>
                <a:gd name="T21" fmla="*/ 15 h 347"/>
                <a:gd name="T22" fmla="*/ 111 w 343"/>
                <a:gd name="T23" fmla="*/ 59 h 347"/>
                <a:gd name="T24" fmla="*/ 108 w 343"/>
                <a:gd name="T25" fmla="*/ 74 h 347"/>
                <a:gd name="T26" fmla="*/ 109 w 343"/>
                <a:gd name="T27" fmla="*/ 92 h 347"/>
                <a:gd name="T28" fmla="*/ 90 w 343"/>
                <a:gd name="T29" fmla="*/ 124 h 347"/>
                <a:gd name="T30" fmla="*/ 62 w 343"/>
                <a:gd name="T31" fmla="*/ 139 h 347"/>
                <a:gd name="T32" fmla="*/ 51 w 343"/>
                <a:gd name="T33" fmla="*/ 155 h 347"/>
                <a:gd name="T34" fmla="*/ 51 w 343"/>
                <a:gd name="T35" fmla="*/ 175 h 347"/>
                <a:gd name="T36" fmla="*/ 39 w 343"/>
                <a:gd name="T37" fmla="*/ 178 h 347"/>
                <a:gd name="T38" fmla="*/ 27 w 343"/>
                <a:gd name="T39" fmla="*/ 187 h 347"/>
                <a:gd name="T40" fmla="*/ 23 w 343"/>
                <a:gd name="T41" fmla="*/ 203 h 347"/>
                <a:gd name="T42" fmla="*/ 20 w 343"/>
                <a:gd name="T43" fmla="*/ 224 h 347"/>
                <a:gd name="T44" fmla="*/ 6 w 343"/>
                <a:gd name="T45" fmla="*/ 240 h 347"/>
                <a:gd name="T46" fmla="*/ 0 w 343"/>
                <a:gd name="T47" fmla="*/ 245 h 347"/>
                <a:gd name="T48" fmla="*/ 0 w 343"/>
                <a:gd name="T49" fmla="*/ 267 h 347"/>
                <a:gd name="T50" fmla="*/ 21 w 343"/>
                <a:gd name="T51" fmla="*/ 293 h 347"/>
                <a:gd name="T52" fmla="*/ 59 w 343"/>
                <a:gd name="T53" fmla="*/ 319 h 347"/>
                <a:gd name="T54" fmla="*/ 71 w 343"/>
                <a:gd name="T55" fmla="*/ 337 h 347"/>
                <a:gd name="T56" fmla="*/ 104 w 343"/>
                <a:gd name="T57" fmla="*/ 337 h 347"/>
                <a:gd name="T58" fmla="*/ 124 w 343"/>
                <a:gd name="T59" fmla="*/ 336 h 347"/>
                <a:gd name="T60" fmla="*/ 146 w 343"/>
                <a:gd name="T61" fmla="*/ 321 h 347"/>
                <a:gd name="T62" fmla="*/ 168 w 343"/>
                <a:gd name="T63" fmla="*/ 309 h 347"/>
                <a:gd name="T64" fmla="*/ 186 w 343"/>
                <a:gd name="T65" fmla="*/ 300 h 347"/>
                <a:gd name="T66" fmla="*/ 185 w 343"/>
                <a:gd name="T67" fmla="*/ 282 h 347"/>
                <a:gd name="T68" fmla="*/ 200 w 343"/>
                <a:gd name="T69" fmla="*/ 249 h 347"/>
                <a:gd name="T70" fmla="*/ 208 w 343"/>
                <a:gd name="T71" fmla="*/ 224 h 347"/>
                <a:gd name="T72" fmla="*/ 215 w 343"/>
                <a:gd name="T73" fmla="*/ 202 h 347"/>
                <a:gd name="T74" fmla="*/ 227 w 343"/>
                <a:gd name="T75" fmla="*/ 193 h 347"/>
                <a:gd name="T76" fmla="*/ 247 w 343"/>
                <a:gd name="T77" fmla="*/ 195 h 347"/>
                <a:gd name="T78" fmla="*/ 255 w 343"/>
                <a:gd name="T79" fmla="*/ 171 h 347"/>
                <a:gd name="T80" fmla="*/ 265 w 343"/>
                <a:gd name="T81" fmla="*/ 156 h 347"/>
                <a:gd name="T82" fmla="*/ 283 w 343"/>
                <a:gd name="T83" fmla="*/ 141 h 347"/>
                <a:gd name="T84" fmla="*/ 296 w 343"/>
                <a:gd name="T85" fmla="*/ 117 h 347"/>
                <a:gd name="T86" fmla="*/ 296 w 343"/>
                <a:gd name="T87" fmla="*/ 91 h 347"/>
                <a:gd name="T88" fmla="*/ 341 w 343"/>
                <a:gd name="T89" fmla="*/ 101 h 347"/>
                <a:gd name="T90" fmla="*/ 337 w 343"/>
                <a:gd name="T91" fmla="*/ 8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" h="347">
                  <a:moveTo>
                    <a:pt x="337" y="80"/>
                  </a:moveTo>
                  <a:lnTo>
                    <a:pt x="335" y="74"/>
                  </a:lnTo>
                  <a:lnTo>
                    <a:pt x="330" y="72"/>
                  </a:lnTo>
                  <a:lnTo>
                    <a:pt x="331" y="65"/>
                  </a:lnTo>
                  <a:lnTo>
                    <a:pt x="331" y="64"/>
                  </a:lnTo>
                  <a:lnTo>
                    <a:pt x="318" y="65"/>
                  </a:lnTo>
                  <a:lnTo>
                    <a:pt x="312" y="61"/>
                  </a:lnTo>
                  <a:lnTo>
                    <a:pt x="306" y="59"/>
                  </a:lnTo>
                  <a:lnTo>
                    <a:pt x="302" y="61"/>
                  </a:lnTo>
                  <a:lnTo>
                    <a:pt x="297" y="68"/>
                  </a:lnTo>
                  <a:lnTo>
                    <a:pt x="291" y="68"/>
                  </a:lnTo>
                  <a:lnTo>
                    <a:pt x="285" y="75"/>
                  </a:lnTo>
                  <a:lnTo>
                    <a:pt x="285" y="80"/>
                  </a:lnTo>
                  <a:lnTo>
                    <a:pt x="274" y="82"/>
                  </a:lnTo>
                  <a:lnTo>
                    <a:pt x="269" y="80"/>
                  </a:lnTo>
                  <a:lnTo>
                    <a:pt x="262" y="75"/>
                  </a:lnTo>
                  <a:lnTo>
                    <a:pt x="261" y="75"/>
                  </a:lnTo>
                  <a:lnTo>
                    <a:pt x="260" y="82"/>
                  </a:lnTo>
                  <a:lnTo>
                    <a:pt x="251" y="94"/>
                  </a:lnTo>
                  <a:lnTo>
                    <a:pt x="246" y="92"/>
                  </a:lnTo>
                  <a:lnTo>
                    <a:pt x="241" y="95"/>
                  </a:lnTo>
                  <a:lnTo>
                    <a:pt x="238" y="101"/>
                  </a:lnTo>
                  <a:lnTo>
                    <a:pt x="232" y="107"/>
                  </a:lnTo>
                  <a:lnTo>
                    <a:pt x="228" y="114"/>
                  </a:lnTo>
                  <a:lnTo>
                    <a:pt x="222" y="120"/>
                  </a:lnTo>
                  <a:lnTo>
                    <a:pt x="216" y="126"/>
                  </a:lnTo>
                  <a:lnTo>
                    <a:pt x="208" y="75"/>
                  </a:lnTo>
                  <a:lnTo>
                    <a:pt x="132" y="90"/>
                  </a:lnTo>
                  <a:lnTo>
                    <a:pt x="116" y="0"/>
                  </a:lnTo>
                  <a:lnTo>
                    <a:pt x="112" y="3"/>
                  </a:lnTo>
                  <a:lnTo>
                    <a:pt x="109" y="3"/>
                  </a:lnTo>
                  <a:lnTo>
                    <a:pt x="108" y="10"/>
                  </a:lnTo>
                  <a:lnTo>
                    <a:pt x="112" y="15"/>
                  </a:lnTo>
                  <a:lnTo>
                    <a:pt x="116" y="33"/>
                  </a:lnTo>
                  <a:lnTo>
                    <a:pt x="113" y="40"/>
                  </a:lnTo>
                  <a:lnTo>
                    <a:pt x="111" y="59"/>
                  </a:lnTo>
                  <a:lnTo>
                    <a:pt x="112" y="65"/>
                  </a:lnTo>
                  <a:lnTo>
                    <a:pt x="111" y="74"/>
                  </a:lnTo>
                  <a:lnTo>
                    <a:pt x="108" y="74"/>
                  </a:lnTo>
                  <a:lnTo>
                    <a:pt x="109" y="80"/>
                  </a:lnTo>
                  <a:lnTo>
                    <a:pt x="108" y="86"/>
                  </a:lnTo>
                  <a:lnTo>
                    <a:pt x="109" y="92"/>
                  </a:lnTo>
                  <a:lnTo>
                    <a:pt x="107" y="105"/>
                  </a:lnTo>
                  <a:lnTo>
                    <a:pt x="98" y="111"/>
                  </a:lnTo>
                  <a:lnTo>
                    <a:pt x="90" y="124"/>
                  </a:lnTo>
                  <a:lnTo>
                    <a:pt x="78" y="134"/>
                  </a:lnTo>
                  <a:lnTo>
                    <a:pt x="67" y="130"/>
                  </a:lnTo>
                  <a:lnTo>
                    <a:pt x="62" y="139"/>
                  </a:lnTo>
                  <a:lnTo>
                    <a:pt x="62" y="144"/>
                  </a:lnTo>
                  <a:lnTo>
                    <a:pt x="54" y="149"/>
                  </a:lnTo>
                  <a:lnTo>
                    <a:pt x="51" y="155"/>
                  </a:lnTo>
                  <a:lnTo>
                    <a:pt x="51" y="162"/>
                  </a:lnTo>
                  <a:lnTo>
                    <a:pt x="47" y="168"/>
                  </a:lnTo>
                  <a:lnTo>
                    <a:pt x="51" y="175"/>
                  </a:lnTo>
                  <a:lnTo>
                    <a:pt x="48" y="180"/>
                  </a:lnTo>
                  <a:lnTo>
                    <a:pt x="46" y="187"/>
                  </a:lnTo>
                  <a:lnTo>
                    <a:pt x="39" y="178"/>
                  </a:lnTo>
                  <a:lnTo>
                    <a:pt x="34" y="175"/>
                  </a:lnTo>
                  <a:lnTo>
                    <a:pt x="28" y="182"/>
                  </a:lnTo>
                  <a:lnTo>
                    <a:pt x="27" y="187"/>
                  </a:lnTo>
                  <a:lnTo>
                    <a:pt x="27" y="194"/>
                  </a:lnTo>
                  <a:lnTo>
                    <a:pt x="24" y="197"/>
                  </a:lnTo>
                  <a:lnTo>
                    <a:pt x="23" y="203"/>
                  </a:lnTo>
                  <a:lnTo>
                    <a:pt x="25" y="208"/>
                  </a:lnTo>
                  <a:lnTo>
                    <a:pt x="27" y="220"/>
                  </a:lnTo>
                  <a:lnTo>
                    <a:pt x="20" y="224"/>
                  </a:lnTo>
                  <a:lnTo>
                    <a:pt x="20" y="229"/>
                  </a:lnTo>
                  <a:lnTo>
                    <a:pt x="15" y="236"/>
                  </a:lnTo>
                  <a:lnTo>
                    <a:pt x="6" y="240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45"/>
                  </a:lnTo>
                  <a:lnTo>
                    <a:pt x="2" y="248"/>
                  </a:lnTo>
                  <a:lnTo>
                    <a:pt x="2" y="255"/>
                  </a:lnTo>
                  <a:lnTo>
                    <a:pt x="0" y="267"/>
                  </a:lnTo>
                  <a:lnTo>
                    <a:pt x="13" y="281"/>
                  </a:lnTo>
                  <a:lnTo>
                    <a:pt x="15" y="286"/>
                  </a:lnTo>
                  <a:lnTo>
                    <a:pt x="21" y="293"/>
                  </a:lnTo>
                  <a:lnTo>
                    <a:pt x="34" y="309"/>
                  </a:lnTo>
                  <a:lnTo>
                    <a:pt x="47" y="319"/>
                  </a:lnTo>
                  <a:lnTo>
                    <a:pt x="59" y="319"/>
                  </a:lnTo>
                  <a:lnTo>
                    <a:pt x="59" y="325"/>
                  </a:lnTo>
                  <a:lnTo>
                    <a:pt x="65" y="332"/>
                  </a:lnTo>
                  <a:lnTo>
                    <a:pt x="71" y="337"/>
                  </a:lnTo>
                  <a:lnTo>
                    <a:pt x="84" y="344"/>
                  </a:lnTo>
                  <a:lnTo>
                    <a:pt x="93" y="347"/>
                  </a:lnTo>
                  <a:lnTo>
                    <a:pt x="104" y="337"/>
                  </a:lnTo>
                  <a:lnTo>
                    <a:pt x="108" y="332"/>
                  </a:lnTo>
                  <a:lnTo>
                    <a:pt x="117" y="336"/>
                  </a:lnTo>
                  <a:lnTo>
                    <a:pt x="124" y="336"/>
                  </a:lnTo>
                  <a:lnTo>
                    <a:pt x="138" y="329"/>
                  </a:lnTo>
                  <a:lnTo>
                    <a:pt x="143" y="327"/>
                  </a:lnTo>
                  <a:lnTo>
                    <a:pt x="146" y="321"/>
                  </a:lnTo>
                  <a:lnTo>
                    <a:pt x="146" y="316"/>
                  </a:lnTo>
                  <a:lnTo>
                    <a:pt x="155" y="319"/>
                  </a:lnTo>
                  <a:lnTo>
                    <a:pt x="168" y="309"/>
                  </a:lnTo>
                  <a:lnTo>
                    <a:pt x="173" y="310"/>
                  </a:lnTo>
                  <a:lnTo>
                    <a:pt x="185" y="301"/>
                  </a:lnTo>
                  <a:lnTo>
                    <a:pt x="186" y="300"/>
                  </a:lnTo>
                  <a:lnTo>
                    <a:pt x="185" y="294"/>
                  </a:lnTo>
                  <a:lnTo>
                    <a:pt x="189" y="289"/>
                  </a:lnTo>
                  <a:lnTo>
                    <a:pt x="185" y="282"/>
                  </a:lnTo>
                  <a:lnTo>
                    <a:pt x="188" y="270"/>
                  </a:lnTo>
                  <a:lnTo>
                    <a:pt x="195" y="258"/>
                  </a:lnTo>
                  <a:lnTo>
                    <a:pt x="200" y="249"/>
                  </a:lnTo>
                  <a:lnTo>
                    <a:pt x="203" y="236"/>
                  </a:lnTo>
                  <a:lnTo>
                    <a:pt x="204" y="229"/>
                  </a:lnTo>
                  <a:lnTo>
                    <a:pt x="208" y="224"/>
                  </a:lnTo>
                  <a:lnTo>
                    <a:pt x="211" y="212"/>
                  </a:lnTo>
                  <a:lnTo>
                    <a:pt x="214" y="209"/>
                  </a:lnTo>
                  <a:lnTo>
                    <a:pt x="215" y="202"/>
                  </a:lnTo>
                  <a:lnTo>
                    <a:pt x="215" y="190"/>
                  </a:lnTo>
                  <a:lnTo>
                    <a:pt x="222" y="187"/>
                  </a:lnTo>
                  <a:lnTo>
                    <a:pt x="227" y="193"/>
                  </a:lnTo>
                  <a:lnTo>
                    <a:pt x="228" y="197"/>
                  </a:lnTo>
                  <a:lnTo>
                    <a:pt x="241" y="198"/>
                  </a:lnTo>
                  <a:lnTo>
                    <a:pt x="247" y="195"/>
                  </a:lnTo>
                  <a:lnTo>
                    <a:pt x="250" y="190"/>
                  </a:lnTo>
                  <a:lnTo>
                    <a:pt x="253" y="176"/>
                  </a:lnTo>
                  <a:lnTo>
                    <a:pt x="255" y="171"/>
                  </a:lnTo>
                  <a:lnTo>
                    <a:pt x="257" y="162"/>
                  </a:lnTo>
                  <a:lnTo>
                    <a:pt x="260" y="155"/>
                  </a:lnTo>
                  <a:lnTo>
                    <a:pt x="265" y="156"/>
                  </a:lnTo>
                  <a:lnTo>
                    <a:pt x="272" y="155"/>
                  </a:lnTo>
                  <a:lnTo>
                    <a:pt x="277" y="141"/>
                  </a:lnTo>
                  <a:lnTo>
                    <a:pt x="283" y="141"/>
                  </a:lnTo>
                  <a:lnTo>
                    <a:pt x="287" y="134"/>
                  </a:lnTo>
                  <a:lnTo>
                    <a:pt x="291" y="122"/>
                  </a:lnTo>
                  <a:lnTo>
                    <a:pt x="296" y="117"/>
                  </a:lnTo>
                  <a:lnTo>
                    <a:pt x="295" y="103"/>
                  </a:lnTo>
                  <a:lnTo>
                    <a:pt x="297" y="97"/>
                  </a:lnTo>
                  <a:lnTo>
                    <a:pt x="296" y="91"/>
                  </a:lnTo>
                  <a:lnTo>
                    <a:pt x="303" y="88"/>
                  </a:lnTo>
                  <a:lnTo>
                    <a:pt x="337" y="106"/>
                  </a:lnTo>
                  <a:lnTo>
                    <a:pt x="341" y="101"/>
                  </a:lnTo>
                  <a:lnTo>
                    <a:pt x="343" y="88"/>
                  </a:lnTo>
                  <a:lnTo>
                    <a:pt x="342" y="86"/>
                  </a:lnTo>
                  <a:lnTo>
                    <a:pt x="337" y="80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416042" y="1327456"/>
              <a:ext cx="19833" cy="21155"/>
            </a:xfrm>
            <a:custGeom>
              <a:avLst/>
              <a:gdLst>
                <a:gd name="T0" fmla="*/ 0 w 15"/>
                <a:gd name="T1" fmla="*/ 6 h 17"/>
                <a:gd name="T2" fmla="*/ 6 w 15"/>
                <a:gd name="T3" fmla="*/ 9 h 17"/>
                <a:gd name="T4" fmla="*/ 10 w 15"/>
                <a:gd name="T5" fmla="*/ 11 h 17"/>
                <a:gd name="T6" fmla="*/ 11 w 15"/>
                <a:gd name="T7" fmla="*/ 17 h 17"/>
                <a:gd name="T8" fmla="*/ 14 w 15"/>
                <a:gd name="T9" fmla="*/ 11 h 17"/>
                <a:gd name="T10" fmla="*/ 15 w 15"/>
                <a:gd name="T11" fmla="*/ 6 h 17"/>
                <a:gd name="T12" fmla="*/ 7 w 15"/>
                <a:gd name="T13" fmla="*/ 0 h 17"/>
                <a:gd name="T14" fmla="*/ 0 w 15"/>
                <a:gd name="T1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6"/>
                  </a:moveTo>
                  <a:lnTo>
                    <a:pt x="6" y="9"/>
                  </a:lnTo>
                  <a:lnTo>
                    <a:pt x="10" y="11"/>
                  </a:lnTo>
                  <a:lnTo>
                    <a:pt x="11" y="17"/>
                  </a:lnTo>
                  <a:lnTo>
                    <a:pt x="14" y="11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/>
          </p:nvSpPr>
          <p:spPr bwMode="auto">
            <a:xfrm>
              <a:off x="236668" y="0"/>
              <a:ext cx="651829" cy="474658"/>
            </a:xfrm>
            <a:custGeom>
              <a:avLst/>
              <a:gdLst>
                <a:gd name="T0" fmla="*/ 116 w 513"/>
                <a:gd name="T1" fmla="*/ 28 h 373"/>
                <a:gd name="T2" fmla="*/ 137 w 513"/>
                <a:gd name="T3" fmla="*/ 29 h 373"/>
                <a:gd name="T4" fmla="*/ 133 w 513"/>
                <a:gd name="T5" fmla="*/ 24 h 373"/>
                <a:gd name="T6" fmla="*/ 150 w 513"/>
                <a:gd name="T7" fmla="*/ 65 h 373"/>
                <a:gd name="T8" fmla="*/ 133 w 513"/>
                <a:gd name="T9" fmla="*/ 70 h 373"/>
                <a:gd name="T10" fmla="*/ 141 w 513"/>
                <a:gd name="T11" fmla="*/ 97 h 373"/>
                <a:gd name="T12" fmla="*/ 153 w 513"/>
                <a:gd name="T13" fmla="*/ 97 h 373"/>
                <a:gd name="T14" fmla="*/ 137 w 513"/>
                <a:gd name="T15" fmla="*/ 71 h 373"/>
                <a:gd name="T16" fmla="*/ 338 w 513"/>
                <a:gd name="T17" fmla="*/ 48 h 373"/>
                <a:gd name="T18" fmla="*/ 148 w 513"/>
                <a:gd name="T19" fmla="*/ 11 h 373"/>
                <a:gd name="T20" fmla="*/ 162 w 513"/>
                <a:gd name="T21" fmla="*/ 28 h 373"/>
                <a:gd name="T22" fmla="*/ 154 w 513"/>
                <a:gd name="T23" fmla="*/ 43 h 373"/>
                <a:gd name="T24" fmla="*/ 145 w 513"/>
                <a:gd name="T25" fmla="*/ 51 h 373"/>
                <a:gd name="T26" fmla="*/ 158 w 513"/>
                <a:gd name="T27" fmla="*/ 70 h 373"/>
                <a:gd name="T28" fmla="*/ 158 w 513"/>
                <a:gd name="T29" fmla="*/ 97 h 373"/>
                <a:gd name="T30" fmla="*/ 146 w 513"/>
                <a:gd name="T31" fmla="*/ 124 h 373"/>
                <a:gd name="T32" fmla="*/ 141 w 513"/>
                <a:gd name="T33" fmla="*/ 154 h 373"/>
                <a:gd name="T34" fmla="*/ 112 w 513"/>
                <a:gd name="T35" fmla="*/ 174 h 373"/>
                <a:gd name="T36" fmla="*/ 95 w 513"/>
                <a:gd name="T37" fmla="*/ 178 h 373"/>
                <a:gd name="T38" fmla="*/ 92 w 513"/>
                <a:gd name="T39" fmla="*/ 165 h 373"/>
                <a:gd name="T40" fmla="*/ 106 w 513"/>
                <a:gd name="T41" fmla="*/ 162 h 373"/>
                <a:gd name="T42" fmla="*/ 114 w 513"/>
                <a:gd name="T43" fmla="*/ 154 h 373"/>
                <a:gd name="T44" fmla="*/ 131 w 513"/>
                <a:gd name="T45" fmla="*/ 140 h 373"/>
                <a:gd name="T46" fmla="*/ 129 w 513"/>
                <a:gd name="T47" fmla="*/ 131 h 373"/>
                <a:gd name="T48" fmla="*/ 139 w 513"/>
                <a:gd name="T49" fmla="*/ 116 h 373"/>
                <a:gd name="T50" fmla="*/ 116 w 513"/>
                <a:gd name="T51" fmla="*/ 123 h 373"/>
                <a:gd name="T52" fmla="*/ 99 w 513"/>
                <a:gd name="T53" fmla="*/ 144 h 373"/>
                <a:gd name="T54" fmla="*/ 92 w 513"/>
                <a:gd name="T55" fmla="*/ 135 h 373"/>
                <a:gd name="T56" fmla="*/ 119 w 513"/>
                <a:gd name="T57" fmla="*/ 113 h 373"/>
                <a:gd name="T58" fmla="*/ 131 w 513"/>
                <a:gd name="T59" fmla="*/ 100 h 373"/>
                <a:gd name="T60" fmla="*/ 122 w 513"/>
                <a:gd name="T61" fmla="*/ 89 h 373"/>
                <a:gd name="T62" fmla="*/ 110 w 513"/>
                <a:gd name="T63" fmla="*/ 69 h 373"/>
                <a:gd name="T64" fmla="*/ 77 w 513"/>
                <a:gd name="T65" fmla="*/ 63 h 373"/>
                <a:gd name="T66" fmla="*/ 45 w 513"/>
                <a:gd name="T67" fmla="*/ 44 h 373"/>
                <a:gd name="T68" fmla="*/ 14 w 513"/>
                <a:gd name="T69" fmla="*/ 20 h 373"/>
                <a:gd name="T70" fmla="*/ 8 w 513"/>
                <a:gd name="T71" fmla="*/ 43 h 373"/>
                <a:gd name="T72" fmla="*/ 8 w 513"/>
                <a:gd name="T73" fmla="*/ 67 h 373"/>
                <a:gd name="T74" fmla="*/ 14 w 513"/>
                <a:gd name="T75" fmla="*/ 119 h 373"/>
                <a:gd name="T76" fmla="*/ 14 w 513"/>
                <a:gd name="T77" fmla="*/ 162 h 373"/>
                <a:gd name="T78" fmla="*/ 34 w 513"/>
                <a:gd name="T79" fmla="*/ 169 h 373"/>
                <a:gd name="T80" fmla="*/ 10 w 513"/>
                <a:gd name="T81" fmla="*/ 181 h 373"/>
                <a:gd name="T82" fmla="*/ 28 w 513"/>
                <a:gd name="T83" fmla="*/ 197 h 373"/>
                <a:gd name="T84" fmla="*/ 18 w 513"/>
                <a:gd name="T85" fmla="*/ 205 h 373"/>
                <a:gd name="T86" fmla="*/ 12 w 513"/>
                <a:gd name="T87" fmla="*/ 215 h 373"/>
                <a:gd name="T88" fmla="*/ 0 w 513"/>
                <a:gd name="T89" fmla="*/ 230 h 373"/>
                <a:gd name="T90" fmla="*/ 27 w 513"/>
                <a:gd name="T91" fmla="*/ 238 h 373"/>
                <a:gd name="T92" fmla="*/ 41 w 513"/>
                <a:gd name="T93" fmla="*/ 242 h 373"/>
                <a:gd name="T94" fmla="*/ 58 w 513"/>
                <a:gd name="T95" fmla="*/ 255 h 373"/>
                <a:gd name="T96" fmla="*/ 68 w 513"/>
                <a:gd name="T97" fmla="*/ 312 h 373"/>
                <a:gd name="T98" fmla="*/ 89 w 513"/>
                <a:gd name="T99" fmla="*/ 324 h 373"/>
                <a:gd name="T100" fmla="*/ 121 w 513"/>
                <a:gd name="T101" fmla="*/ 327 h 373"/>
                <a:gd name="T102" fmla="*/ 150 w 513"/>
                <a:gd name="T103" fmla="*/ 327 h 373"/>
                <a:gd name="T104" fmla="*/ 171 w 513"/>
                <a:gd name="T105" fmla="*/ 342 h 373"/>
                <a:gd name="T106" fmla="*/ 215 w 513"/>
                <a:gd name="T107" fmla="*/ 342 h 373"/>
                <a:gd name="T108" fmla="*/ 246 w 513"/>
                <a:gd name="T109" fmla="*/ 345 h 373"/>
                <a:gd name="T110" fmla="*/ 290 w 513"/>
                <a:gd name="T111" fmla="*/ 342 h 373"/>
                <a:gd name="T112" fmla="*/ 324 w 513"/>
                <a:gd name="T113" fmla="*/ 342 h 373"/>
                <a:gd name="T114" fmla="*/ 464 w 513"/>
                <a:gd name="T115" fmla="*/ 347 h 373"/>
                <a:gd name="T116" fmla="*/ 513 w 513"/>
                <a:gd name="T117" fmla="*/ 9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3" h="373">
                  <a:moveTo>
                    <a:pt x="123" y="43"/>
                  </a:moveTo>
                  <a:lnTo>
                    <a:pt x="125" y="36"/>
                  </a:lnTo>
                  <a:lnTo>
                    <a:pt x="121" y="31"/>
                  </a:lnTo>
                  <a:lnTo>
                    <a:pt x="116" y="28"/>
                  </a:lnTo>
                  <a:lnTo>
                    <a:pt x="115" y="36"/>
                  </a:lnTo>
                  <a:lnTo>
                    <a:pt x="118" y="43"/>
                  </a:lnTo>
                  <a:lnTo>
                    <a:pt x="123" y="43"/>
                  </a:lnTo>
                  <a:close/>
                  <a:moveTo>
                    <a:pt x="137" y="29"/>
                  </a:moveTo>
                  <a:lnTo>
                    <a:pt x="139" y="35"/>
                  </a:lnTo>
                  <a:lnTo>
                    <a:pt x="142" y="29"/>
                  </a:lnTo>
                  <a:lnTo>
                    <a:pt x="137" y="24"/>
                  </a:lnTo>
                  <a:lnTo>
                    <a:pt x="133" y="24"/>
                  </a:lnTo>
                  <a:lnTo>
                    <a:pt x="130" y="31"/>
                  </a:lnTo>
                  <a:lnTo>
                    <a:pt x="135" y="35"/>
                  </a:lnTo>
                  <a:lnTo>
                    <a:pt x="137" y="29"/>
                  </a:lnTo>
                  <a:close/>
                  <a:moveTo>
                    <a:pt x="150" y="65"/>
                  </a:moveTo>
                  <a:lnTo>
                    <a:pt x="148" y="59"/>
                  </a:lnTo>
                  <a:lnTo>
                    <a:pt x="146" y="59"/>
                  </a:lnTo>
                  <a:lnTo>
                    <a:pt x="139" y="6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41" y="84"/>
                  </a:lnTo>
                  <a:lnTo>
                    <a:pt x="139" y="90"/>
                  </a:lnTo>
                  <a:lnTo>
                    <a:pt x="141" y="97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53" y="103"/>
                  </a:lnTo>
                  <a:lnTo>
                    <a:pt x="153" y="97"/>
                  </a:lnTo>
                  <a:lnTo>
                    <a:pt x="148" y="92"/>
                  </a:lnTo>
                  <a:lnTo>
                    <a:pt x="142" y="92"/>
                  </a:lnTo>
                  <a:lnTo>
                    <a:pt x="142" y="78"/>
                  </a:lnTo>
                  <a:lnTo>
                    <a:pt x="137" y="71"/>
                  </a:lnTo>
                  <a:lnTo>
                    <a:pt x="144" y="67"/>
                  </a:lnTo>
                  <a:lnTo>
                    <a:pt x="150" y="65"/>
                  </a:lnTo>
                  <a:close/>
                  <a:moveTo>
                    <a:pt x="452" y="74"/>
                  </a:moveTo>
                  <a:lnTo>
                    <a:pt x="338" y="48"/>
                  </a:lnTo>
                  <a:lnTo>
                    <a:pt x="240" y="23"/>
                  </a:lnTo>
                  <a:lnTo>
                    <a:pt x="153" y="0"/>
                  </a:lnTo>
                  <a:lnTo>
                    <a:pt x="148" y="4"/>
                  </a:lnTo>
                  <a:lnTo>
                    <a:pt x="148" y="11"/>
                  </a:lnTo>
                  <a:lnTo>
                    <a:pt x="152" y="16"/>
                  </a:lnTo>
                  <a:lnTo>
                    <a:pt x="152" y="19"/>
                  </a:lnTo>
                  <a:lnTo>
                    <a:pt x="156" y="25"/>
                  </a:lnTo>
                  <a:lnTo>
                    <a:pt x="162" y="28"/>
                  </a:lnTo>
                  <a:lnTo>
                    <a:pt x="161" y="34"/>
                  </a:lnTo>
                  <a:lnTo>
                    <a:pt x="161" y="40"/>
                  </a:lnTo>
                  <a:lnTo>
                    <a:pt x="160" y="46"/>
                  </a:lnTo>
                  <a:lnTo>
                    <a:pt x="154" y="43"/>
                  </a:lnTo>
                  <a:lnTo>
                    <a:pt x="157" y="50"/>
                  </a:lnTo>
                  <a:lnTo>
                    <a:pt x="156" y="55"/>
                  </a:lnTo>
                  <a:lnTo>
                    <a:pt x="149" y="52"/>
                  </a:lnTo>
                  <a:lnTo>
                    <a:pt x="145" y="51"/>
                  </a:lnTo>
                  <a:lnTo>
                    <a:pt x="145" y="58"/>
                  </a:lnTo>
                  <a:lnTo>
                    <a:pt x="150" y="57"/>
                  </a:lnTo>
                  <a:lnTo>
                    <a:pt x="153" y="63"/>
                  </a:lnTo>
                  <a:lnTo>
                    <a:pt x="158" y="70"/>
                  </a:lnTo>
                  <a:lnTo>
                    <a:pt x="156" y="75"/>
                  </a:lnTo>
                  <a:lnTo>
                    <a:pt x="157" y="78"/>
                  </a:lnTo>
                  <a:lnTo>
                    <a:pt x="156" y="92"/>
                  </a:lnTo>
                  <a:lnTo>
                    <a:pt x="158" y="97"/>
                  </a:lnTo>
                  <a:lnTo>
                    <a:pt x="160" y="104"/>
                  </a:lnTo>
                  <a:lnTo>
                    <a:pt x="153" y="109"/>
                  </a:lnTo>
                  <a:lnTo>
                    <a:pt x="146" y="119"/>
                  </a:lnTo>
                  <a:lnTo>
                    <a:pt x="146" y="124"/>
                  </a:lnTo>
                  <a:lnTo>
                    <a:pt x="141" y="128"/>
                  </a:lnTo>
                  <a:lnTo>
                    <a:pt x="145" y="135"/>
                  </a:lnTo>
                  <a:lnTo>
                    <a:pt x="139" y="140"/>
                  </a:lnTo>
                  <a:lnTo>
                    <a:pt x="141" y="154"/>
                  </a:lnTo>
                  <a:lnTo>
                    <a:pt x="134" y="161"/>
                  </a:lnTo>
                  <a:lnTo>
                    <a:pt x="122" y="165"/>
                  </a:lnTo>
                  <a:lnTo>
                    <a:pt x="119" y="169"/>
                  </a:lnTo>
                  <a:lnTo>
                    <a:pt x="112" y="174"/>
                  </a:lnTo>
                  <a:lnTo>
                    <a:pt x="107" y="174"/>
                  </a:lnTo>
                  <a:lnTo>
                    <a:pt x="103" y="167"/>
                  </a:lnTo>
                  <a:lnTo>
                    <a:pt x="96" y="172"/>
                  </a:lnTo>
                  <a:lnTo>
                    <a:pt x="95" y="178"/>
                  </a:lnTo>
                  <a:lnTo>
                    <a:pt x="92" y="173"/>
                  </a:lnTo>
                  <a:lnTo>
                    <a:pt x="92" y="167"/>
                  </a:lnTo>
                  <a:lnTo>
                    <a:pt x="87" y="166"/>
                  </a:lnTo>
                  <a:lnTo>
                    <a:pt x="92" y="165"/>
                  </a:lnTo>
                  <a:lnTo>
                    <a:pt x="98" y="159"/>
                  </a:lnTo>
                  <a:lnTo>
                    <a:pt x="110" y="150"/>
                  </a:lnTo>
                  <a:lnTo>
                    <a:pt x="108" y="157"/>
                  </a:lnTo>
                  <a:lnTo>
                    <a:pt x="106" y="162"/>
                  </a:lnTo>
                  <a:lnTo>
                    <a:pt x="106" y="169"/>
                  </a:lnTo>
                  <a:lnTo>
                    <a:pt x="108" y="166"/>
                  </a:lnTo>
                  <a:lnTo>
                    <a:pt x="110" y="159"/>
                  </a:lnTo>
                  <a:lnTo>
                    <a:pt x="114" y="154"/>
                  </a:lnTo>
                  <a:lnTo>
                    <a:pt x="121" y="153"/>
                  </a:lnTo>
                  <a:lnTo>
                    <a:pt x="115" y="159"/>
                  </a:lnTo>
                  <a:lnTo>
                    <a:pt x="121" y="163"/>
                  </a:lnTo>
                  <a:lnTo>
                    <a:pt x="131" y="140"/>
                  </a:lnTo>
                  <a:lnTo>
                    <a:pt x="129" y="135"/>
                  </a:lnTo>
                  <a:lnTo>
                    <a:pt x="122" y="135"/>
                  </a:lnTo>
                  <a:lnTo>
                    <a:pt x="122" y="130"/>
                  </a:lnTo>
                  <a:lnTo>
                    <a:pt x="129" y="131"/>
                  </a:lnTo>
                  <a:lnTo>
                    <a:pt x="129" y="124"/>
                  </a:lnTo>
                  <a:lnTo>
                    <a:pt x="127" y="119"/>
                  </a:lnTo>
                  <a:lnTo>
                    <a:pt x="134" y="119"/>
                  </a:lnTo>
                  <a:lnTo>
                    <a:pt x="139" y="116"/>
                  </a:lnTo>
                  <a:lnTo>
                    <a:pt x="139" y="109"/>
                  </a:lnTo>
                  <a:lnTo>
                    <a:pt x="137" y="103"/>
                  </a:lnTo>
                  <a:lnTo>
                    <a:pt x="122" y="116"/>
                  </a:lnTo>
                  <a:lnTo>
                    <a:pt x="116" y="123"/>
                  </a:lnTo>
                  <a:lnTo>
                    <a:pt x="104" y="127"/>
                  </a:lnTo>
                  <a:lnTo>
                    <a:pt x="92" y="139"/>
                  </a:lnTo>
                  <a:lnTo>
                    <a:pt x="93" y="146"/>
                  </a:lnTo>
                  <a:lnTo>
                    <a:pt x="99" y="144"/>
                  </a:lnTo>
                  <a:lnTo>
                    <a:pt x="106" y="144"/>
                  </a:lnTo>
                  <a:lnTo>
                    <a:pt x="93" y="147"/>
                  </a:lnTo>
                  <a:lnTo>
                    <a:pt x="88" y="142"/>
                  </a:lnTo>
                  <a:lnTo>
                    <a:pt x="92" y="135"/>
                  </a:lnTo>
                  <a:lnTo>
                    <a:pt x="104" y="124"/>
                  </a:lnTo>
                  <a:lnTo>
                    <a:pt x="110" y="121"/>
                  </a:lnTo>
                  <a:lnTo>
                    <a:pt x="121" y="108"/>
                  </a:lnTo>
                  <a:lnTo>
                    <a:pt x="119" y="113"/>
                  </a:lnTo>
                  <a:lnTo>
                    <a:pt x="119" y="119"/>
                  </a:lnTo>
                  <a:lnTo>
                    <a:pt x="122" y="113"/>
                  </a:lnTo>
                  <a:lnTo>
                    <a:pt x="129" y="108"/>
                  </a:lnTo>
                  <a:lnTo>
                    <a:pt x="131" y="100"/>
                  </a:lnTo>
                  <a:lnTo>
                    <a:pt x="127" y="84"/>
                  </a:lnTo>
                  <a:lnTo>
                    <a:pt x="130" y="77"/>
                  </a:lnTo>
                  <a:lnTo>
                    <a:pt x="123" y="82"/>
                  </a:lnTo>
                  <a:lnTo>
                    <a:pt x="122" y="89"/>
                  </a:lnTo>
                  <a:lnTo>
                    <a:pt x="118" y="80"/>
                  </a:lnTo>
                  <a:lnTo>
                    <a:pt x="111" y="81"/>
                  </a:lnTo>
                  <a:lnTo>
                    <a:pt x="111" y="75"/>
                  </a:lnTo>
                  <a:lnTo>
                    <a:pt x="110" y="69"/>
                  </a:lnTo>
                  <a:lnTo>
                    <a:pt x="103" y="70"/>
                  </a:lnTo>
                  <a:lnTo>
                    <a:pt x="96" y="71"/>
                  </a:lnTo>
                  <a:lnTo>
                    <a:pt x="89" y="66"/>
                  </a:lnTo>
                  <a:lnTo>
                    <a:pt x="77" y="63"/>
                  </a:lnTo>
                  <a:lnTo>
                    <a:pt x="70" y="59"/>
                  </a:lnTo>
                  <a:lnTo>
                    <a:pt x="58" y="55"/>
                  </a:lnTo>
                  <a:lnTo>
                    <a:pt x="49" y="50"/>
                  </a:lnTo>
                  <a:lnTo>
                    <a:pt x="45" y="44"/>
                  </a:lnTo>
                  <a:lnTo>
                    <a:pt x="38" y="40"/>
                  </a:lnTo>
                  <a:lnTo>
                    <a:pt x="31" y="35"/>
                  </a:lnTo>
                  <a:lnTo>
                    <a:pt x="20" y="24"/>
                  </a:lnTo>
                  <a:lnTo>
                    <a:pt x="14" y="20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2" y="36"/>
                  </a:lnTo>
                  <a:lnTo>
                    <a:pt x="8" y="43"/>
                  </a:lnTo>
                  <a:lnTo>
                    <a:pt x="8" y="50"/>
                  </a:lnTo>
                  <a:lnTo>
                    <a:pt x="7" y="55"/>
                  </a:lnTo>
                  <a:lnTo>
                    <a:pt x="7" y="62"/>
                  </a:lnTo>
                  <a:lnTo>
                    <a:pt x="8" y="67"/>
                  </a:lnTo>
                  <a:lnTo>
                    <a:pt x="12" y="75"/>
                  </a:lnTo>
                  <a:lnTo>
                    <a:pt x="15" y="88"/>
                  </a:lnTo>
                  <a:lnTo>
                    <a:pt x="16" y="94"/>
                  </a:lnTo>
                  <a:lnTo>
                    <a:pt x="14" y="119"/>
                  </a:lnTo>
                  <a:lnTo>
                    <a:pt x="15" y="135"/>
                  </a:lnTo>
                  <a:lnTo>
                    <a:pt x="14" y="154"/>
                  </a:lnTo>
                  <a:lnTo>
                    <a:pt x="11" y="161"/>
                  </a:lnTo>
                  <a:lnTo>
                    <a:pt x="14" y="162"/>
                  </a:lnTo>
                  <a:lnTo>
                    <a:pt x="15" y="157"/>
                  </a:lnTo>
                  <a:lnTo>
                    <a:pt x="22" y="161"/>
                  </a:lnTo>
                  <a:lnTo>
                    <a:pt x="27" y="167"/>
                  </a:lnTo>
                  <a:lnTo>
                    <a:pt x="34" y="169"/>
                  </a:lnTo>
                  <a:lnTo>
                    <a:pt x="23" y="170"/>
                  </a:lnTo>
                  <a:lnTo>
                    <a:pt x="14" y="176"/>
                  </a:lnTo>
                  <a:lnTo>
                    <a:pt x="12" y="169"/>
                  </a:lnTo>
                  <a:lnTo>
                    <a:pt x="10" y="181"/>
                  </a:lnTo>
                  <a:lnTo>
                    <a:pt x="12" y="188"/>
                  </a:lnTo>
                  <a:lnTo>
                    <a:pt x="14" y="188"/>
                  </a:lnTo>
                  <a:lnTo>
                    <a:pt x="26" y="192"/>
                  </a:lnTo>
                  <a:lnTo>
                    <a:pt x="28" y="197"/>
                  </a:lnTo>
                  <a:lnTo>
                    <a:pt x="26" y="197"/>
                  </a:lnTo>
                  <a:lnTo>
                    <a:pt x="19" y="193"/>
                  </a:lnTo>
                  <a:lnTo>
                    <a:pt x="15" y="200"/>
                  </a:lnTo>
                  <a:lnTo>
                    <a:pt x="18" y="205"/>
                  </a:lnTo>
                  <a:lnTo>
                    <a:pt x="12" y="212"/>
                  </a:lnTo>
                  <a:lnTo>
                    <a:pt x="16" y="219"/>
                  </a:lnTo>
                  <a:lnTo>
                    <a:pt x="16" y="220"/>
                  </a:lnTo>
                  <a:lnTo>
                    <a:pt x="12" y="215"/>
                  </a:lnTo>
                  <a:lnTo>
                    <a:pt x="7" y="216"/>
                  </a:lnTo>
                  <a:lnTo>
                    <a:pt x="8" y="204"/>
                  </a:lnTo>
                  <a:lnTo>
                    <a:pt x="8" y="197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11" y="235"/>
                  </a:lnTo>
                  <a:lnTo>
                    <a:pt x="24" y="232"/>
                  </a:lnTo>
                  <a:lnTo>
                    <a:pt x="27" y="238"/>
                  </a:lnTo>
                  <a:lnTo>
                    <a:pt x="34" y="239"/>
                  </a:lnTo>
                  <a:lnTo>
                    <a:pt x="35" y="241"/>
                  </a:lnTo>
                  <a:lnTo>
                    <a:pt x="38" y="242"/>
                  </a:lnTo>
                  <a:lnTo>
                    <a:pt x="41" y="242"/>
                  </a:lnTo>
                  <a:lnTo>
                    <a:pt x="42" y="249"/>
                  </a:lnTo>
                  <a:lnTo>
                    <a:pt x="47" y="254"/>
                  </a:lnTo>
                  <a:lnTo>
                    <a:pt x="54" y="254"/>
                  </a:lnTo>
                  <a:lnTo>
                    <a:pt x="58" y="255"/>
                  </a:lnTo>
                  <a:lnTo>
                    <a:pt x="62" y="262"/>
                  </a:lnTo>
                  <a:lnTo>
                    <a:pt x="69" y="268"/>
                  </a:lnTo>
                  <a:lnTo>
                    <a:pt x="72" y="280"/>
                  </a:lnTo>
                  <a:lnTo>
                    <a:pt x="68" y="312"/>
                  </a:lnTo>
                  <a:lnTo>
                    <a:pt x="70" y="316"/>
                  </a:lnTo>
                  <a:lnTo>
                    <a:pt x="80" y="320"/>
                  </a:lnTo>
                  <a:lnTo>
                    <a:pt x="87" y="324"/>
                  </a:lnTo>
                  <a:lnTo>
                    <a:pt x="89" y="324"/>
                  </a:lnTo>
                  <a:lnTo>
                    <a:pt x="96" y="329"/>
                  </a:lnTo>
                  <a:lnTo>
                    <a:pt x="103" y="330"/>
                  </a:lnTo>
                  <a:lnTo>
                    <a:pt x="115" y="329"/>
                  </a:lnTo>
                  <a:lnTo>
                    <a:pt x="121" y="327"/>
                  </a:lnTo>
                  <a:lnTo>
                    <a:pt x="127" y="323"/>
                  </a:lnTo>
                  <a:lnTo>
                    <a:pt x="134" y="323"/>
                  </a:lnTo>
                  <a:lnTo>
                    <a:pt x="139" y="326"/>
                  </a:lnTo>
                  <a:lnTo>
                    <a:pt x="150" y="327"/>
                  </a:lnTo>
                  <a:lnTo>
                    <a:pt x="157" y="330"/>
                  </a:lnTo>
                  <a:lnTo>
                    <a:pt x="164" y="331"/>
                  </a:lnTo>
                  <a:lnTo>
                    <a:pt x="169" y="337"/>
                  </a:lnTo>
                  <a:lnTo>
                    <a:pt x="171" y="342"/>
                  </a:lnTo>
                  <a:lnTo>
                    <a:pt x="184" y="342"/>
                  </a:lnTo>
                  <a:lnTo>
                    <a:pt x="190" y="343"/>
                  </a:lnTo>
                  <a:lnTo>
                    <a:pt x="209" y="339"/>
                  </a:lnTo>
                  <a:lnTo>
                    <a:pt x="215" y="342"/>
                  </a:lnTo>
                  <a:lnTo>
                    <a:pt x="222" y="347"/>
                  </a:lnTo>
                  <a:lnTo>
                    <a:pt x="227" y="349"/>
                  </a:lnTo>
                  <a:lnTo>
                    <a:pt x="234" y="347"/>
                  </a:lnTo>
                  <a:lnTo>
                    <a:pt x="246" y="345"/>
                  </a:lnTo>
                  <a:lnTo>
                    <a:pt x="259" y="343"/>
                  </a:lnTo>
                  <a:lnTo>
                    <a:pt x="279" y="343"/>
                  </a:lnTo>
                  <a:lnTo>
                    <a:pt x="284" y="341"/>
                  </a:lnTo>
                  <a:lnTo>
                    <a:pt x="290" y="342"/>
                  </a:lnTo>
                  <a:lnTo>
                    <a:pt x="303" y="343"/>
                  </a:lnTo>
                  <a:lnTo>
                    <a:pt x="310" y="345"/>
                  </a:lnTo>
                  <a:lnTo>
                    <a:pt x="317" y="346"/>
                  </a:lnTo>
                  <a:lnTo>
                    <a:pt x="324" y="342"/>
                  </a:lnTo>
                  <a:lnTo>
                    <a:pt x="384" y="357"/>
                  </a:lnTo>
                  <a:lnTo>
                    <a:pt x="464" y="373"/>
                  </a:lnTo>
                  <a:lnTo>
                    <a:pt x="462" y="366"/>
                  </a:lnTo>
                  <a:lnTo>
                    <a:pt x="464" y="347"/>
                  </a:lnTo>
                  <a:lnTo>
                    <a:pt x="460" y="335"/>
                  </a:lnTo>
                  <a:lnTo>
                    <a:pt x="464" y="329"/>
                  </a:lnTo>
                  <a:lnTo>
                    <a:pt x="466" y="310"/>
                  </a:lnTo>
                  <a:lnTo>
                    <a:pt x="513" y="90"/>
                  </a:lnTo>
                  <a:lnTo>
                    <a:pt x="513" y="86"/>
                  </a:lnTo>
                  <a:lnTo>
                    <a:pt x="452" y="74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3840898" y="1297047"/>
              <a:ext cx="765535" cy="432349"/>
            </a:xfrm>
            <a:custGeom>
              <a:avLst/>
              <a:gdLst>
                <a:gd name="T0" fmla="*/ 556 w 602"/>
                <a:gd name="T1" fmla="*/ 213 h 340"/>
                <a:gd name="T2" fmla="*/ 541 w 602"/>
                <a:gd name="T3" fmla="*/ 220 h 340"/>
                <a:gd name="T4" fmla="*/ 530 w 602"/>
                <a:gd name="T5" fmla="*/ 203 h 340"/>
                <a:gd name="T6" fmla="*/ 510 w 602"/>
                <a:gd name="T7" fmla="*/ 191 h 340"/>
                <a:gd name="T8" fmla="*/ 476 w 602"/>
                <a:gd name="T9" fmla="*/ 184 h 340"/>
                <a:gd name="T10" fmla="*/ 503 w 602"/>
                <a:gd name="T11" fmla="*/ 189 h 340"/>
                <a:gd name="T12" fmla="*/ 522 w 602"/>
                <a:gd name="T13" fmla="*/ 186 h 340"/>
                <a:gd name="T14" fmla="*/ 547 w 602"/>
                <a:gd name="T15" fmla="*/ 207 h 340"/>
                <a:gd name="T16" fmla="*/ 552 w 602"/>
                <a:gd name="T17" fmla="*/ 190 h 340"/>
                <a:gd name="T18" fmla="*/ 525 w 602"/>
                <a:gd name="T19" fmla="*/ 179 h 340"/>
                <a:gd name="T20" fmla="*/ 525 w 602"/>
                <a:gd name="T21" fmla="*/ 174 h 340"/>
                <a:gd name="T22" fmla="*/ 537 w 602"/>
                <a:gd name="T23" fmla="*/ 166 h 340"/>
                <a:gd name="T24" fmla="*/ 548 w 602"/>
                <a:gd name="T25" fmla="*/ 153 h 340"/>
                <a:gd name="T26" fmla="*/ 532 w 602"/>
                <a:gd name="T27" fmla="*/ 145 h 340"/>
                <a:gd name="T28" fmla="*/ 505 w 602"/>
                <a:gd name="T29" fmla="*/ 132 h 340"/>
                <a:gd name="T30" fmla="*/ 487 w 602"/>
                <a:gd name="T31" fmla="*/ 113 h 340"/>
                <a:gd name="T32" fmla="*/ 482 w 602"/>
                <a:gd name="T33" fmla="*/ 106 h 340"/>
                <a:gd name="T34" fmla="*/ 505 w 602"/>
                <a:gd name="T35" fmla="*/ 128 h 340"/>
                <a:gd name="T36" fmla="*/ 529 w 602"/>
                <a:gd name="T37" fmla="*/ 140 h 340"/>
                <a:gd name="T38" fmla="*/ 534 w 602"/>
                <a:gd name="T39" fmla="*/ 121 h 340"/>
                <a:gd name="T40" fmla="*/ 521 w 602"/>
                <a:gd name="T41" fmla="*/ 110 h 340"/>
                <a:gd name="T42" fmla="*/ 509 w 602"/>
                <a:gd name="T43" fmla="*/ 99 h 340"/>
                <a:gd name="T44" fmla="*/ 487 w 602"/>
                <a:gd name="T45" fmla="*/ 99 h 340"/>
                <a:gd name="T46" fmla="*/ 467 w 602"/>
                <a:gd name="T47" fmla="*/ 83 h 340"/>
                <a:gd name="T48" fmla="*/ 448 w 602"/>
                <a:gd name="T49" fmla="*/ 83 h 340"/>
                <a:gd name="T50" fmla="*/ 455 w 602"/>
                <a:gd name="T51" fmla="*/ 60 h 340"/>
                <a:gd name="T52" fmla="*/ 464 w 602"/>
                <a:gd name="T53" fmla="*/ 48 h 340"/>
                <a:gd name="T54" fmla="*/ 453 w 602"/>
                <a:gd name="T55" fmla="*/ 29 h 340"/>
                <a:gd name="T56" fmla="*/ 428 w 602"/>
                <a:gd name="T57" fmla="*/ 21 h 340"/>
                <a:gd name="T58" fmla="*/ 413 w 602"/>
                <a:gd name="T59" fmla="*/ 0 h 340"/>
                <a:gd name="T60" fmla="*/ 360 w 602"/>
                <a:gd name="T61" fmla="*/ 0 h 340"/>
                <a:gd name="T62" fmla="*/ 353 w 602"/>
                <a:gd name="T63" fmla="*/ 29 h 340"/>
                <a:gd name="T64" fmla="*/ 334 w 602"/>
                <a:gd name="T65" fmla="*/ 53 h 340"/>
                <a:gd name="T66" fmla="*/ 314 w 602"/>
                <a:gd name="T67" fmla="*/ 74 h 340"/>
                <a:gd name="T68" fmla="*/ 304 w 602"/>
                <a:gd name="T69" fmla="*/ 107 h 340"/>
                <a:gd name="T70" fmla="*/ 279 w 602"/>
                <a:gd name="T71" fmla="*/ 99 h 340"/>
                <a:gd name="T72" fmla="*/ 268 w 602"/>
                <a:gd name="T73" fmla="*/ 124 h 340"/>
                <a:gd name="T74" fmla="*/ 257 w 602"/>
                <a:gd name="T75" fmla="*/ 161 h 340"/>
                <a:gd name="T76" fmla="*/ 246 w 602"/>
                <a:gd name="T77" fmla="*/ 201 h 340"/>
                <a:gd name="T78" fmla="*/ 230 w 602"/>
                <a:gd name="T79" fmla="*/ 222 h 340"/>
                <a:gd name="T80" fmla="*/ 203 w 602"/>
                <a:gd name="T81" fmla="*/ 233 h 340"/>
                <a:gd name="T82" fmla="*/ 174 w 602"/>
                <a:gd name="T83" fmla="*/ 248 h 340"/>
                <a:gd name="T84" fmla="*/ 141 w 602"/>
                <a:gd name="T85" fmla="*/ 256 h 340"/>
                <a:gd name="T86" fmla="*/ 116 w 602"/>
                <a:gd name="T87" fmla="*/ 231 h 340"/>
                <a:gd name="T88" fmla="*/ 66 w 602"/>
                <a:gd name="T89" fmla="*/ 289 h 340"/>
                <a:gd name="T90" fmla="*/ 47 w 602"/>
                <a:gd name="T91" fmla="*/ 309 h 340"/>
                <a:gd name="T92" fmla="*/ 19 w 602"/>
                <a:gd name="T93" fmla="*/ 331 h 340"/>
                <a:gd name="T94" fmla="*/ 38 w 602"/>
                <a:gd name="T95" fmla="*/ 336 h 340"/>
                <a:gd name="T96" fmla="*/ 154 w 602"/>
                <a:gd name="T97" fmla="*/ 317 h 340"/>
                <a:gd name="T98" fmla="*/ 422 w 602"/>
                <a:gd name="T99" fmla="*/ 275 h 340"/>
                <a:gd name="T100" fmla="*/ 586 w 602"/>
                <a:gd name="T101" fmla="*/ 241 h 340"/>
                <a:gd name="T102" fmla="*/ 593 w 602"/>
                <a:gd name="T103" fmla="*/ 232 h 340"/>
                <a:gd name="T104" fmla="*/ 581 w 602"/>
                <a:gd name="T105" fmla="*/ 206 h 340"/>
                <a:gd name="T106" fmla="*/ 578 w 602"/>
                <a:gd name="T107" fmla="*/ 105 h 340"/>
                <a:gd name="T108" fmla="*/ 575 w 602"/>
                <a:gd name="T109" fmla="*/ 129 h 340"/>
                <a:gd name="T110" fmla="*/ 570 w 602"/>
                <a:gd name="T111" fmla="*/ 160 h 340"/>
                <a:gd name="T112" fmla="*/ 581 w 602"/>
                <a:gd name="T113" fmla="*/ 159 h 340"/>
                <a:gd name="T114" fmla="*/ 593 w 602"/>
                <a:gd name="T115" fmla="*/ 144 h 340"/>
                <a:gd name="T116" fmla="*/ 597 w 602"/>
                <a:gd name="T117" fmla="*/ 1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2" h="340">
                  <a:moveTo>
                    <a:pt x="581" y="206"/>
                  </a:moveTo>
                  <a:lnTo>
                    <a:pt x="563" y="207"/>
                  </a:lnTo>
                  <a:lnTo>
                    <a:pt x="557" y="206"/>
                  </a:lnTo>
                  <a:lnTo>
                    <a:pt x="556" y="213"/>
                  </a:lnTo>
                  <a:lnTo>
                    <a:pt x="557" y="217"/>
                  </a:lnTo>
                  <a:lnTo>
                    <a:pt x="552" y="214"/>
                  </a:lnTo>
                  <a:lnTo>
                    <a:pt x="547" y="213"/>
                  </a:lnTo>
                  <a:lnTo>
                    <a:pt x="541" y="220"/>
                  </a:lnTo>
                  <a:lnTo>
                    <a:pt x="543" y="213"/>
                  </a:lnTo>
                  <a:lnTo>
                    <a:pt x="536" y="207"/>
                  </a:lnTo>
                  <a:lnTo>
                    <a:pt x="530" y="203"/>
                  </a:lnTo>
                  <a:lnTo>
                    <a:pt x="530" y="203"/>
                  </a:lnTo>
                  <a:lnTo>
                    <a:pt x="525" y="197"/>
                  </a:lnTo>
                  <a:lnTo>
                    <a:pt x="524" y="191"/>
                  </a:lnTo>
                  <a:lnTo>
                    <a:pt x="517" y="194"/>
                  </a:lnTo>
                  <a:lnTo>
                    <a:pt x="510" y="191"/>
                  </a:lnTo>
                  <a:lnTo>
                    <a:pt x="505" y="193"/>
                  </a:lnTo>
                  <a:lnTo>
                    <a:pt x="493" y="187"/>
                  </a:lnTo>
                  <a:lnTo>
                    <a:pt x="474" y="187"/>
                  </a:lnTo>
                  <a:lnTo>
                    <a:pt x="476" y="184"/>
                  </a:lnTo>
                  <a:lnTo>
                    <a:pt x="482" y="186"/>
                  </a:lnTo>
                  <a:lnTo>
                    <a:pt x="494" y="183"/>
                  </a:lnTo>
                  <a:lnTo>
                    <a:pt x="501" y="189"/>
                  </a:lnTo>
                  <a:lnTo>
                    <a:pt x="503" y="189"/>
                  </a:lnTo>
                  <a:lnTo>
                    <a:pt x="505" y="182"/>
                  </a:lnTo>
                  <a:lnTo>
                    <a:pt x="510" y="187"/>
                  </a:lnTo>
                  <a:lnTo>
                    <a:pt x="517" y="191"/>
                  </a:lnTo>
                  <a:lnTo>
                    <a:pt x="522" y="186"/>
                  </a:lnTo>
                  <a:lnTo>
                    <a:pt x="528" y="193"/>
                  </a:lnTo>
                  <a:lnTo>
                    <a:pt x="533" y="198"/>
                  </a:lnTo>
                  <a:lnTo>
                    <a:pt x="540" y="201"/>
                  </a:lnTo>
                  <a:lnTo>
                    <a:pt x="547" y="207"/>
                  </a:lnTo>
                  <a:lnTo>
                    <a:pt x="549" y="203"/>
                  </a:lnTo>
                  <a:lnTo>
                    <a:pt x="553" y="202"/>
                  </a:lnTo>
                  <a:lnTo>
                    <a:pt x="555" y="195"/>
                  </a:lnTo>
                  <a:lnTo>
                    <a:pt x="552" y="190"/>
                  </a:lnTo>
                  <a:lnTo>
                    <a:pt x="547" y="187"/>
                  </a:lnTo>
                  <a:lnTo>
                    <a:pt x="544" y="182"/>
                  </a:lnTo>
                  <a:lnTo>
                    <a:pt x="537" y="183"/>
                  </a:lnTo>
                  <a:lnTo>
                    <a:pt x="525" y="179"/>
                  </a:lnTo>
                  <a:lnTo>
                    <a:pt x="520" y="172"/>
                  </a:lnTo>
                  <a:lnTo>
                    <a:pt x="506" y="163"/>
                  </a:lnTo>
                  <a:lnTo>
                    <a:pt x="513" y="163"/>
                  </a:lnTo>
                  <a:lnTo>
                    <a:pt x="525" y="174"/>
                  </a:lnTo>
                  <a:lnTo>
                    <a:pt x="537" y="179"/>
                  </a:lnTo>
                  <a:lnTo>
                    <a:pt x="541" y="174"/>
                  </a:lnTo>
                  <a:lnTo>
                    <a:pt x="536" y="167"/>
                  </a:lnTo>
                  <a:lnTo>
                    <a:pt x="537" y="166"/>
                  </a:lnTo>
                  <a:lnTo>
                    <a:pt x="544" y="167"/>
                  </a:lnTo>
                  <a:lnTo>
                    <a:pt x="549" y="171"/>
                  </a:lnTo>
                  <a:lnTo>
                    <a:pt x="551" y="166"/>
                  </a:lnTo>
                  <a:lnTo>
                    <a:pt x="548" y="153"/>
                  </a:lnTo>
                  <a:lnTo>
                    <a:pt x="541" y="155"/>
                  </a:lnTo>
                  <a:lnTo>
                    <a:pt x="536" y="152"/>
                  </a:lnTo>
                  <a:lnTo>
                    <a:pt x="539" y="151"/>
                  </a:lnTo>
                  <a:lnTo>
                    <a:pt x="532" y="145"/>
                  </a:lnTo>
                  <a:lnTo>
                    <a:pt x="525" y="147"/>
                  </a:lnTo>
                  <a:lnTo>
                    <a:pt x="520" y="141"/>
                  </a:lnTo>
                  <a:lnTo>
                    <a:pt x="518" y="137"/>
                  </a:lnTo>
                  <a:lnTo>
                    <a:pt x="505" y="132"/>
                  </a:lnTo>
                  <a:lnTo>
                    <a:pt x="501" y="125"/>
                  </a:lnTo>
                  <a:lnTo>
                    <a:pt x="494" y="122"/>
                  </a:lnTo>
                  <a:lnTo>
                    <a:pt x="490" y="118"/>
                  </a:lnTo>
                  <a:lnTo>
                    <a:pt x="487" y="113"/>
                  </a:lnTo>
                  <a:lnTo>
                    <a:pt x="474" y="105"/>
                  </a:lnTo>
                  <a:lnTo>
                    <a:pt x="468" y="105"/>
                  </a:lnTo>
                  <a:lnTo>
                    <a:pt x="475" y="103"/>
                  </a:lnTo>
                  <a:lnTo>
                    <a:pt x="482" y="106"/>
                  </a:lnTo>
                  <a:lnTo>
                    <a:pt x="488" y="111"/>
                  </a:lnTo>
                  <a:lnTo>
                    <a:pt x="494" y="118"/>
                  </a:lnTo>
                  <a:lnTo>
                    <a:pt x="499" y="121"/>
                  </a:lnTo>
                  <a:lnTo>
                    <a:pt x="505" y="128"/>
                  </a:lnTo>
                  <a:lnTo>
                    <a:pt x="509" y="128"/>
                  </a:lnTo>
                  <a:lnTo>
                    <a:pt x="522" y="137"/>
                  </a:lnTo>
                  <a:lnTo>
                    <a:pt x="528" y="138"/>
                  </a:lnTo>
                  <a:lnTo>
                    <a:pt x="529" y="140"/>
                  </a:lnTo>
                  <a:lnTo>
                    <a:pt x="536" y="143"/>
                  </a:lnTo>
                  <a:lnTo>
                    <a:pt x="539" y="133"/>
                  </a:lnTo>
                  <a:lnTo>
                    <a:pt x="539" y="126"/>
                  </a:lnTo>
                  <a:lnTo>
                    <a:pt x="534" y="121"/>
                  </a:lnTo>
                  <a:lnTo>
                    <a:pt x="541" y="122"/>
                  </a:lnTo>
                  <a:lnTo>
                    <a:pt x="541" y="115"/>
                  </a:lnTo>
                  <a:lnTo>
                    <a:pt x="528" y="110"/>
                  </a:lnTo>
                  <a:lnTo>
                    <a:pt x="521" y="110"/>
                  </a:lnTo>
                  <a:lnTo>
                    <a:pt x="521" y="107"/>
                  </a:lnTo>
                  <a:lnTo>
                    <a:pt x="516" y="107"/>
                  </a:lnTo>
                  <a:lnTo>
                    <a:pt x="516" y="105"/>
                  </a:lnTo>
                  <a:lnTo>
                    <a:pt x="509" y="99"/>
                  </a:lnTo>
                  <a:lnTo>
                    <a:pt x="509" y="97"/>
                  </a:lnTo>
                  <a:lnTo>
                    <a:pt x="497" y="99"/>
                  </a:lnTo>
                  <a:lnTo>
                    <a:pt x="494" y="98"/>
                  </a:lnTo>
                  <a:lnTo>
                    <a:pt x="487" y="99"/>
                  </a:lnTo>
                  <a:lnTo>
                    <a:pt x="484" y="98"/>
                  </a:lnTo>
                  <a:lnTo>
                    <a:pt x="474" y="88"/>
                  </a:lnTo>
                  <a:lnTo>
                    <a:pt x="474" y="83"/>
                  </a:lnTo>
                  <a:lnTo>
                    <a:pt x="467" y="83"/>
                  </a:lnTo>
                  <a:lnTo>
                    <a:pt x="460" y="88"/>
                  </a:lnTo>
                  <a:lnTo>
                    <a:pt x="456" y="90"/>
                  </a:lnTo>
                  <a:lnTo>
                    <a:pt x="449" y="88"/>
                  </a:lnTo>
                  <a:lnTo>
                    <a:pt x="448" y="83"/>
                  </a:lnTo>
                  <a:lnTo>
                    <a:pt x="449" y="83"/>
                  </a:lnTo>
                  <a:lnTo>
                    <a:pt x="449" y="76"/>
                  </a:lnTo>
                  <a:lnTo>
                    <a:pt x="451" y="57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9" y="57"/>
                  </a:lnTo>
                  <a:lnTo>
                    <a:pt x="457" y="55"/>
                  </a:lnTo>
                  <a:lnTo>
                    <a:pt x="464" y="48"/>
                  </a:lnTo>
                  <a:lnTo>
                    <a:pt x="461" y="41"/>
                  </a:lnTo>
                  <a:lnTo>
                    <a:pt x="461" y="38"/>
                  </a:lnTo>
                  <a:lnTo>
                    <a:pt x="459" y="32"/>
                  </a:lnTo>
                  <a:lnTo>
                    <a:pt x="453" y="29"/>
                  </a:lnTo>
                  <a:lnTo>
                    <a:pt x="448" y="28"/>
                  </a:lnTo>
                  <a:lnTo>
                    <a:pt x="442" y="23"/>
                  </a:lnTo>
                  <a:lnTo>
                    <a:pt x="436" y="21"/>
                  </a:lnTo>
                  <a:lnTo>
                    <a:pt x="428" y="21"/>
                  </a:lnTo>
                  <a:lnTo>
                    <a:pt x="421" y="17"/>
                  </a:lnTo>
                  <a:lnTo>
                    <a:pt x="422" y="11"/>
                  </a:lnTo>
                  <a:lnTo>
                    <a:pt x="419" y="4"/>
                  </a:lnTo>
                  <a:lnTo>
                    <a:pt x="413" y="0"/>
                  </a:lnTo>
                  <a:lnTo>
                    <a:pt x="400" y="0"/>
                  </a:lnTo>
                  <a:lnTo>
                    <a:pt x="398" y="13"/>
                  </a:lnTo>
                  <a:lnTo>
                    <a:pt x="394" y="18"/>
                  </a:lnTo>
                  <a:lnTo>
                    <a:pt x="360" y="0"/>
                  </a:lnTo>
                  <a:lnTo>
                    <a:pt x="353" y="3"/>
                  </a:lnTo>
                  <a:lnTo>
                    <a:pt x="354" y="9"/>
                  </a:lnTo>
                  <a:lnTo>
                    <a:pt x="352" y="15"/>
                  </a:lnTo>
                  <a:lnTo>
                    <a:pt x="353" y="29"/>
                  </a:lnTo>
                  <a:lnTo>
                    <a:pt x="348" y="34"/>
                  </a:lnTo>
                  <a:lnTo>
                    <a:pt x="344" y="46"/>
                  </a:lnTo>
                  <a:lnTo>
                    <a:pt x="340" y="53"/>
                  </a:lnTo>
                  <a:lnTo>
                    <a:pt x="334" y="53"/>
                  </a:lnTo>
                  <a:lnTo>
                    <a:pt x="329" y="67"/>
                  </a:lnTo>
                  <a:lnTo>
                    <a:pt x="322" y="68"/>
                  </a:lnTo>
                  <a:lnTo>
                    <a:pt x="317" y="67"/>
                  </a:lnTo>
                  <a:lnTo>
                    <a:pt x="314" y="74"/>
                  </a:lnTo>
                  <a:lnTo>
                    <a:pt x="312" y="83"/>
                  </a:lnTo>
                  <a:lnTo>
                    <a:pt x="310" y="88"/>
                  </a:lnTo>
                  <a:lnTo>
                    <a:pt x="307" y="102"/>
                  </a:lnTo>
                  <a:lnTo>
                    <a:pt x="304" y="107"/>
                  </a:lnTo>
                  <a:lnTo>
                    <a:pt x="298" y="110"/>
                  </a:lnTo>
                  <a:lnTo>
                    <a:pt x="285" y="109"/>
                  </a:lnTo>
                  <a:lnTo>
                    <a:pt x="284" y="105"/>
                  </a:lnTo>
                  <a:lnTo>
                    <a:pt x="279" y="99"/>
                  </a:lnTo>
                  <a:lnTo>
                    <a:pt x="272" y="102"/>
                  </a:lnTo>
                  <a:lnTo>
                    <a:pt x="272" y="114"/>
                  </a:lnTo>
                  <a:lnTo>
                    <a:pt x="271" y="121"/>
                  </a:lnTo>
                  <a:lnTo>
                    <a:pt x="268" y="124"/>
                  </a:lnTo>
                  <a:lnTo>
                    <a:pt x="265" y="136"/>
                  </a:lnTo>
                  <a:lnTo>
                    <a:pt x="261" y="141"/>
                  </a:lnTo>
                  <a:lnTo>
                    <a:pt x="260" y="148"/>
                  </a:lnTo>
                  <a:lnTo>
                    <a:pt x="257" y="161"/>
                  </a:lnTo>
                  <a:lnTo>
                    <a:pt x="252" y="170"/>
                  </a:lnTo>
                  <a:lnTo>
                    <a:pt x="245" y="182"/>
                  </a:lnTo>
                  <a:lnTo>
                    <a:pt x="242" y="194"/>
                  </a:lnTo>
                  <a:lnTo>
                    <a:pt x="246" y="201"/>
                  </a:lnTo>
                  <a:lnTo>
                    <a:pt x="242" y="206"/>
                  </a:lnTo>
                  <a:lnTo>
                    <a:pt x="243" y="212"/>
                  </a:lnTo>
                  <a:lnTo>
                    <a:pt x="242" y="213"/>
                  </a:lnTo>
                  <a:lnTo>
                    <a:pt x="230" y="222"/>
                  </a:lnTo>
                  <a:lnTo>
                    <a:pt x="225" y="221"/>
                  </a:lnTo>
                  <a:lnTo>
                    <a:pt x="212" y="231"/>
                  </a:lnTo>
                  <a:lnTo>
                    <a:pt x="203" y="228"/>
                  </a:lnTo>
                  <a:lnTo>
                    <a:pt x="203" y="233"/>
                  </a:lnTo>
                  <a:lnTo>
                    <a:pt x="200" y="239"/>
                  </a:lnTo>
                  <a:lnTo>
                    <a:pt x="195" y="241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4"/>
                  </a:lnTo>
                  <a:lnTo>
                    <a:pt x="161" y="249"/>
                  </a:lnTo>
                  <a:lnTo>
                    <a:pt x="150" y="259"/>
                  </a:lnTo>
                  <a:lnTo>
                    <a:pt x="141" y="256"/>
                  </a:lnTo>
                  <a:lnTo>
                    <a:pt x="128" y="249"/>
                  </a:lnTo>
                  <a:lnTo>
                    <a:pt x="122" y="244"/>
                  </a:lnTo>
                  <a:lnTo>
                    <a:pt x="116" y="237"/>
                  </a:lnTo>
                  <a:lnTo>
                    <a:pt x="116" y="231"/>
                  </a:lnTo>
                  <a:lnTo>
                    <a:pt x="92" y="259"/>
                  </a:lnTo>
                  <a:lnTo>
                    <a:pt x="70" y="275"/>
                  </a:lnTo>
                  <a:lnTo>
                    <a:pt x="66" y="282"/>
                  </a:lnTo>
                  <a:lnTo>
                    <a:pt x="66" y="289"/>
                  </a:lnTo>
                  <a:lnTo>
                    <a:pt x="59" y="294"/>
                  </a:lnTo>
                  <a:lnTo>
                    <a:pt x="58" y="300"/>
                  </a:lnTo>
                  <a:lnTo>
                    <a:pt x="54" y="306"/>
                  </a:lnTo>
                  <a:lnTo>
                    <a:pt x="47" y="309"/>
                  </a:lnTo>
                  <a:lnTo>
                    <a:pt x="42" y="313"/>
                  </a:lnTo>
                  <a:lnTo>
                    <a:pt x="40" y="320"/>
                  </a:lnTo>
                  <a:lnTo>
                    <a:pt x="26" y="327"/>
                  </a:lnTo>
                  <a:lnTo>
                    <a:pt x="19" y="331"/>
                  </a:lnTo>
                  <a:lnTo>
                    <a:pt x="12" y="332"/>
                  </a:lnTo>
                  <a:lnTo>
                    <a:pt x="0" y="340"/>
                  </a:lnTo>
                  <a:lnTo>
                    <a:pt x="24" y="337"/>
                  </a:lnTo>
                  <a:lnTo>
                    <a:pt x="38" y="336"/>
                  </a:lnTo>
                  <a:lnTo>
                    <a:pt x="89" y="329"/>
                  </a:lnTo>
                  <a:lnTo>
                    <a:pt x="120" y="324"/>
                  </a:lnTo>
                  <a:lnTo>
                    <a:pt x="145" y="318"/>
                  </a:lnTo>
                  <a:lnTo>
                    <a:pt x="154" y="317"/>
                  </a:lnTo>
                  <a:lnTo>
                    <a:pt x="166" y="318"/>
                  </a:lnTo>
                  <a:lnTo>
                    <a:pt x="191" y="316"/>
                  </a:lnTo>
                  <a:lnTo>
                    <a:pt x="253" y="306"/>
                  </a:lnTo>
                  <a:lnTo>
                    <a:pt x="422" y="275"/>
                  </a:lnTo>
                  <a:lnTo>
                    <a:pt x="509" y="258"/>
                  </a:lnTo>
                  <a:lnTo>
                    <a:pt x="583" y="241"/>
                  </a:lnTo>
                  <a:lnTo>
                    <a:pt x="582" y="239"/>
                  </a:lnTo>
                  <a:lnTo>
                    <a:pt x="586" y="241"/>
                  </a:lnTo>
                  <a:lnTo>
                    <a:pt x="589" y="240"/>
                  </a:lnTo>
                  <a:lnTo>
                    <a:pt x="587" y="233"/>
                  </a:lnTo>
                  <a:lnTo>
                    <a:pt x="586" y="228"/>
                  </a:lnTo>
                  <a:lnTo>
                    <a:pt x="593" y="232"/>
                  </a:lnTo>
                  <a:lnTo>
                    <a:pt x="595" y="239"/>
                  </a:lnTo>
                  <a:lnTo>
                    <a:pt x="598" y="239"/>
                  </a:lnTo>
                  <a:lnTo>
                    <a:pt x="586" y="220"/>
                  </a:lnTo>
                  <a:lnTo>
                    <a:pt x="581" y="206"/>
                  </a:lnTo>
                  <a:close/>
                  <a:moveTo>
                    <a:pt x="602" y="88"/>
                  </a:moveTo>
                  <a:lnTo>
                    <a:pt x="589" y="94"/>
                  </a:lnTo>
                  <a:lnTo>
                    <a:pt x="583" y="99"/>
                  </a:lnTo>
                  <a:lnTo>
                    <a:pt x="578" y="105"/>
                  </a:lnTo>
                  <a:lnTo>
                    <a:pt x="583" y="110"/>
                  </a:lnTo>
                  <a:lnTo>
                    <a:pt x="582" y="115"/>
                  </a:lnTo>
                  <a:lnTo>
                    <a:pt x="576" y="115"/>
                  </a:lnTo>
                  <a:lnTo>
                    <a:pt x="575" y="129"/>
                  </a:lnTo>
                  <a:lnTo>
                    <a:pt x="571" y="140"/>
                  </a:lnTo>
                  <a:lnTo>
                    <a:pt x="570" y="152"/>
                  </a:lnTo>
                  <a:lnTo>
                    <a:pt x="571" y="159"/>
                  </a:lnTo>
                  <a:lnTo>
                    <a:pt x="570" y="160"/>
                  </a:lnTo>
                  <a:lnTo>
                    <a:pt x="570" y="174"/>
                  </a:lnTo>
                  <a:lnTo>
                    <a:pt x="576" y="182"/>
                  </a:lnTo>
                  <a:lnTo>
                    <a:pt x="582" y="170"/>
                  </a:lnTo>
                  <a:lnTo>
                    <a:pt x="581" y="159"/>
                  </a:lnTo>
                  <a:lnTo>
                    <a:pt x="582" y="152"/>
                  </a:lnTo>
                  <a:lnTo>
                    <a:pt x="585" y="147"/>
                  </a:lnTo>
                  <a:lnTo>
                    <a:pt x="586" y="140"/>
                  </a:lnTo>
                  <a:lnTo>
                    <a:pt x="593" y="144"/>
                  </a:lnTo>
                  <a:lnTo>
                    <a:pt x="593" y="144"/>
                  </a:lnTo>
                  <a:lnTo>
                    <a:pt x="594" y="137"/>
                  </a:lnTo>
                  <a:lnTo>
                    <a:pt x="594" y="125"/>
                  </a:lnTo>
                  <a:lnTo>
                    <a:pt x="597" y="113"/>
                  </a:lnTo>
                  <a:lnTo>
                    <a:pt x="601" y="103"/>
                  </a:lnTo>
                  <a:lnTo>
                    <a:pt x="599" y="98"/>
                  </a:lnTo>
                  <a:lnTo>
                    <a:pt x="602" y="88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583957" y="477303"/>
              <a:ext cx="165271" cy="313354"/>
            </a:xfrm>
            <a:custGeom>
              <a:avLst/>
              <a:gdLst>
                <a:gd name="T0" fmla="*/ 123 w 130"/>
                <a:gd name="T1" fmla="*/ 32 h 246"/>
                <a:gd name="T2" fmla="*/ 121 w 130"/>
                <a:gd name="T3" fmla="*/ 26 h 246"/>
                <a:gd name="T4" fmla="*/ 125 w 130"/>
                <a:gd name="T5" fmla="*/ 12 h 246"/>
                <a:gd name="T6" fmla="*/ 121 w 130"/>
                <a:gd name="T7" fmla="*/ 4 h 246"/>
                <a:gd name="T8" fmla="*/ 123 w 130"/>
                <a:gd name="T9" fmla="*/ 0 h 246"/>
                <a:gd name="T10" fmla="*/ 24 w 130"/>
                <a:gd name="T11" fmla="*/ 27 h 246"/>
                <a:gd name="T12" fmla="*/ 0 w 130"/>
                <a:gd name="T13" fmla="*/ 34 h 246"/>
                <a:gd name="T14" fmla="*/ 1 w 130"/>
                <a:gd name="T15" fmla="*/ 36 h 246"/>
                <a:gd name="T16" fmla="*/ 2 w 130"/>
                <a:gd name="T17" fmla="*/ 42 h 246"/>
                <a:gd name="T18" fmla="*/ 1 w 130"/>
                <a:gd name="T19" fmla="*/ 47 h 246"/>
                <a:gd name="T20" fmla="*/ 6 w 130"/>
                <a:gd name="T21" fmla="*/ 54 h 246"/>
                <a:gd name="T22" fmla="*/ 6 w 130"/>
                <a:gd name="T23" fmla="*/ 69 h 246"/>
                <a:gd name="T24" fmla="*/ 9 w 130"/>
                <a:gd name="T25" fmla="*/ 76 h 246"/>
                <a:gd name="T26" fmla="*/ 14 w 130"/>
                <a:gd name="T27" fmla="*/ 81 h 246"/>
                <a:gd name="T28" fmla="*/ 17 w 130"/>
                <a:gd name="T29" fmla="*/ 88 h 246"/>
                <a:gd name="T30" fmla="*/ 16 w 130"/>
                <a:gd name="T31" fmla="*/ 95 h 246"/>
                <a:gd name="T32" fmla="*/ 19 w 130"/>
                <a:gd name="T33" fmla="*/ 101 h 246"/>
                <a:gd name="T34" fmla="*/ 20 w 130"/>
                <a:gd name="T35" fmla="*/ 107 h 246"/>
                <a:gd name="T36" fmla="*/ 17 w 130"/>
                <a:gd name="T37" fmla="*/ 110 h 246"/>
                <a:gd name="T38" fmla="*/ 17 w 130"/>
                <a:gd name="T39" fmla="*/ 123 h 246"/>
                <a:gd name="T40" fmla="*/ 21 w 130"/>
                <a:gd name="T41" fmla="*/ 135 h 246"/>
                <a:gd name="T42" fmla="*/ 25 w 130"/>
                <a:gd name="T43" fmla="*/ 141 h 246"/>
                <a:gd name="T44" fmla="*/ 28 w 130"/>
                <a:gd name="T45" fmla="*/ 154 h 246"/>
                <a:gd name="T46" fmla="*/ 27 w 130"/>
                <a:gd name="T47" fmla="*/ 165 h 246"/>
                <a:gd name="T48" fmla="*/ 31 w 130"/>
                <a:gd name="T49" fmla="*/ 170 h 246"/>
                <a:gd name="T50" fmla="*/ 33 w 130"/>
                <a:gd name="T51" fmla="*/ 164 h 246"/>
                <a:gd name="T52" fmla="*/ 43 w 130"/>
                <a:gd name="T53" fmla="*/ 172 h 246"/>
                <a:gd name="T54" fmla="*/ 56 w 130"/>
                <a:gd name="T55" fmla="*/ 235 h 246"/>
                <a:gd name="T56" fmla="*/ 56 w 130"/>
                <a:gd name="T57" fmla="*/ 239 h 246"/>
                <a:gd name="T58" fmla="*/ 60 w 130"/>
                <a:gd name="T59" fmla="*/ 246 h 246"/>
                <a:gd name="T60" fmla="*/ 115 w 130"/>
                <a:gd name="T61" fmla="*/ 234 h 246"/>
                <a:gd name="T62" fmla="*/ 109 w 130"/>
                <a:gd name="T63" fmla="*/ 229 h 246"/>
                <a:gd name="T64" fmla="*/ 105 w 130"/>
                <a:gd name="T65" fmla="*/ 220 h 246"/>
                <a:gd name="T66" fmla="*/ 105 w 130"/>
                <a:gd name="T67" fmla="*/ 214 h 246"/>
                <a:gd name="T68" fmla="*/ 108 w 130"/>
                <a:gd name="T69" fmla="*/ 208 h 246"/>
                <a:gd name="T70" fmla="*/ 105 w 130"/>
                <a:gd name="T71" fmla="*/ 189 h 246"/>
                <a:gd name="T72" fmla="*/ 105 w 130"/>
                <a:gd name="T73" fmla="*/ 176 h 246"/>
                <a:gd name="T74" fmla="*/ 100 w 130"/>
                <a:gd name="T75" fmla="*/ 156 h 246"/>
                <a:gd name="T76" fmla="*/ 102 w 130"/>
                <a:gd name="T77" fmla="*/ 149 h 246"/>
                <a:gd name="T78" fmla="*/ 101 w 130"/>
                <a:gd name="T79" fmla="*/ 139 h 246"/>
                <a:gd name="T80" fmla="*/ 105 w 130"/>
                <a:gd name="T81" fmla="*/ 133 h 246"/>
                <a:gd name="T82" fmla="*/ 106 w 130"/>
                <a:gd name="T83" fmla="*/ 127 h 246"/>
                <a:gd name="T84" fmla="*/ 106 w 130"/>
                <a:gd name="T85" fmla="*/ 120 h 246"/>
                <a:gd name="T86" fmla="*/ 108 w 130"/>
                <a:gd name="T87" fmla="*/ 114 h 246"/>
                <a:gd name="T88" fmla="*/ 106 w 130"/>
                <a:gd name="T89" fmla="*/ 107 h 246"/>
                <a:gd name="T90" fmla="*/ 109 w 130"/>
                <a:gd name="T91" fmla="*/ 96 h 246"/>
                <a:gd name="T92" fmla="*/ 106 w 130"/>
                <a:gd name="T93" fmla="*/ 84 h 246"/>
                <a:gd name="T94" fmla="*/ 105 w 130"/>
                <a:gd name="T95" fmla="*/ 77 h 246"/>
                <a:gd name="T96" fmla="*/ 111 w 130"/>
                <a:gd name="T97" fmla="*/ 72 h 246"/>
                <a:gd name="T98" fmla="*/ 113 w 130"/>
                <a:gd name="T99" fmla="*/ 70 h 246"/>
                <a:gd name="T100" fmla="*/ 124 w 130"/>
                <a:gd name="T101" fmla="*/ 58 h 246"/>
                <a:gd name="T102" fmla="*/ 130 w 130"/>
                <a:gd name="T103" fmla="*/ 50 h 246"/>
                <a:gd name="T104" fmla="*/ 130 w 130"/>
                <a:gd name="T105" fmla="*/ 43 h 246"/>
                <a:gd name="T106" fmla="*/ 127 w 130"/>
                <a:gd name="T107" fmla="*/ 38 h 246"/>
                <a:gd name="T108" fmla="*/ 123 w 130"/>
                <a:gd name="T109" fmla="*/ 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246">
                  <a:moveTo>
                    <a:pt x="123" y="32"/>
                  </a:moveTo>
                  <a:lnTo>
                    <a:pt x="121" y="26"/>
                  </a:lnTo>
                  <a:lnTo>
                    <a:pt x="125" y="12"/>
                  </a:lnTo>
                  <a:lnTo>
                    <a:pt x="121" y="4"/>
                  </a:lnTo>
                  <a:lnTo>
                    <a:pt x="123" y="0"/>
                  </a:lnTo>
                  <a:lnTo>
                    <a:pt x="24" y="27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1" y="47"/>
                  </a:lnTo>
                  <a:lnTo>
                    <a:pt x="6" y="54"/>
                  </a:lnTo>
                  <a:lnTo>
                    <a:pt x="6" y="69"/>
                  </a:lnTo>
                  <a:lnTo>
                    <a:pt x="9" y="76"/>
                  </a:lnTo>
                  <a:lnTo>
                    <a:pt x="14" y="81"/>
                  </a:lnTo>
                  <a:lnTo>
                    <a:pt x="17" y="88"/>
                  </a:lnTo>
                  <a:lnTo>
                    <a:pt x="16" y="95"/>
                  </a:lnTo>
                  <a:lnTo>
                    <a:pt x="19" y="101"/>
                  </a:lnTo>
                  <a:lnTo>
                    <a:pt x="20" y="107"/>
                  </a:lnTo>
                  <a:lnTo>
                    <a:pt x="17" y="110"/>
                  </a:lnTo>
                  <a:lnTo>
                    <a:pt x="17" y="123"/>
                  </a:lnTo>
                  <a:lnTo>
                    <a:pt x="21" y="135"/>
                  </a:lnTo>
                  <a:lnTo>
                    <a:pt x="25" y="141"/>
                  </a:lnTo>
                  <a:lnTo>
                    <a:pt x="28" y="154"/>
                  </a:lnTo>
                  <a:lnTo>
                    <a:pt x="27" y="165"/>
                  </a:lnTo>
                  <a:lnTo>
                    <a:pt x="31" y="170"/>
                  </a:lnTo>
                  <a:lnTo>
                    <a:pt x="33" y="164"/>
                  </a:lnTo>
                  <a:lnTo>
                    <a:pt x="43" y="172"/>
                  </a:lnTo>
                  <a:lnTo>
                    <a:pt x="56" y="235"/>
                  </a:lnTo>
                  <a:lnTo>
                    <a:pt x="56" y="239"/>
                  </a:lnTo>
                  <a:lnTo>
                    <a:pt x="60" y="246"/>
                  </a:lnTo>
                  <a:lnTo>
                    <a:pt x="115" y="234"/>
                  </a:lnTo>
                  <a:lnTo>
                    <a:pt x="109" y="229"/>
                  </a:lnTo>
                  <a:lnTo>
                    <a:pt x="105" y="220"/>
                  </a:lnTo>
                  <a:lnTo>
                    <a:pt x="105" y="214"/>
                  </a:lnTo>
                  <a:lnTo>
                    <a:pt x="108" y="208"/>
                  </a:lnTo>
                  <a:lnTo>
                    <a:pt x="105" y="189"/>
                  </a:lnTo>
                  <a:lnTo>
                    <a:pt x="105" y="176"/>
                  </a:lnTo>
                  <a:lnTo>
                    <a:pt x="100" y="156"/>
                  </a:lnTo>
                  <a:lnTo>
                    <a:pt x="102" y="149"/>
                  </a:lnTo>
                  <a:lnTo>
                    <a:pt x="101" y="139"/>
                  </a:lnTo>
                  <a:lnTo>
                    <a:pt x="105" y="133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8" y="114"/>
                  </a:lnTo>
                  <a:lnTo>
                    <a:pt x="106" y="107"/>
                  </a:lnTo>
                  <a:lnTo>
                    <a:pt x="109" y="96"/>
                  </a:lnTo>
                  <a:lnTo>
                    <a:pt x="106" y="84"/>
                  </a:lnTo>
                  <a:lnTo>
                    <a:pt x="105" y="77"/>
                  </a:lnTo>
                  <a:lnTo>
                    <a:pt x="111" y="72"/>
                  </a:lnTo>
                  <a:lnTo>
                    <a:pt x="113" y="70"/>
                  </a:lnTo>
                  <a:lnTo>
                    <a:pt x="124" y="58"/>
                  </a:lnTo>
                  <a:lnTo>
                    <a:pt x="130" y="50"/>
                  </a:lnTo>
                  <a:lnTo>
                    <a:pt x="130" y="43"/>
                  </a:lnTo>
                  <a:lnTo>
                    <a:pt x="127" y="38"/>
                  </a:lnTo>
                  <a:lnTo>
                    <a:pt x="123" y="32"/>
                  </a:lnTo>
                  <a:close/>
                </a:path>
              </a:pathLst>
            </a:custGeom>
            <a:solidFill>
              <a:srgbClr val="877753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869986" y="1008814"/>
              <a:ext cx="547378" cy="690172"/>
            </a:xfrm>
            <a:custGeom>
              <a:avLst/>
              <a:gdLst>
                <a:gd name="T0" fmla="*/ 299 w 431"/>
                <a:gd name="T1" fmla="*/ 35 h 543"/>
                <a:gd name="T2" fmla="*/ 215 w 431"/>
                <a:gd name="T3" fmla="*/ 23 h 543"/>
                <a:gd name="T4" fmla="*/ 114 w 431"/>
                <a:gd name="T5" fmla="*/ 5 h 543"/>
                <a:gd name="T6" fmla="*/ 87 w 431"/>
                <a:gd name="T7" fmla="*/ 0 h 543"/>
                <a:gd name="T8" fmla="*/ 0 w 431"/>
                <a:gd name="T9" fmla="*/ 485 h 543"/>
                <a:gd name="T10" fmla="*/ 71 w 431"/>
                <a:gd name="T11" fmla="*/ 497 h 543"/>
                <a:gd name="T12" fmla="*/ 175 w 431"/>
                <a:gd name="T13" fmla="*/ 513 h 543"/>
                <a:gd name="T14" fmla="*/ 276 w 431"/>
                <a:gd name="T15" fmla="*/ 529 h 543"/>
                <a:gd name="T16" fmla="*/ 381 w 431"/>
                <a:gd name="T17" fmla="*/ 543 h 543"/>
                <a:gd name="T18" fmla="*/ 431 w 431"/>
                <a:gd name="T19" fmla="*/ 153 h 543"/>
                <a:gd name="T20" fmla="*/ 284 w 431"/>
                <a:gd name="T21" fmla="*/ 133 h 543"/>
                <a:gd name="T22" fmla="*/ 299 w 431"/>
                <a:gd name="T23" fmla="*/ 3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543">
                  <a:moveTo>
                    <a:pt x="299" y="35"/>
                  </a:moveTo>
                  <a:lnTo>
                    <a:pt x="215" y="23"/>
                  </a:lnTo>
                  <a:lnTo>
                    <a:pt x="114" y="5"/>
                  </a:lnTo>
                  <a:lnTo>
                    <a:pt x="87" y="0"/>
                  </a:lnTo>
                  <a:lnTo>
                    <a:pt x="0" y="485"/>
                  </a:lnTo>
                  <a:lnTo>
                    <a:pt x="71" y="497"/>
                  </a:lnTo>
                  <a:lnTo>
                    <a:pt x="175" y="513"/>
                  </a:lnTo>
                  <a:lnTo>
                    <a:pt x="276" y="529"/>
                  </a:lnTo>
                  <a:lnTo>
                    <a:pt x="381" y="543"/>
                  </a:lnTo>
                  <a:lnTo>
                    <a:pt x="431" y="153"/>
                  </a:lnTo>
                  <a:lnTo>
                    <a:pt x="284" y="133"/>
                  </a:lnTo>
                  <a:lnTo>
                    <a:pt x="299" y="35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1524460" y="1816659"/>
              <a:ext cx="1373733" cy="1339356"/>
            </a:xfrm>
            <a:custGeom>
              <a:avLst/>
              <a:gdLst>
                <a:gd name="T0" fmla="*/ 1065 w 1081"/>
                <a:gd name="T1" fmla="*/ 505 h 1054"/>
                <a:gd name="T2" fmla="*/ 1032 w 1081"/>
                <a:gd name="T3" fmla="*/ 353 h 1054"/>
                <a:gd name="T4" fmla="*/ 971 w 1081"/>
                <a:gd name="T5" fmla="*/ 284 h 1054"/>
                <a:gd name="T6" fmla="*/ 915 w 1081"/>
                <a:gd name="T7" fmla="*/ 270 h 1054"/>
                <a:gd name="T8" fmla="*/ 858 w 1081"/>
                <a:gd name="T9" fmla="*/ 283 h 1054"/>
                <a:gd name="T10" fmla="*/ 813 w 1081"/>
                <a:gd name="T11" fmla="*/ 275 h 1054"/>
                <a:gd name="T12" fmla="*/ 781 w 1081"/>
                <a:gd name="T13" fmla="*/ 287 h 1054"/>
                <a:gd name="T14" fmla="*/ 748 w 1081"/>
                <a:gd name="T15" fmla="*/ 269 h 1054"/>
                <a:gd name="T16" fmla="*/ 709 w 1081"/>
                <a:gd name="T17" fmla="*/ 258 h 1054"/>
                <a:gd name="T18" fmla="*/ 667 w 1081"/>
                <a:gd name="T19" fmla="*/ 243 h 1054"/>
                <a:gd name="T20" fmla="*/ 617 w 1081"/>
                <a:gd name="T21" fmla="*/ 231 h 1054"/>
                <a:gd name="T22" fmla="*/ 583 w 1081"/>
                <a:gd name="T23" fmla="*/ 220 h 1054"/>
                <a:gd name="T24" fmla="*/ 546 w 1081"/>
                <a:gd name="T25" fmla="*/ 11 h 1054"/>
                <a:gd name="T26" fmla="*/ 295 w 1081"/>
                <a:gd name="T27" fmla="*/ 434 h 1054"/>
                <a:gd name="T28" fmla="*/ 2 w 1081"/>
                <a:gd name="T29" fmla="*/ 430 h 1054"/>
                <a:gd name="T30" fmla="*/ 27 w 1081"/>
                <a:gd name="T31" fmla="*/ 459 h 1054"/>
                <a:gd name="T32" fmla="*/ 93 w 1081"/>
                <a:gd name="T33" fmla="*/ 536 h 1054"/>
                <a:gd name="T34" fmla="*/ 135 w 1081"/>
                <a:gd name="T35" fmla="*/ 584 h 1054"/>
                <a:gd name="T36" fmla="*/ 167 w 1081"/>
                <a:gd name="T37" fmla="*/ 671 h 1054"/>
                <a:gd name="T38" fmla="*/ 236 w 1081"/>
                <a:gd name="T39" fmla="*/ 716 h 1054"/>
                <a:gd name="T40" fmla="*/ 280 w 1081"/>
                <a:gd name="T41" fmla="*/ 722 h 1054"/>
                <a:gd name="T42" fmla="*/ 315 w 1081"/>
                <a:gd name="T43" fmla="*/ 663 h 1054"/>
                <a:gd name="T44" fmla="*/ 366 w 1081"/>
                <a:gd name="T45" fmla="*/ 660 h 1054"/>
                <a:gd name="T46" fmla="*/ 423 w 1081"/>
                <a:gd name="T47" fmla="*/ 674 h 1054"/>
                <a:gd name="T48" fmla="*/ 469 w 1081"/>
                <a:gd name="T49" fmla="*/ 716 h 1054"/>
                <a:gd name="T50" fmla="*/ 502 w 1081"/>
                <a:gd name="T51" fmla="*/ 783 h 1054"/>
                <a:gd name="T52" fmla="*/ 534 w 1081"/>
                <a:gd name="T53" fmla="*/ 840 h 1054"/>
                <a:gd name="T54" fmla="*/ 575 w 1081"/>
                <a:gd name="T55" fmla="*/ 890 h 1054"/>
                <a:gd name="T56" fmla="*/ 584 w 1081"/>
                <a:gd name="T57" fmla="*/ 939 h 1054"/>
                <a:gd name="T58" fmla="*/ 624 w 1081"/>
                <a:gd name="T59" fmla="*/ 1000 h 1054"/>
                <a:gd name="T60" fmla="*/ 667 w 1081"/>
                <a:gd name="T61" fmla="*/ 1017 h 1054"/>
                <a:gd name="T62" fmla="*/ 749 w 1081"/>
                <a:gd name="T63" fmla="*/ 1049 h 1054"/>
                <a:gd name="T64" fmla="*/ 774 w 1081"/>
                <a:gd name="T65" fmla="*/ 1035 h 1054"/>
                <a:gd name="T66" fmla="*/ 751 w 1081"/>
                <a:gd name="T67" fmla="*/ 965 h 1054"/>
                <a:gd name="T68" fmla="*/ 753 w 1081"/>
                <a:gd name="T69" fmla="*/ 928 h 1054"/>
                <a:gd name="T70" fmla="*/ 732 w 1081"/>
                <a:gd name="T71" fmla="*/ 904 h 1054"/>
                <a:gd name="T72" fmla="*/ 767 w 1081"/>
                <a:gd name="T73" fmla="*/ 874 h 1054"/>
                <a:gd name="T74" fmla="*/ 775 w 1081"/>
                <a:gd name="T75" fmla="*/ 863 h 1054"/>
                <a:gd name="T76" fmla="*/ 778 w 1081"/>
                <a:gd name="T77" fmla="*/ 831 h 1054"/>
                <a:gd name="T78" fmla="*/ 804 w 1081"/>
                <a:gd name="T79" fmla="*/ 829 h 1054"/>
                <a:gd name="T80" fmla="*/ 843 w 1081"/>
                <a:gd name="T81" fmla="*/ 804 h 1054"/>
                <a:gd name="T82" fmla="*/ 831 w 1081"/>
                <a:gd name="T83" fmla="*/ 781 h 1054"/>
                <a:gd name="T84" fmla="*/ 860 w 1081"/>
                <a:gd name="T85" fmla="*/ 785 h 1054"/>
                <a:gd name="T86" fmla="*/ 892 w 1081"/>
                <a:gd name="T87" fmla="*/ 783 h 1054"/>
                <a:gd name="T88" fmla="*/ 931 w 1081"/>
                <a:gd name="T89" fmla="*/ 759 h 1054"/>
                <a:gd name="T90" fmla="*/ 966 w 1081"/>
                <a:gd name="T91" fmla="*/ 706 h 1054"/>
                <a:gd name="T92" fmla="*/ 980 w 1081"/>
                <a:gd name="T93" fmla="*/ 671 h 1054"/>
                <a:gd name="T94" fmla="*/ 985 w 1081"/>
                <a:gd name="T95" fmla="*/ 704 h 1054"/>
                <a:gd name="T96" fmla="*/ 1058 w 1081"/>
                <a:gd name="T97" fmla="*/ 678 h 1054"/>
                <a:gd name="T98" fmla="*/ 1065 w 1081"/>
                <a:gd name="T99" fmla="*/ 610 h 1054"/>
                <a:gd name="T100" fmla="*/ 1081 w 1081"/>
                <a:gd name="T101" fmla="*/ 553 h 1054"/>
                <a:gd name="T102" fmla="*/ 775 w 1081"/>
                <a:gd name="T103" fmla="*/ 1008 h 1054"/>
                <a:gd name="T104" fmla="*/ 762 w 1081"/>
                <a:gd name="T105" fmla="*/ 965 h 1054"/>
                <a:gd name="T106" fmla="*/ 771 w 1081"/>
                <a:gd name="T107" fmla="*/ 890 h 1054"/>
                <a:gd name="T108" fmla="*/ 794 w 1081"/>
                <a:gd name="T109" fmla="*/ 854 h 1054"/>
                <a:gd name="T110" fmla="*/ 812 w 1081"/>
                <a:gd name="T111" fmla="*/ 827 h 1054"/>
                <a:gd name="T112" fmla="*/ 966 w 1081"/>
                <a:gd name="T113" fmla="*/ 725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1" h="1054">
                  <a:moveTo>
                    <a:pt x="1078" y="548"/>
                  </a:moveTo>
                  <a:lnTo>
                    <a:pt x="1081" y="542"/>
                  </a:lnTo>
                  <a:lnTo>
                    <a:pt x="1080" y="536"/>
                  </a:lnTo>
                  <a:lnTo>
                    <a:pt x="1080" y="530"/>
                  </a:lnTo>
                  <a:lnTo>
                    <a:pt x="1078" y="529"/>
                  </a:lnTo>
                  <a:lnTo>
                    <a:pt x="1068" y="517"/>
                  </a:lnTo>
                  <a:lnTo>
                    <a:pt x="1068" y="510"/>
                  </a:lnTo>
                  <a:lnTo>
                    <a:pt x="1065" y="505"/>
                  </a:lnTo>
                  <a:lnTo>
                    <a:pt x="1062" y="503"/>
                  </a:lnTo>
                  <a:lnTo>
                    <a:pt x="1059" y="496"/>
                  </a:lnTo>
                  <a:lnTo>
                    <a:pt x="1054" y="490"/>
                  </a:lnTo>
                  <a:lnTo>
                    <a:pt x="1055" y="480"/>
                  </a:lnTo>
                  <a:lnTo>
                    <a:pt x="1051" y="468"/>
                  </a:lnTo>
                  <a:lnTo>
                    <a:pt x="1047" y="461"/>
                  </a:lnTo>
                  <a:lnTo>
                    <a:pt x="1036" y="452"/>
                  </a:lnTo>
                  <a:lnTo>
                    <a:pt x="1032" y="353"/>
                  </a:lnTo>
                  <a:lnTo>
                    <a:pt x="1031" y="300"/>
                  </a:lnTo>
                  <a:lnTo>
                    <a:pt x="1011" y="296"/>
                  </a:lnTo>
                  <a:lnTo>
                    <a:pt x="1004" y="302"/>
                  </a:lnTo>
                  <a:lnTo>
                    <a:pt x="998" y="296"/>
                  </a:lnTo>
                  <a:lnTo>
                    <a:pt x="998" y="293"/>
                  </a:lnTo>
                  <a:lnTo>
                    <a:pt x="996" y="292"/>
                  </a:lnTo>
                  <a:lnTo>
                    <a:pt x="978" y="288"/>
                  </a:lnTo>
                  <a:lnTo>
                    <a:pt x="971" y="284"/>
                  </a:lnTo>
                  <a:lnTo>
                    <a:pt x="966" y="283"/>
                  </a:lnTo>
                  <a:lnTo>
                    <a:pt x="954" y="273"/>
                  </a:lnTo>
                  <a:lnTo>
                    <a:pt x="939" y="264"/>
                  </a:lnTo>
                  <a:lnTo>
                    <a:pt x="934" y="264"/>
                  </a:lnTo>
                  <a:lnTo>
                    <a:pt x="929" y="269"/>
                  </a:lnTo>
                  <a:lnTo>
                    <a:pt x="925" y="272"/>
                  </a:lnTo>
                  <a:lnTo>
                    <a:pt x="919" y="272"/>
                  </a:lnTo>
                  <a:lnTo>
                    <a:pt x="915" y="270"/>
                  </a:lnTo>
                  <a:lnTo>
                    <a:pt x="908" y="265"/>
                  </a:lnTo>
                  <a:lnTo>
                    <a:pt x="896" y="269"/>
                  </a:lnTo>
                  <a:lnTo>
                    <a:pt x="890" y="275"/>
                  </a:lnTo>
                  <a:lnTo>
                    <a:pt x="883" y="275"/>
                  </a:lnTo>
                  <a:lnTo>
                    <a:pt x="878" y="269"/>
                  </a:lnTo>
                  <a:lnTo>
                    <a:pt x="871" y="275"/>
                  </a:lnTo>
                  <a:lnTo>
                    <a:pt x="864" y="275"/>
                  </a:lnTo>
                  <a:lnTo>
                    <a:pt x="858" y="283"/>
                  </a:lnTo>
                  <a:lnTo>
                    <a:pt x="851" y="283"/>
                  </a:lnTo>
                  <a:lnTo>
                    <a:pt x="848" y="289"/>
                  </a:lnTo>
                  <a:lnTo>
                    <a:pt x="843" y="284"/>
                  </a:lnTo>
                  <a:lnTo>
                    <a:pt x="836" y="281"/>
                  </a:lnTo>
                  <a:lnTo>
                    <a:pt x="829" y="277"/>
                  </a:lnTo>
                  <a:lnTo>
                    <a:pt x="825" y="270"/>
                  </a:lnTo>
                  <a:lnTo>
                    <a:pt x="820" y="270"/>
                  </a:lnTo>
                  <a:lnTo>
                    <a:pt x="813" y="275"/>
                  </a:lnTo>
                  <a:lnTo>
                    <a:pt x="808" y="273"/>
                  </a:lnTo>
                  <a:lnTo>
                    <a:pt x="802" y="266"/>
                  </a:lnTo>
                  <a:lnTo>
                    <a:pt x="795" y="264"/>
                  </a:lnTo>
                  <a:lnTo>
                    <a:pt x="794" y="265"/>
                  </a:lnTo>
                  <a:lnTo>
                    <a:pt x="794" y="269"/>
                  </a:lnTo>
                  <a:lnTo>
                    <a:pt x="787" y="275"/>
                  </a:lnTo>
                  <a:lnTo>
                    <a:pt x="785" y="285"/>
                  </a:lnTo>
                  <a:lnTo>
                    <a:pt x="781" y="287"/>
                  </a:lnTo>
                  <a:lnTo>
                    <a:pt x="779" y="285"/>
                  </a:lnTo>
                  <a:lnTo>
                    <a:pt x="776" y="279"/>
                  </a:lnTo>
                  <a:lnTo>
                    <a:pt x="779" y="273"/>
                  </a:lnTo>
                  <a:lnTo>
                    <a:pt x="772" y="272"/>
                  </a:lnTo>
                  <a:lnTo>
                    <a:pt x="763" y="277"/>
                  </a:lnTo>
                  <a:lnTo>
                    <a:pt x="756" y="276"/>
                  </a:lnTo>
                  <a:lnTo>
                    <a:pt x="753" y="269"/>
                  </a:lnTo>
                  <a:lnTo>
                    <a:pt x="748" y="269"/>
                  </a:lnTo>
                  <a:lnTo>
                    <a:pt x="745" y="264"/>
                  </a:lnTo>
                  <a:lnTo>
                    <a:pt x="739" y="261"/>
                  </a:lnTo>
                  <a:lnTo>
                    <a:pt x="729" y="270"/>
                  </a:lnTo>
                  <a:lnTo>
                    <a:pt x="724" y="273"/>
                  </a:lnTo>
                  <a:lnTo>
                    <a:pt x="717" y="272"/>
                  </a:lnTo>
                  <a:lnTo>
                    <a:pt x="717" y="264"/>
                  </a:lnTo>
                  <a:lnTo>
                    <a:pt x="716" y="260"/>
                  </a:lnTo>
                  <a:lnTo>
                    <a:pt x="709" y="258"/>
                  </a:lnTo>
                  <a:lnTo>
                    <a:pt x="705" y="253"/>
                  </a:lnTo>
                  <a:lnTo>
                    <a:pt x="706" y="246"/>
                  </a:lnTo>
                  <a:lnTo>
                    <a:pt x="699" y="247"/>
                  </a:lnTo>
                  <a:lnTo>
                    <a:pt x="687" y="246"/>
                  </a:lnTo>
                  <a:lnTo>
                    <a:pt x="680" y="250"/>
                  </a:lnTo>
                  <a:lnTo>
                    <a:pt x="674" y="253"/>
                  </a:lnTo>
                  <a:lnTo>
                    <a:pt x="670" y="247"/>
                  </a:lnTo>
                  <a:lnTo>
                    <a:pt x="667" y="243"/>
                  </a:lnTo>
                  <a:lnTo>
                    <a:pt x="660" y="243"/>
                  </a:lnTo>
                  <a:lnTo>
                    <a:pt x="653" y="245"/>
                  </a:lnTo>
                  <a:lnTo>
                    <a:pt x="641" y="241"/>
                  </a:lnTo>
                  <a:lnTo>
                    <a:pt x="634" y="237"/>
                  </a:lnTo>
                  <a:lnTo>
                    <a:pt x="629" y="238"/>
                  </a:lnTo>
                  <a:lnTo>
                    <a:pt x="625" y="237"/>
                  </a:lnTo>
                  <a:lnTo>
                    <a:pt x="618" y="237"/>
                  </a:lnTo>
                  <a:lnTo>
                    <a:pt x="617" y="231"/>
                  </a:lnTo>
                  <a:lnTo>
                    <a:pt x="617" y="224"/>
                  </a:lnTo>
                  <a:lnTo>
                    <a:pt x="613" y="219"/>
                  </a:lnTo>
                  <a:lnTo>
                    <a:pt x="607" y="215"/>
                  </a:lnTo>
                  <a:lnTo>
                    <a:pt x="605" y="212"/>
                  </a:lnTo>
                  <a:lnTo>
                    <a:pt x="602" y="219"/>
                  </a:lnTo>
                  <a:lnTo>
                    <a:pt x="596" y="219"/>
                  </a:lnTo>
                  <a:lnTo>
                    <a:pt x="590" y="216"/>
                  </a:lnTo>
                  <a:lnTo>
                    <a:pt x="583" y="220"/>
                  </a:lnTo>
                  <a:lnTo>
                    <a:pt x="578" y="216"/>
                  </a:lnTo>
                  <a:lnTo>
                    <a:pt x="567" y="204"/>
                  </a:lnTo>
                  <a:lnTo>
                    <a:pt x="560" y="200"/>
                  </a:lnTo>
                  <a:lnTo>
                    <a:pt x="555" y="199"/>
                  </a:lnTo>
                  <a:lnTo>
                    <a:pt x="555" y="189"/>
                  </a:lnTo>
                  <a:lnTo>
                    <a:pt x="560" y="15"/>
                  </a:lnTo>
                  <a:lnTo>
                    <a:pt x="553" y="11"/>
                  </a:lnTo>
                  <a:lnTo>
                    <a:pt x="546" y="11"/>
                  </a:lnTo>
                  <a:lnTo>
                    <a:pt x="514" y="9"/>
                  </a:lnTo>
                  <a:lnTo>
                    <a:pt x="434" y="7"/>
                  </a:lnTo>
                  <a:lnTo>
                    <a:pt x="327" y="0"/>
                  </a:lnTo>
                  <a:lnTo>
                    <a:pt x="323" y="1"/>
                  </a:lnTo>
                  <a:lnTo>
                    <a:pt x="323" y="8"/>
                  </a:lnTo>
                  <a:lnTo>
                    <a:pt x="308" y="243"/>
                  </a:lnTo>
                  <a:lnTo>
                    <a:pt x="301" y="333"/>
                  </a:lnTo>
                  <a:lnTo>
                    <a:pt x="295" y="434"/>
                  </a:lnTo>
                  <a:lnTo>
                    <a:pt x="289" y="440"/>
                  </a:lnTo>
                  <a:lnTo>
                    <a:pt x="286" y="440"/>
                  </a:lnTo>
                  <a:lnTo>
                    <a:pt x="213" y="436"/>
                  </a:lnTo>
                  <a:lnTo>
                    <a:pt x="142" y="429"/>
                  </a:lnTo>
                  <a:lnTo>
                    <a:pt x="62" y="422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2" y="430"/>
                  </a:lnTo>
                  <a:lnTo>
                    <a:pt x="6" y="436"/>
                  </a:lnTo>
                  <a:lnTo>
                    <a:pt x="6" y="438"/>
                  </a:lnTo>
                  <a:lnTo>
                    <a:pt x="12" y="441"/>
                  </a:lnTo>
                  <a:lnTo>
                    <a:pt x="13" y="441"/>
                  </a:lnTo>
                  <a:lnTo>
                    <a:pt x="16" y="442"/>
                  </a:lnTo>
                  <a:lnTo>
                    <a:pt x="21" y="446"/>
                  </a:lnTo>
                  <a:lnTo>
                    <a:pt x="25" y="453"/>
                  </a:lnTo>
                  <a:lnTo>
                    <a:pt x="27" y="459"/>
                  </a:lnTo>
                  <a:lnTo>
                    <a:pt x="32" y="471"/>
                  </a:lnTo>
                  <a:lnTo>
                    <a:pt x="37" y="476"/>
                  </a:lnTo>
                  <a:lnTo>
                    <a:pt x="50" y="483"/>
                  </a:lnTo>
                  <a:lnTo>
                    <a:pt x="56" y="488"/>
                  </a:lnTo>
                  <a:lnTo>
                    <a:pt x="67" y="505"/>
                  </a:lnTo>
                  <a:lnTo>
                    <a:pt x="79" y="517"/>
                  </a:lnTo>
                  <a:lnTo>
                    <a:pt x="82" y="524"/>
                  </a:lnTo>
                  <a:lnTo>
                    <a:pt x="93" y="536"/>
                  </a:lnTo>
                  <a:lnTo>
                    <a:pt x="100" y="541"/>
                  </a:lnTo>
                  <a:lnTo>
                    <a:pt x="106" y="542"/>
                  </a:lnTo>
                  <a:lnTo>
                    <a:pt x="119" y="555"/>
                  </a:lnTo>
                  <a:lnTo>
                    <a:pt x="125" y="557"/>
                  </a:lnTo>
                  <a:lnTo>
                    <a:pt x="125" y="564"/>
                  </a:lnTo>
                  <a:lnTo>
                    <a:pt x="131" y="567"/>
                  </a:lnTo>
                  <a:lnTo>
                    <a:pt x="134" y="572"/>
                  </a:lnTo>
                  <a:lnTo>
                    <a:pt x="135" y="584"/>
                  </a:lnTo>
                  <a:lnTo>
                    <a:pt x="138" y="587"/>
                  </a:lnTo>
                  <a:lnTo>
                    <a:pt x="143" y="601"/>
                  </a:lnTo>
                  <a:lnTo>
                    <a:pt x="147" y="606"/>
                  </a:lnTo>
                  <a:lnTo>
                    <a:pt x="147" y="611"/>
                  </a:lnTo>
                  <a:lnTo>
                    <a:pt x="146" y="618"/>
                  </a:lnTo>
                  <a:lnTo>
                    <a:pt x="146" y="630"/>
                  </a:lnTo>
                  <a:lnTo>
                    <a:pt x="159" y="662"/>
                  </a:lnTo>
                  <a:lnTo>
                    <a:pt x="167" y="671"/>
                  </a:lnTo>
                  <a:lnTo>
                    <a:pt x="174" y="672"/>
                  </a:lnTo>
                  <a:lnTo>
                    <a:pt x="180" y="676"/>
                  </a:lnTo>
                  <a:lnTo>
                    <a:pt x="184" y="683"/>
                  </a:lnTo>
                  <a:lnTo>
                    <a:pt x="199" y="697"/>
                  </a:lnTo>
                  <a:lnTo>
                    <a:pt x="204" y="698"/>
                  </a:lnTo>
                  <a:lnTo>
                    <a:pt x="216" y="702"/>
                  </a:lnTo>
                  <a:lnTo>
                    <a:pt x="220" y="708"/>
                  </a:lnTo>
                  <a:lnTo>
                    <a:pt x="236" y="716"/>
                  </a:lnTo>
                  <a:lnTo>
                    <a:pt x="243" y="722"/>
                  </a:lnTo>
                  <a:lnTo>
                    <a:pt x="249" y="728"/>
                  </a:lnTo>
                  <a:lnTo>
                    <a:pt x="254" y="728"/>
                  </a:lnTo>
                  <a:lnTo>
                    <a:pt x="255" y="731"/>
                  </a:lnTo>
                  <a:lnTo>
                    <a:pt x="261" y="732"/>
                  </a:lnTo>
                  <a:lnTo>
                    <a:pt x="272" y="732"/>
                  </a:lnTo>
                  <a:lnTo>
                    <a:pt x="273" y="727"/>
                  </a:lnTo>
                  <a:lnTo>
                    <a:pt x="280" y="722"/>
                  </a:lnTo>
                  <a:lnTo>
                    <a:pt x="284" y="716"/>
                  </a:lnTo>
                  <a:lnTo>
                    <a:pt x="289" y="713"/>
                  </a:lnTo>
                  <a:lnTo>
                    <a:pt x="292" y="708"/>
                  </a:lnTo>
                  <a:lnTo>
                    <a:pt x="293" y="701"/>
                  </a:lnTo>
                  <a:lnTo>
                    <a:pt x="297" y="698"/>
                  </a:lnTo>
                  <a:lnTo>
                    <a:pt x="307" y="674"/>
                  </a:lnTo>
                  <a:lnTo>
                    <a:pt x="312" y="666"/>
                  </a:lnTo>
                  <a:lnTo>
                    <a:pt x="315" y="663"/>
                  </a:lnTo>
                  <a:lnTo>
                    <a:pt x="322" y="662"/>
                  </a:lnTo>
                  <a:lnTo>
                    <a:pt x="328" y="659"/>
                  </a:lnTo>
                  <a:lnTo>
                    <a:pt x="334" y="660"/>
                  </a:lnTo>
                  <a:lnTo>
                    <a:pt x="339" y="657"/>
                  </a:lnTo>
                  <a:lnTo>
                    <a:pt x="343" y="652"/>
                  </a:lnTo>
                  <a:lnTo>
                    <a:pt x="350" y="652"/>
                  </a:lnTo>
                  <a:lnTo>
                    <a:pt x="361" y="657"/>
                  </a:lnTo>
                  <a:lnTo>
                    <a:pt x="366" y="660"/>
                  </a:lnTo>
                  <a:lnTo>
                    <a:pt x="373" y="659"/>
                  </a:lnTo>
                  <a:lnTo>
                    <a:pt x="379" y="660"/>
                  </a:lnTo>
                  <a:lnTo>
                    <a:pt x="385" y="660"/>
                  </a:lnTo>
                  <a:lnTo>
                    <a:pt x="403" y="664"/>
                  </a:lnTo>
                  <a:lnTo>
                    <a:pt x="410" y="660"/>
                  </a:lnTo>
                  <a:lnTo>
                    <a:pt x="415" y="663"/>
                  </a:lnTo>
                  <a:lnTo>
                    <a:pt x="420" y="667"/>
                  </a:lnTo>
                  <a:lnTo>
                    <a:pt x="423" y="674"/>
                  </a:lnTo>
                  <a:lnTo>
                    <a:pt x="429" y="679"/>
                  </a:lnTo>
                  <a:lnTo>
                    <a:pt x="430" y="683"/>
                  </a:lnTo>
                  <a:lnTo>
                    <a:pt x="435" y="682"/>
                  </a:lnTo>
                  <a:lnTo>
                    <a:pt x="438" y="689"/>
                  </a:lnTo>
                  <a:lnTo>
                    <a:pt x="445" y="694"/>
                  </a:lnTo>
                  <a:lnTo>
                    <a:pt x="450" y="697"/>
                  </a:lnTo>
                  <a:lnTo>
                    <a:pt x="452" y="702"/>
                  </a:lnTo>
                  <a:lnTo>
                    <a:pt x="469" y="716"/>
                  </a:lnTo>
                  <a:lnTo>
                    <a:pt x="476" y="729"/>
                  </a:lnTo>
                  <a:lnTo>
                    <a:pt x="481" y="735"/>
                  </a:lnTo>
                  <a:lnTo>
                    <a:pt x="484" y="751"/>
                  </a:lnTo>
                  <a:lnTo>
                    <a:pt x="492" y="764"/>
                  </a:lnTo>
                  <a:lnTo>
                    <a:pt x="495" y="770"/>
                  </a:lnTo>
                  <a:lnTo>
                    <a:pt x="495" y="773"/>
                  </a:lnTo>
                  <a:lnTo>
                    <a:pt x="499" y="778"/>
                  </a:lnTo>
                  <a:lnTo>
                    <a:pt x="502" y="783"/>
                  </a:lnTo>
                  <a:lnTo>
                    <a:pt x="507" y="790"/>
                  </a:lnTo>
                  <a:lnTo>
                    <a:pt x="506" y="793"/>
                  </a:lnTo>
                  <a:lnTo>
                    <a:pt x="508" y="805"/>
                  </a:lnTo>
                  <a:lnTo>
                    <a:pt x="514" y="817"/>
                  </a:lnTo>
                  <a:lnTo>
                    <a:pt x="521" y="823"/>
                  </a:lnTo>
                  <a:lnTo>
                    <a:pt x="527" y="825"/>
                  </a:lnTo>
                  <a:lnTo>
                    <a:pt x="533" y="835"/>
                  </a:lnTo>
                  <a:lnTo>
                    <a:pt x="534" y="840"/>
                  </a:lnTo>
                  <a:lnTo>
                    <a:pt x="540" y="844"/>
                  </a:lnTo>
                  <a:lnTo>
                    <a:pt x="544" y="851"/>
                  </a:lnTo>
                  <a:lnTo>
                    <a:pt x="545" y="858"/>
                  </a:lnTo>
                  <a:lnTo>
                    <a:pt x="557" y="874"/>
                  </a:lnTo>
                  <a:lnTo>
                    <a:pt x="568" y="877"/>
                  </a:lnTo>
                  <a:lnTo>
                    <a:pt x="573" y="882"/>
                  </a:lnTo>
                  <a:lnTo>
                    <a:pt x="575" y="885"/>
                  </a:lnTo>
                  <a:lnTo>
                    <a:pt x="575" y="890"/>
                  </a:lnTo>
                  <a:lnTo>
                    <a:pt x="578" y="897"/>
                  </a:lnTo>
                  <a:lnTo>
                    <a:pt x="576" y="904"/>
                  </a:lnTo>
                  <a:lnTo>
                    <a:pt x="573" y="911"/>
                  </a:lnTo>
                  <a:lnTo>
                    <a:pt x="580" y="915"/>
                  </a:lnTo>
                  <a:lnTo>
                    <a:pt x="580" y="921"/>
                  </a:lnTo>
                  <a:lnTo>
                    <a:pt x="579" y="928"/>
                  </a:lnTo>
                  <a:lnTo>
                    <a:pt x="580" y="934"/>
                  </a:lnTo>
                  <a:lnTo>
                    <a:pt x="584" y="939"/>
                  </a:lnTo>
                  <a:lnTo>
                    <a:pt x="591" y="951"/>
                  </a:lnTo>
                  <a:lnTo>
                    <a:pt x="596" y="958"/>
                  </a:lnTo>
                  <a:lnTo>
                    <a:pt x="601" y="971"/>
                  </a:lnTo>
                  <a:lnTo>
                    <a:pt x="602" y="985"/>
                  </a:lnTo>
                  <a:lnTo>
                    <a:pt x="609" y="990"/>
                  </a:lnTo>
                  <a:lnTo>
                    <a:pt x="607" y="997"/>
                  </a:lnTo>
                  <a:lnTo>
                    <a:pt x="611" y="999"/>
                  </a:lnTo>
                  <a:lnTo>
                    <a:pt x="624" y="1000"/>
                  </a:lnTo>
                  <a:lnTo>
                    <a:pt x="630" y="1003"/>
                  </a:lnTo>
                  <a:lnTo>
                    <a:pt x="634" y="1003"/>
                  </a:lnTo>
                  <a:lnTo>
                    <a:pt x="640" y="1007"/>
                  </a:lnTo>
                  <a:lnTo>
                    <a:pt x="644" y="1012"/>
                  </a:lnTo>
                  <a:lnTo>
                    <a:pt x="648" y="1015"/>
                  </a:lnTo>
                  <a:lnTo>
                    <a:pt x="655" y="1013"/>
                  </a:lnTo>
                  <a:lnTo>
                    <a:pt x="660" y="1016"/>
                  </a:lnTo>
                  <a:lnTo>
                    <a:pt x="667" y="1017"/>
                  </a:lnTo>
                  <a:lnTo>
                    <a:pt x="679" y="1028"/>
                  </a:lnTo>
                  <a:lnTo>
                    <a:pt x="684" y="1031"/>
                  </a:lnTo>
                  <a:lnTo>
                    <a:pt x="709" y="1034"/>
                  </a:lnTo>
                  <a:lnTo>
                    <a:pt x="724" y="1032"/>
                  </a:lnTo>
                  <a:lnTo>
                    <a:pt x="730" y="1035"/>
                  </a:lnTo>
                  <a:lnTo>
                    <a:pt x="736" y="1036"/>
                  </a:lnTo>
                  <a:lnTo>
                    <a:pt x="748" y="1049"/>
                  </a:lnTo>
                  <a:lnTo>
                    <a:pt x="749" y="1049"/>
                  </a:lnTo>
                  <a:lnTo>
                    <a:pt x="756" y="1054"/>
                  </a:lnTo>
                  <a:lnTo>
                    <a:pt x="762" y="1053"/>
                  </a:lnTo>
                  <a:lnTo>
                    <a:pt x="762" y="1047"/>
                  </a:lnTo>
                  <a:lnTo>
                    <a:pt x="778" y="1043"/>
                  </a:lnTo>
                  <a:lnTo>
                    <a:pt x="781" y="1042"/>
                  </a:lnTo>
                  <a:lnTo>
                    <a:pt x="779" y="1035"/>
                  </a:lnTo>
                  <a:lnTo>
                    <a:pt x="772" y="1040"/>
                  </a:lnTo>
                  <a:lnTo>
                    <a:pt x="774" y="1035"/>
                  </a:lnTo>
                  <a:lnTo>
                    <a:pt x="768" y="1040"/>
                  </a:lnTo>
                  <a:lnTo>
                    <a:pt x="764" y="1032"/>
                  </a:lnTo>
                  <a:lnTo>
                    <a:pt x="771" y="1032"/>
                  </a:lnTo>
                  <a:lnTo>
                    <a:pt x="767" y="1027"/>
                  </a:lnTo>
                  <a:lnTo>
                    <a:pt x="764" y="1013"/>
                  </a:lnTo>
                  <a:lnTo>
                    <a:pt x="755" y="993"/>
                  </a:lnTo>
                  <a:lnTo>
                    <a:pt x="755" y="986"/>
                  </a:lnTo>
                  <a:lnTo>
                    <a:pt x="751" y="965"/>
                  </a:lnTo>
                  <a:lnTo>
                    <a:pt x="744" y="959"/>
                  </a:lnTo>
                  <a:lnTo>
                    <a:pt x="744" y="953"/>
                  </a:lnTo>
                  <a:lnTo>
                    <a:pt x="751" y="955"/>
                  </a:lnTo>
                  <a:lnTo>
                    <a:pt x="744" y="947"/>
                  </a:lnTo>
                  <a:lnTo>
                    <a:pt x="744" y="942"/>
                  </a:lnTo>
                  <a:lnTo>
                    <a:pt x="751" y="942"/>
                  </a:lnTo>
                  <a:lnTo>
                    <a:pt x="751" y="935"/>
                  </a:lnTo>
                  <a:lnTo>
                    <a:pt x="753" y="928"/>
                  </a:lnTo>
                  <a:lnTo>
                    <a:pt x="753" y="923"/>
                  </a:lnTo>
                  <a:lnTo>
                    <a:pt x="756" y="916"/>
                  </a:lnTo>
                  <a:lnTo>
                    <a:pt x="744" y="919"/>
                  </a:lnTo>
                  <a:lnTo>
                    <a:pt x="730" y="916"/>
                  </a:lnTo>
                  <a:lnTo>
                    <a:pt x="732" y="909"/>
                  </a:lnTo>
                  <a:lnTo>
                    <a:pt x="729" y="905"/>
                  </a:lnTo>
                  <a:lnTo>
                    <a:pt x="725" y="898"/>
                  </a:lnTo>
                  <a:lnTo>
                    <a:pt x="732" y="904"/>
                  </a:lnTo>
                  <a:lnTo>
                    <a:pt x="736" y="909"/>
                  </a:lnTo>
                  <a:lnTo>
                    <a:pt x="743" y="909"/>
                  </a:lnTo>
                  <a:lnTo>
                    <a:pt x="747" y="907"/>
                  </a:lnTo>
                  <a:lnTo>
                    <a:pt x="752" y="909"/>
                  </a:lnTo>
                  <a:lnTo>
                    <a:pt x="747" y="913"/>
                  </a:lnTo>
                  <a:lnTo>
                    <a:pt x="756" y="911"/>
                  </a:lnTo>
                  <a:lnTo>
                    <a:pt x="768" y="879"/>
                  </a:lnTo>
                  <a:lnTo>
                    <a:pt x="767" y="874"/>
                  </a:lnTo>
                  <a:lnTo>
                    <a:pt x="763" y="871"/>
                  </a:lnTo>
                  <a:lnTo>
                    <a:pt x="759" y="866"/>
                  </a:lnTo>
                  <a:lnTo>
                    <a:pt x="759" y="860"/>
                  </a:lnTo>
                  <a:lnTo>
                    <a:pt x="752" y="863"/>
                  </a:lnTo>
                  <a:lnTo>
                    <a:pt x="749" y="860"/>
                  </a:lnTo>
                  <a:lnTo>
                    <a:pt x="756" y="858"/>
                  </a:lnTo>
                  <a:lnTo>
                    <a:pt x="768" y="858"/>
                  </a:lnTo>
                  <a:lnTo>
                    <a:pt x="775" y="863"/>
                  </a:lnTo>
                  <a:lnTo>
                    <a:pt x="787" y="847"/>
                  </a:lnTo>
                  <a:lnTo>
                    <a:pt x="790" y="840"/>
                  </a:lnTo>
                  <a:lnTo>
                    <a:pt x="790" y="835"/>
                  </a:lnTo>
                  <a:lnTo>
                    <a:pt x="785" y="839"/>
                  </a:lnTo>
                  <a:lnTo>
                    <a:pt x="782" y="844"/>
                  </a:lnTo>
                  <a:lnTo>
                    <a:pt x="775" y="839"/>
                  </a:lnTo>
                  <a:lnTo>
                    <a:pt x="779" y="833"/>
                  </a:lnTo>
                  <a:lnTo>
                    <a:pt x="778" y="831"/>
                  </a:lnTo>
                  <a:lnTo>
                    <a:pt x="785" y="831"/>
                  </a:lnTo>
                  <a:lnTo>
                    <a:pt x="790" y="828"/>
                  </a:lnTo>
                  <a:lnTo>
                    <a:pt x="791" y="832"/>
                  </a:lnTo>
                  <a:lnTo>
                    <a:pt x="798" y="827"/>
                  </a:lnTo>
                  <a:lnTo>
                    <a:pt x="800" y="821"/>
                  </a:lnTo>
                  <a:lnTo>
                    <a:pt x="800" y="827"/>
                  </a:lnTo>
                  <a:lnTo>
                    <a:pt x="798" y="832"/>
                  </a:lnTo>
                  <a:lnTo>
                    <a:pt x="804" y="829"/>
                  </a:lnTo>
                  <a:lnTo>
                    <a:pt x="810" y="821"/>
                  </a:lnTo>
                  <a:lnTo>
                    <a:pt x="810" y="814"/>
                  </a:lnTo>
                  <a:lnTo>
                    <a:pt x="808" y="809"/>
                  </a:lnTo>
                  <a:lnTo>
                    <a:pt x="810" y="802"/>
                  </a:lnTo>
                  <a:lnTo>
                    <a:pt x="810" y="800"/>
                  </a:lnTo>
                  <a:lnTo>
                    <a:pt x="818" y="812"/>
                  </a:lnTo>
                  <a:lnTo>
                    <a:pt x="824" y="814"/>
                  </a:lnTo>
                  <a:lnTo>
                    <a:pt x="843" y="804"/>
                  </a:lnTo>
                  <a:lnTo>
                    <a:pt x="844" y="801"/>
                  </a:lnTo>
                  <a:lnTo>
                    <a:pt x="837" y="798"/>
                  </a:lnTo>
                  <a:lnTo>
                    <a:pt x="832" y="800"/>
                  </a:lnTo>
                  <a:lnTo>
                    <a:pt x="835" y="794"/>
                  </a:lnTo>
                  <a:lnTo>
                    <a:pt x="829" y="789"/>
                  </a:lnTo>
                  <a:lnTo>
                    <a:pt x="823" y="777"/>
                  </a:lnTo>
                  <a:lnTo>
                    <a:pt x="829" y="777"/>
                  </a:lnTo>
                  <a:lnTo>
                    <a:pt x="831" y="781"/>
                  </a:lnTo>
                  <a:lnTo>
                    <a:pt x="840" y="789"/>
                  </a:lnTo>
                  <a:lnTo>
                    <a:pt x="846" y="786"/>
                  </a:lnTo>
                  <a:lnTo>
                    <a:pt x="840" y="774"/>
                  </a:lnTo>
                  <a:lnTo>
                    <a:pt x="841" y="773"/>
                  </a:lnTo>
                  <a:lnTo>
                    <a:pt x="846" y="779"/>
                  </a:lnTo>
                  <a:lnTo>
                    <a:pt x="851" y="783"/>
                  </a:lnTo>
                  <a:lnTo>
                    <a:pt x="858" y="778"/>
                  </a:lnTo>
                  <a:lnTo>
                    <a:pt x="860" y="785"/>
                  </a:lnTo>
                  <a:lnTo>
                    <a:pt x="866" y="783"/>
                  </a:lnTo>
                  <a:lnTo>
                    <a:pt x="863" y="789"/>
                  </a:lnTo>
                  <a:lnTo>
                    <a:pt x="875" y="783"/>
                  </a:lnTo>
                  <a:lnTo>
                    <a:pt x="874" y="789"/>
                  </a:lnTo>
                  <a:lnTo>
                    <a:pt x="860" y="796"/>
                  </a:lnTo>
                  <a:lnTo>
                    <a:pt x="860" y="798"/>
                  </a:lnTo>
                  <a:lnTo>
                    <a:pt x="879" y="787"/>
                  </a:lnTo>
                  <a:lnTo>
                    <a:pt x="892" y="783"/>
                  </a:lnTo>
                  <a:lnTo>
                    <a:pt x="898" y="778"/>
                  </a:lnTo>
                  <a:lnTo>
                    <a:pt x="892" y="779"/>
                  </a:lnTo>
                  <a:lnTo>
                    <a:pt x="886" y="783"/>
                  </a:lnTo>
                  <a:lnTo>
                    <a:pt x="885" y="778"/>
                  </a:lnTo>
                  <a:lnTo>
                    <a:pt x="897" y="773"/>
                  </a:lnTo>
                  <a:lnTo>
                    <a:pt x="909" y="773"/>
                  </a:lnTo>
                  <a:lnTo>
                    <a:pt x="921" y="763"/>
                  </a:lnTo>
                  <a:lnTo>
                    <a:pt x="931" y="759"/>
                  </a:lnTo>
                  <a:lnTo>
                    <a:pt x="936" y="755"/>
                  </a:lnTo>
                  <a:lnTo>
                    <a:pt x="948" y="743"/>
                  </a:lnTo>
                  <a:lnTo>
                    <a:pt x="950" y="732"/>
                  </a:lnTo>
                  <a:lnTo>
                    <a:pt x="961" y="725"/>
                  </a:lnTo>
                  <a:lnTo>
                    <a:pt x="965" y="718"/>
                  </a:lnTo>
                  <a:lnTo>
                    <a:pt x="970" y="716"/>
                  </a:lnTo>
                  <a:lnTo>
                    <a:pt x="973" y="708"/>
                  </a:lnTo>
                  <a:lnTo>
                    <a:pt x="966" y="706"/>
                  </a:lnTo>
                  <a:lnTo>
                    <a:pt x="966" y="697"/>
                  </a:lnTo>
                  <a:lnTo>
                    <a:pt x="961" y="691"/>
                  </a:lnTo>
                  <a:lnTo>
                    <a:pt x="961" y="686"/>
                  </a:lnTo>
                  <a:lnTo>
                    <a:pt x="958" y="679"/>
                  </a:lnTo>
                  <a:lnTo>
                    <a:pt x="961" y="676"/>
                  </a:lnTo>
                  <a:lnTo>
                    <a:pt x="970" y="682"/>
                  </a:lnTo>
                  <a:lnTo>
                    <a:pt x="974" y="676"/>
                  </a:lnTo>
                  <a:lnTo>
                    <a:pt x="980" y="671"/>
                  </a:lnTo>
                  <a:lnTo>
                    <a:pt x="986" y="672"/>
                  </a:lnTo>
                  <a:lnTo>
                    <a:pt x="986" y="682"/>
                  </a:lnTo>
                  <a:lnTo>
                    <a:pt x="981" y="695"/>
                  </a:lnTo>
                  <a:lnTo>
                    <a:pt x="994" y="691"/>
                  </a:lnTo>
                  <a:lnTo>
                    <a:pt x="1007" y="691"/>
                  </a:lnTo>
                  <a:lnTo>
                    <a:pt x="1005" y="693"/>
                  </a:lnTo>
                  <a:lnTo>
                    <a:pt x="998" y="694"/>
                  </a:lnTo>
                  <a:lnTo>
                    <a:pt x="985" y="704"/>
                  </a:lnTo>
                  <a:lnTo>
                    <a:pt x="981" y="710"/>
                  </a:lnTo>
                  <a:lnTo>
                    <a:pt x="982" y="710"/>
                  </a:lnTo>
                  <a:lnTo>
                    <a:pt x="989" y="704"/>
                  </a:lnTo>
                  <a:lnTo>
                    <a:pt x="996" y="701"/>
                  </a:lnTo>
                  <a:lnTo>
                    <a:pt x="1003" y="698"/>
                  </a:lnTo>
                  <a:lnTo>
                    <a:pt x="1020" y="689"/>
                  </a:lnTo>
                  <a:lnTo>
                    <a:pt x="1040" y="679"/>
                  </a:lnTo>
                  <a:lnTo>
                    <a:pt x="1058" y="678"/>
                  </a:lnTo>
                  <a:lnTo>
                    <a:pt x="1050" y="664"/>
                  </a:lnTo>
                  <a:lnTo>
                    <a:pt x="1057" y="652"/>
                  </a:lnTo>
                  <a:lnTo>
                    <a:pt x="1062" y="647"/>
                  </a:lnTo>
                  <a:lnTo>
                    <a:pt x="1062" y="647"/>
                  </a:lnTo>
                  <a:lnTo>
                    <a:pt x="1069" y="640"/>
                  </a:lnTo>
                  <a:lnTo>
                    <a:pt x="1070" y="633"/>
                  </a:lnTo>
                  <a:lnTo>
                    <a:pt x="1068" y="617"/>
                  </a:lnTo>
                  <a:lnTo>
                    <a:pt x="1065" y="610"/>
                  </a:lnTo>
                  <a:lnTo>
                    <a:pt x="1069" y="603"/>
                  </a:lnTo>
                  <a:lnTo>
                    <a:pt x="1068" y="591"/>
                  </a:lnTo>
                  <a:lnTo>
                    <a:pt x="1070" y="584"/>
                  </a:lnTo>
                  <a:lnTo>
                    <a:pt x="1074" y="579"/>
                  </a:lnTo>
                  <a:lnTo>
                    <a:pt x="1076" y="572"/>
                  </a:lnTo>
                  <a:lnTo>
                    <a:pt x="1080" y="565"/>
                  </a:lnTo>
                  <a:lnTo>
                    <a:pt x="1078" y="559"/>
                  </a:lnTo>
                  <a:lnTo>
                    <a:pt x="1081" y="553"/>
                  </a:lnTo>
                  <a:lnTo>
                    <a:pt x="1078" y="548"/>
                  </a:lnTo>
                  <a:close/>
                  <a:moveTo>
                    <a:pt x="766" y="981"/>
                  </a:moveTo>
                  <a:lnTo>
                    <a:pt x="767" y="988"/>
                  </a:lnTo>
                  <a:lnTo>
                    <a:pt x="770" y="993"/>
                  </a:lnTo>
                  <a:lnTo>
                    <a:pt x="774" y="1008"/>
                  </a:lnTo>
                  <a:lnTo>
                    <a:pt x="775" y="1020"/>
                  </a:lnTo>
                  <a:lnTo>
                    <a:pt x="778" y="1027"/>
                  </a:lnTo>
                  <a:lnTo>
                    <a:pt x="775" y="1008"/>
                  </a:lnTo>
                  <a:lnTo>
                    <a:pt x="772" y="996"/>
                  </a:lnTo>
                  <a:lnTo>
                    <a:pt x="762" y="959"/>
                  </a:lnTo>
                  <a:lnTo>
                    <a:pt x="759" y="938"/>
                  </a:lnTo>
                  <a:lnTo>
                    <a:pt x="759" y="925"/>
                  </a:lnTo>
                  <a:lnTo>
                    <a:pt x="758" y="939"/>
                  </a:lnTo>
                  <a:lnTo>
                    <a:pt x="759" y="946"/>
                  </a:lnTo>
                  <a:lnTo>
                    <a:pt x="758" y="958"/>
                  </a:lnTo>
                  <a:lnTo>
                    <a:pt x="762" y="965"/>
                  </a:lnTo>
                  <a:lnTo>
                    <a:pt x="762" y="970"/>
                  </a:lnTo>
                  <a:lnTo>
                    <a:pt x="766" y="981"/>
                  </a:lnTo>
                  <a:close/>
                  <a:moveTo>
                    <a:pt x="772" y="882"/>
                  </a:moveTo>
                  <a:lnTo>
                    <a:pt x="764" y="897"/>
                  </a:lnTo>
                  <a:lnTo>
                    <a:pt x="760" y="909"/>
                  </a:lnTo>
                  <a:lnTo>
                    <a:pt x="760" y="921"/>
                  </a:lnTo>
                  <a:lnTo>
                    <a:pt x="766" y="901"/>
                  </a:lnTo>
                  <a:lnTo>
                    <a:pt x="771" y="890"/>
                  </a:lnTo>
                  <a:lnTo>
                    <a:pt x="783" y="870"/>
                  </a:lnTo>
                  <a:lnTo>
                    <a:pt x="783" y="863"/>
                  </a:lnTo>
                  <a:lnTo>
                    <a:pt x="776" y="875"/>
                  </a:lnTo>
                  <a:lnTo>
                    <a:pt x="772" y="882"/>
                  </a:lnTo>
                  <a:close/>
                  <a:moveTo>
                    <a:pt x="798" y="840"/>
                  </a:moveTo>
                  <a:lnTo>
                    <a:pt x="797" y="846"/>
                  </a:lnTo>
                  <a:lnTo>
                    <a:pt x="793" y="852"/>
                  </a:lnTo>
                  <a:lnTo>
                    <a:pt x="794" y="854"/>
                  </a:lnTo>
                  <a:lnTo>
                    <a:pt x="804" y="842"/>
                  </a:lnTo>
                  <a:lnTo>
                    <a:pt x="806" y="835"/>
                  </a:lnTo>
                  <a:lnTo>
                    <a:pt x="804" y="833"/>
                  </a:lnTo>
                  <a:lnTo>
                    <a:pt x="798" y="840"/>
                  </a:lnTo>
                  <a:close/>
                  <a:moveTo>
                    <a:pt x="836" y="813"/>
                  </a:moveTo>
                  <a:lnTo>
                    <a:pt x="824" y="820"/>
                  </a:lnTo>
                  <a:lnTo>
                    <a:pt x="818" y="825"/>
                  </a:lnTo>
                  <a:lnTo>
                    <a:pt x="812" y="827"/>
                  </a:lnTo>
                  <a:lnTo>
                    <a:pt x="810" y="828"/>
                  </a:lnTo>
                  <a:lnTo>
                    <a:pt x="812" y="833"/>
                  </a:lnTo>
                  <a:lnTo>
                    <a:pt x="831" y="821"/>
                  </a:lnTo>
                  <a:lnTo>
                    <a:pt x="843" y="814"/>
                  </a:lnTo>
                  <a:lnTo>
                    <a:pt x="844" y="808"/>
                  </a:lnTo>
                  <a:lnTo>
                    <a:pt x="843" y="806"/>
                  </a:lnTo>
                  <a:lnTo>
                    <a:pt x="836" y="813"/>
                  </a:lnTo>
                  <a:close/>
                  <a:moveTo>
                    <a:pt x="966" y="725"/>
                  </a:moveTo>
                  <a:lnTo>
                    <a:pt x="961" y="729"/>
                  </a:lnTo>
                  <a:lnTo>
                    <a:pt x="958" y="735"/>
                  </a:lnTo>
                  <a:lnTo>
                    <a:pt x="977" y="720"/>
                  </a:lnTo>
                  <a:lnTo>
                    <a:pt x="981" y="713"/>
                  </a:lnTo>
                  <a:lnTo>
                    <a:pt x="974" y="718"/>
                  </a:lnTo>
                  <a:lnTo>
                    <a:pt x="966" y="725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203613" y="1700308"/>
              <a:ext cx="832966" cy="297488"/>
            </a:xfrm>
            <a:custGeom>
              <a:avLst/>
              <a:gdLst>
                <a:gd name="T0" fmla="*/ 621 w 655"/>
                <a:gd name="T1" fmla="*/ 7 h 234"/>
                <a:gd name="T2" fmla="*/ 539 w 655"/>
                <a:gd name="T3" fmla="*/ 19 h 234"/>
                <a:gd name="T4" fmla="*/ 501 w 655"/>
                <a:gd name="T5" fmla="*/ 23 h 234"/>
                <a:gd name="T6" fmla="*/ 466 w 655"/>
                <a:gd name="T7" fmla="*/ 29 h 234"/>
                <a:gd name="T8" fmla="*/ 416 w 655"/>
                <a:gd name="T9" fmla="*/ 34 h 234"/>
                <a:gd name="T10" fmla="*/ 360 w 655"/>
                <a:gd name="T11" fmla="*/ 39 h 234"/>
                <a:gd name="T12" fmla="*/ 284 w 655"/>
                <a:gd name="T13" fmla="*/ 45 h 234"/>
                <a:gd name="T14" fmla="*/ 214 w 655"/>
                <a:gd name="T15" fmla="*/ 53 h 234"/>
                <a:gd name="T16" fmla="*/ 175 w 655"/>
                <a:gd name="T17" fmla="*/ 56 h 234"/>
                <a:gd name="T18" fmla="*/ 165 w 655"/>
                <a:gd name="T19" fmla="*/ 66 h 234"/>
                <a:gd name="T20" fmla="*/ 58 w 655"/>
                <a:gd name="T21" fmla="*/ 83 h 234"/>
                <a:gd name="T22" fmla="*/ 53 w 655"/>
                <a:gd name="T23" fmla="*/ 83 h 234"/>
                <a:gd name="T24" fmla="*/ 49 w 655"/>
                <a:gd name="T25" fmla="*/ 89 h 234"/>
                <a:gd name="T26" fmla="*/ 45 w 655"/>
                <a:gd name="T27" fmla="*/ 98 h 234"/>
                <a:gd name="T28" fmla="*/ 41 w 655"/>
                <a:gd name="T29" fmla="*/ 111 h 234"/>
                <a:gd name="T30" fmla="*/ 42 w 655"/>
                <a:gd name="T31" fmla="*/ 123 h 234"/>
                <a:gd name="T32" fmla="*/ 41 w 655"/>
                <a:gd name="T33" fmla="*/ 137 h 234"/>
                <a:gd name="T34" fmla="*/ 35 w 655"/>
                <a:gd name="T35" fmla="*/ 145 h 234"/>
                <a:gd name="T36" fmla="*/ 32 w 655"/>
                <a:gd name="T37" fmla="*/ 157 h 234"/>
                <a:gd name="T38" fmla="*/ 23 w 655"/>
                <a:gd name="T39" fmla="*/ 163 h 234"/>
                <a:gd name="T40" fmla="*/ 28 w 655"/>
                <a:gd name="T41" fmla="*/ 171 h 234"/>
                <a:gd name="T42" fmla="*/ 20 w 655"/>
                <a:gd name="T43" fmla="*/ 179 h 234"/>
                <a:gd name="T44" fmla="*/ 20 w 655"/>
                <a:gd name="T45" fmla="*/ 187 h 234"/>
                <a:gd name="T46" fmla="*/ 15 w 655"/>
                <a:gd name="T47" fmla="*/ 188 h 234"/>
                <a:gd name="T48" fmla="*/ 8 w 655"/>
                <a:gd name="T49" fmla="*/ 196 h 234"/>
                <a:gd name="T50" fmla="*/ 14 w 655"/>
                <a:gd name="T51" fmla="*/ 203 h 234"/>
                <a:gd name="T52" fmla="*/ 15 w 655"/>
                <a:gd name="T53" fmla="*/ 221 h 234"/>
                <a:gd name="T54" fmla="*/ 7 w 655"/>
                <a:gd name="T55" fmla="*/ 229 h 234"/>
                <a:gd name="T56" fmla="*/ 0 w 655"/>
                <a:gd name="T57" fmla="*/ 234 h 234"/>
                <a:gd name="T58" fmla="*/ 166 w 655"/>
                <a:gd name="T59" fmla="*/ 221 h 234"/>
                <a:gd name="T60" fmla="*/ 166 w 655"/>
                <a:gd name="T61" fmla="*/ 219 h 234"/>
                <a:gd name="T62" fmla="*/ 370 w 655"/>
                <a:gd name="T63" fmla="*/ 199 h 234"/>
                <a:gd name="T64" fmla="*/ 471 w 655"/>
                <a:gd name="T65" fmla="*/ 188 h 234"/>
                <a:gd name="T66" fmla="*/ 485 w 655"/>
                <a:gd name="T67" fmla="*/ 160 h 234"/>
                <a:gd name="T68" fmla="*/ 490 w 655"/>
                <a:gd name="T69" fmla="*/ 145 h 234"/>
                <a:gd name="T70" fmla="*/ 498 w 655"/>
                <a:gd name="T71" fmla="*/ 133 h 234"/>
                <a:gd name="T72" fmla="*/ 524 w 655"/>
                <a:gd name="T73" fmla="*/ 125 h 234"/>
                <a:gd name="T74" fmla="*/ 547 w 655"/>
                <a:gd name="T75" fmla="*/ 104 h 234"/>
                <a:gd name="T76" fmla="*/ 564 w 655"/>
                <a:gd name="T77" fmla="*/ 96 h 234"/>
                <a:gd name="T78" fmla="*/ 571 w 655"/>
                <a:gd name="T79" fmla="*/ 77 h 234"/>
                <a:gd name="T80" fmla="*/ 578 w 655"/>
                <a:gd name="T81" fmla="*/ 73 h 234"/>
                <a:gd name="T82" fmla="*/ 586 w 655"/>
                <a:gd name="T83" fmla="*/ 66 h 234"/>
                <a:gd name="T84" fmla="*/ 597 w 655"/>
                <a:gd name="T85" fmla="*/ 73 h 234"/>
                <a:gd name="T86" fmla="*/ 605 w 655"/>
                <a:gd name="T87" fmla="*/ 60 h 234"/>
                <a:gd name="T88" fmla="*/ 624 w 655"/>
                <a:gd name="T89" fmla="*/ 50 h 234"/>
                <a:gd name="T90" fmla="*/ 635 w 655"/>
                <a:gd name="T91" fmla="*/ 49 h 234"/>
                <a:gd name="T92" fmla="*/ 644 w 655"/>
                <a:gd name="T93" fmla="*/ 29 h 234"/>
                <a:gd name="T94" fmla="*/ 652 w 655"/>
                <a:gd name="T95" fmla="*/ 15 h 234"/>
                <a:gd name="T96" fmla="*/ 655 w 655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5" h="234">
                  <a:moveTo>
                    <a:pt x="646" y="1"/>
                  </a:moveTo>
                  <a:lnTo>
                    <a:pt x="621" y="7"/>
                  </a:lnTo>
                  <a:lnTo>
                    <a:pt x="590" y="12"/>
                  </a:lnTo>
                  <a:lnTo>
                    <a:pt x="539" y="19"/>
                  </a:lnTo>
                  <a:lnTo>
                    <a:pt x="525" y="20"/>
                  </a:lnTo>
                  <a:lnTo>
                    <a:pt x="501" y="23"/>
                  </a:lnTo>
                  <a:lnTo>
                    <a:pt x="493" y="27"/>
                  </a:lnTo>
                  <a:lnTo>
                    <a:pt x="466" y="29"/>
                  </a:lnTo>
                  <a:lnTo>
                    <a:pt x="441" y="33"/>
                  </a:lnTo>
                  <a:lnTo>
                    <a:pt x="416" y="34"/>
                  </a:lnTo>
                  <a:lnTo>
                    <a:pt x="382" y="37"/>
                  </a:lnTo>
                  <a:lnTo>
                    <a:pt x="360" y="39"/>
                  </a:lnTo>
                  <a:lnTo>
                    <a:pt x="322" y="43"/>
                  </a:lnTo>
                  <a:lnTo>
                    <a:pt x="284" y="45"/>
                  </a:lnTo>
                  <a:lnTo>
                    <a:pt x="245" y="50"/>
                  </a:lnTo>
                  <a:lnTo>
                    <a:pt x="214" y="53"/>
                  </a:lnTo>
                  <a:lnTo>
                    <a:pt x="181" y="57"/>
                  </a:lnTo>
                  <a:lnTo>
                    <a:pt x="175" y="56"/>
                  </a:lnTo>
                  <a:lnTo>
                    <a:pt x="161" y="56"/>
                  </a:lnTo>
                  <a:lnTo>
                    <a:pt x="165" y="66"/>
                  </a:lnTo>
                  <a:lnTo>
                    <a:pt x="164" y="73"/>
                  </a:lnTo>
                  <a:lnTo>
                    <a:pt x="58" y="83"/>
                  </a:lnTo>
                  <a:lnTo>
                    <a:pt x="51" y="87"/>
                  </a:lnTo>
                  <a:lnTo>
                    <a:pt x="53" y="83"/>
                  </a:lnTo>
                  <a:lnTo>
                    <a:pt x="47" y="83"/>
                  </a:lnTo>
                  <a:lnTo>
                    <a:pt x="49" y="89"/>
                  </a:lnTo>
                  <a:lnTo>
                    <a:pt x="51" y="96"/>
                  </a:lnTo>
                  <a:lnTo>
                    <a:pt x="45" y="98"/>
                  </a:lnTo>
                  <a:lnTo>
                    <a:pt x="49" y="104"/>
                  </a:lnTo>
                  <a:lnTo>
                    <a:pt x="41" y="111"/>
                  </a:lnTo>
                  <a:lnTo>
                    <a:pt x="46" y="116"/>
                  </a:lnTo>
                  <a:lnTo>
                    <a:pt x="42" y="123"/>
                  </a:lnTo>
                  <a:lnTo>
                    <a:pt x="38" y="133"/>
                  </a:lnTo>
                  <a:lnTo>
                    <a:pt x="41" y="137"/>
                  </a:lnTo>
                  <a:lnTo>
                    <a:pt x="42" y="142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32" y="157"/>
                  </a:lnTo>
                  <a:lnTo>
                    <a:pt x="27" y="160"/>
                  </a:lnTo>
                  <a:lnTo>
                    <a:pt x="23" y="163"/>
                  </a:lnTo>
                  <a:lnTo>
                    <a:pt x="23" y="164"/>
                  </a:lnTo>
                  <a:lnTo>
                    <a:pt x="28" y="171"/>
                  </a:lnTo>
                  <a:lnTo>
                    <a:pt x="24" y="173"/>
                  </a:lnTo>
                  <a:lnTo>
                    <a:pt x="20" y="179"/>
                  </a:lnTo>
                  <a:lnTo>
                    <a:pt x="16" y="180"/>
                  </a:lnTo>
                  <a:lnTo>
                    <a:pt x="20" y="187"/>
                  </a:lnTo>
                  <a:lnTo>
                    <a:pt x="18" y="192"/>
                  </a:lnTo>
                  <a:lnTo>
                    <a:pt x="15" y="188"/>
                  </a:lnTo>
                  <a:lnTo>
                    <a:pt x="9" y="190"/>
                  </a:lnTo>
                  <a:lnTo>
                    <a:pt x="8" y="196"/>
                  </a:lnTo>
                  <a:lnTo>
                    <a:pt x="14" y="195"/>
                  </a:lnTo>
                  <a:lnTo>
                    <a:pt x="14" y="203"/>
                  </a:lnTo>
                  <a:lnTo>
                    <a:pt x="16" y="219"/>
                  </a:lnTo>
                  <a:lnTo>
                    <a:pt x="15" y="221"/>
                  </a:lnTo>
                  <a:lnTo>
                    <a:pt x="9" y="223"/>
                  </a:lnTo>
                  <a:lnTo>
                    <a:pt x="7" y="229"/>
                  </a:lnTo>
                  <a:lnTo>
                    <a:pt x="0" y="233"/>
                  </a:lnTo>
                  <a:lnTo>
                    <a:pt x="0" y="234"/>
                  </a:lnTo>
                  <a:lnTo>
                    <a:pt x="108" y="226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66" y="219"/>
                  </a:lnTo>
                  <a:lnTo>
                    <a:pt x="282" y="210"/>
                  </a:lnTo>
                  <a:lnTo>
                    <a:pt x="370" y="199"/>
                  </a:lnTo>
                  <a:lnTo>
                    <a:pt x="440" y="191"/>
                  </a:lnTo>
                  <a:lnTo>
                    <a:pt x="471" y="188"/>
                  </a:lnTo>
                  <a:lnTo>
                    <a:pt x="471" y="163"/>
                  </a:lnTo>
                  <a:lnTo>
                    <a:pt x="485" y="160"/>
                  </a:lnTo>
                  <a:lnTo>
                    <a:pt x="490" y="153"/>
                  </a:lnTo>
                  <a:lnTo>
                    <a:pt x="490" y="145"/>
                  </a:lnTo>
                  <a:lnTo>
                    <a:pt x="493" y="138"/>
                  </a:lnTo>
                  <a:lnTo>
                    <a:pt x="498" y="133"/>
                  </a:lnTo>
                  <a:lnTo>
                    <a:pt x="512" y="125"/>
                  </a:lnTo>
                  <a:lnTo>
                    <a:pt x="524" y="125"/>
                  </a:lnTo>
                  <a:lnTo>
                    <a:pt x="529" y="122"/>
                  </a:lnTo>
                  <a:lnTo>
                    <a:pt x="547" y="104"/>
                  </a:lnTo>
                  <a:lnTo>
                    <a:pt x="559" y="96"/>
                  </a:lnTo>
                  <a:lnTo>
                    <a:pt x="564" y="96"/>
                  </a:lnTo>
                  <a:lnTo>
                    <a:pt x="568" y="91"/>
                  </a:lnTo>
                  <a:lnTo>
                    <a:pt x="571" y="77"/>
                  </a:lnTo>
                  <a:lnTo>
                    <a:pt x="577" y="80"/>
                  </a:lnTo>
                  <a:lnTo>
                    <a:pt x="578" y="73"/>
                  </a:lnTo>
                  <a:lnTo>
                    <a:pt x="581" y="70"/>
                  </a:lnTo>
                  <a:lnTo>
                    <a:pt x="586" y="66"/>
                  </a:lnTo>
                  <a:lnTo>
                    <a:pt x="593" y="73"/>
                  </a:lnTo>
                  <a:lnTo>
                    <a:pt x="597" y="73"/>
                  </a:lnTo>
                  <a:lnTo>
                    <a:pt x="602" y="66"/>
                  </a:lnTo>
                  <a:lnTo>
                    <a:pt x="605" y="60"/>
                  </a:lnTo>
                  <a:lnTo>
                    <a:pt x="612" y="56"/>
                  </a:lnTo>
                  <a:lnTo>
                    <a:pt x="624" y="50"/>
                  </a:lnTo>
                  <a:lnTo>
                    <a:pt x="629" y="56"/>
                  </a:lnTo>
                  <a:lnTo>
                    <a:pt x="635" y="49"/>
                  </a:lnTo>
                  <a:lnTo>
                    <a:pt x="639" y="35"/>
                  </a:lnTo>
                  <a:lnTo>
                    <a:pt x="644" y="29"/>
                  </a:lnTo>
                  <a:lnTo>
                    <a:pt x="651" y="27"/>
                  </a:lnTo>
                  <a:lnTo>
                    <a:pt x="652" y="15"/>
                  </a:lnTo>
                  <a:lnTo>
                    <a:pt x="652" y="8"/>
                  </a:lnTo>
                  <a:lnTo>
                    <a:pt x="655" y="0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895989" y="635963"/>
              <a:ext cx="684883" cy="446893"/>
            </a:xfrm>
            <a:custGeom>
              <a:avLst/>
              <a:gdLst>
                <a:gd name="T0" fmla="*/ 538 w 539"/>
                <a:gd name="T1" fmla="*/ 80 h 352"/>
                <a:gd name="T2" fmla="*/ 534 w 539"/>
                <a:gd name="T3" fmla="*/ 75 h 352"/>
                <a:gd name="T4" fmla="*/ 527 w 539"/>
                <a:gd name="T5" fmla="*/ 71 h 352"/>
                <a:gd name="T6" fmla="*/ 521 w 539"/>
                <a:gd name="T7" fmla="*/ 69 h 352"/>
                <a:gd name="T8" fmla="*/ 513 w 539"/>
                <a:gd name="T9" fmla="*/ 57 h 352"/>
                <a:gd name="T10" fmla="*/ 509 w 539"/>
                <a:gd name="T11" fmla="*/ 52 h 352"/>
                <a:gd name="T12" fmla="*/ 511 w 539"/>
                <a:gd name="T13" fmla="*/ 46 h 352"/>
                <a:gd name="T14" fmla="*/ 517 w 539"/>
                <a:gd name="T15" fmla="*/ 41 h 352"/>
                <a:gd name="T16" fmla="*/ 523 w 539"/>
                <a:gd name="T17" fmla="*/ 37 h 352"/>
                <a:gd name="T18" fmla="*/ 527 w 539"/>
                <a:gd name="T19" fmla="*/ 32 h 352"/>
                <a:gd name="T20" fmla="*/ 530 w 539"/>
                <a:gd name="T21" fmla="*/ 18 h 352"/>
                <a:gd name="T22" fmla="*/ 404 w 539"/>
                <a:gd name="T23" fmla="*/ 18 h 352"/>
                <a:gd name="T24" fmla="*/ 278 w 539"/>
                <a:gd name="T25" fmla="*/ 15 h 352"/>
                <a:gd name="T26" fmla="*/ 144 w 539"/>
                <a:gd name="T27" fmla="*/ 9 h 352"/>
                <a:gd name="T28" fmla="*/ 23 w 539"/>
                <a:gd name="T29" fmla="*/ 0 h 352"/>
                <a:gd name="T30" fmla="*/ 18 w 539"/>
                <a:gd name="T31" fmla="*/ 86 h 352"/>
                <a:gd name="T32" fmla="*/ 14 w 539"/>
                <a:gd name="T33" fmla="*/ 92 h 352"/>
                <a:gd name="T34" fmla="*/ 0 w 539"/>
                <a:gd name="T35" fmla="*/ 287 h 352"/>
                <a:gd name="T36" fmla="*/ 73 w 539"/>
                <a:gd name="T37" fmla="*/ 293 h 352"/>
                <a:gd name="T38" fmla="*/ 197 w 539"/>
                <a:gd name="T39" fmla="*/ 298 h 352"/>
                <a:gd name="T40" fmla="*/ 314 w 539"/>
                <a:gd name="T41" fmla="*/ 304 h 352"/>
                <a:gd name="T42" fmla="*/ 394 w 539"/>
                <a:gd name="T43" fmla="*/ 304 h 352"/>
                <a:gd name="T44" fmla="*/ 401 w 539"/>
                <a:gd name="T45" fmla="*/ 312 h 352"/>
                <a:gd name="T46" fmla="*/ 428 w 539"/>
                <a:gd name="T47" fmla="*/ 327 h 352"/>
                <a:gd name="T48" fmla="*/ 435 w 539"/>
                <a:gd name="T49" fmla="*/ 324 h 352"/>
                <a:gd name="T50" fmla="*/ 439 w 539"/>
                <a:gd name="T51" fmla="*/ 318 h 352"/>
                <a:gd name="T52" fmla="*/ 452 w 539"/>
                <a:gd name="T53" fmla="*/ 320 h 352"/>
                <a:gd name="T54" fmla="*/ 479 w 539"/>
                <a:gd name="T55" fmla="*/ 317 h 352"/>
                <a:gd name="T56" fmla="*/ 490 w 539"/>
                <a:gd name="T57" fmla="*/ 325 h 352"/>
                <a:gd name="T58" fmla="*/ 496 w 539"/>
                <a:gd name="T59" fmla="*/ 327 h 352"/>
                <a:gd name="T60" fmla="*/ 502 w 539"/>
                <a:gd name="T61" fmla="*/ 329 h 352"/>
                <a:gd name="T62" fmla="*/ 502 w 539"/>
                <a:gd name="T63" fmla="*/ 331 h 352"/>
                <a:gd name="T64" fmla="*/ 509 w 539"/>
                <a:gd name="T65" fmla="*/ 331 h 352"/>
                <a:gd name="T66" fmla="*/ 515 w 539"/>
                <a:gd name="T67" fmla="*/ 336 h 352"/>
                <a:gd name="T68" fmla="*/ 521 w 539"/>
                <a:gd name="T69" fmla="*/ 339 h 352"/>
                <a:gd name="T70" fmla="*/ 524 w 539"/>
                <a:gd name="T71" fmla="*/ 346 h 352"/>
                <a:gd name="T72" fmla="*/ 531 w 539"/>
                <a:gd name="T73" fmla="*/ 351 h 352"/>
                <a:gd name="T74" fmla="*/ 536 w 539"/>
                <a:gd name="T75" fmla="*/ 352 h 352"/>
                <a:gd name="T76" fmla="*/ 534 w 539"/>
                <a:gd name="T77" fmla="*/ 340 h 352"/>
                <a:gd name="T78" fmla="*/ 528 w 539"/>
                <a:gd name="T79" fmla="*/ 335 h 352"/>
                <a:gd name="T80" fmla="*/ 525 w 539"/>
                <a:gd name="T81" fmla="*/ 328 h 352"/>
                <a:gd name="T82" fmla="*/ 528 w 539"/>
                <a:gd name="T83" fmla="*/ 321 h 352"/>
                <a:gd name="T84" fmla="*/ 531 w 539"/>
                <a:gd name="T85" fmla="*/ 320 h 352"/>
                <a:gd name="T86" fmla="*/ 535 w 539"/>
                <a:gd name="T87" fmla="*/ 309 h 352"/>
                <a:gd name="T88" fmla="*/ 534 w 539"/>
                <a:gd name="T89" fmla="*/ 302 h 352"/>
                <a:gd name="T90" fmla="*/ 538 w 539"/>
                <a:gd name="T91" fmla="*/ 295 h 352"/>
                <a:gd name="T92" fmla="*/ 538 w 539"/>
                <a:gd name="T93" fmla="*/ 290 h 352"/>
                <a:gd name="T94" fmla="*/ 531 w 539"/>
                <a:gd name="T95" fmla="*/ 283 h 352"/>
                <a:gd name="T96" fmla="*/ 530 w 539"/>
                <a:gd name="T97" fmla="*/ 278 h 352"/>
                <a:gd name="T98" fmla="*/ 532 w 539"/>
                <a:gd name="T99" fmla="*/ 276 h 352"/>
                <a:gd name="T100" fmla="*/ 534 w 539"/>
                <a:gd name="T101" fmla="*/ 270 h 352"/>
                <a:gd name="T102" fmla="*/ 530 w 539"/>
                <a:gd name="T103" fmla="*/ 263 h 352"/>
                <a:gd name="T104" fmla="*/ 528 w 539"/>
                <a:gd name="T105" fmla="*/ 256 h 352"/>
                <a:gd name="T106" fmla="*/ 539 w 539"/>
                <a:gd name="T107" fmla="*/ 256 h 352"/>
                <a:gd name="T108" fmla="*/ 538 w 539"/>
                <a:gd name="T10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9" h="352">
                  <a:moveTo>
                    <a:pt x="538" y="80"/>
                  </a:moveTo>
                  <a:lnTo>
                    <a:pt x="534" y="75"/>
                  </a:lnTo>
                  <a:lnTo>
                    <a:pt x="527" y="71"/>
                  </a:lnTo>
                  <a:lnTo>
                    <a:pt x="521" y="69"/>
                  </a:lnTo>
                  <a:lnTo>
                    <a:pt x="513" y="57"/>
                  </a:lnTo>
                  <a:lnTo>
                    <a:pt x="509" y="52"/>
                  </a:lnTo>
                  <a:lnTo>
                    <a:pt x="511" y="46"/>
                  </a:lnTo>
                  <a:lnTo>
                    <a:pt x="517" y="41"/>
                  </a:lnTo>
                  <a:lnTo>
                    <a:pt x="523" y="37"/>
                  </a:lnTo>
                  <a:lnTo>
                    <a:pt x="527" y="32"/>
                  </a:lnTo>
                  <a:lnTo>
                    <a:pt x="530" y="18"/>
                  </a:lnTo>
                  <a:lnTo>
                    <a:pt x="404" y="18"/>
                  </a:lnTo>
                  <a:lnTo>
                    <a:pt x="278" y="15"/>
                  </a:lnTo>
                  <a:lnTo>
                    <a:pt x="144" y="9"/>
                  </a:lnTo>
                  <a:lnTo>
                    <a:pt x="23" y="0"/>
                  </a:lnTo>
                  <a:lnTo>
                    <a:pt x="18" y="86"/>
                  </a:lnTo>
                  <a:lnTo>
                    <a:pt x="14" y="92"/>
                  </a:lnTo>
                  <a:lnTo>
                    <a:pt x="0" y="287"/>
                  </a:lnTo>
                  <a:lnTo>
                    <a:pt x="73" y="293"/>
                  </a:lnTo>
                  <a:lnTo>
                    <a:pt x="197" y="298"/>
                  </a:lnTo>
                  <a:lnTo>
                    <a:pt x="314" y="304"/>
                  </a:lnTo>
                  <a:lnTo>
                    <a:pt x="394" y="304"/>
                  </a:lnTo>
                  <a:lnTo>
                    <a:pt x="401" y="312"/>
                  </a:lnTo>
                  <a:lnTo>
                    <a:pt x="428" y="327"/>
                  </a:lnTo>
                  <a:lnTo>
                    <a:pt x="435" y="324"/>
                  </a:lnTo>
                  <a:lnTo>
                    <a:pt x="439" y="318"/>
                  </a:lnTo>
                  <a:lnTo>
                    <a:pt x="452" y="320"/>
                  </a:lnTo>
                  <a:lnTo>
                    <a:pt x="479" y="317"/>
                  </a:lnTo>
                  <a:lnTo>
                    <a:pt x="490" y="325"/>
                  </a:lnTo>
                  <a:lnTo>
                    <a:pt x="496" y="327"/>
                  </a:lnTo>
                  <a:lnTo>
                    <a:pt x="502" y="329"/>
                  </a:lnTo>
                  <a:lnTo>
                    <a:pt x="502" y="331"/>
                  </a:lnTo>
                  <a:lnTo>
                    <a:pt x="509" y="331"/>
                  </a:lnTo>
                  <a:lnTo>
                    <a:pt x="515" y="336"/>
                  </a:lnTo>
                  <a:lnTo>
                    <a:pt x="521" y="339"/>
                  </a:lnTo>
                  <a:lnTo>
                    <a:pt x="524" y="346"/>
                  </a:lnTo>
                  <a:lnTo>
                    <a:pt x="531" y="351"/>
                  </a:lnTo>
                  <a:lnTo>
                    <a:pt x="536" y="352"/>
                  </a:lnTo>
                  <a:lnTo>
                    <a:pt x="534" y="340"/>
                  </a:lnTo>
                  <a:lnTo>
                    <a:pt x="528" y="335"/>
                  </a:lnTo>
                  <a:lnTo>
                    <a:pt x="525" y="328"/>
                  </a:lnTo>
                  <a:lnTo>
                    <a:pt x="528" y="321"/>
                  </a:lnTo>
                  <a:lnTo>
                    <a:pt x="531" y="320"/>
                  </a:lnTo>
                  <a:lnTo>
                    <a:pt x="535" y="309"/>
                  </a:lnTo>
                  <a:lnTo>
                    <a:pt x="534" y="302"/>
                  </a:lnTo>
                  <a:lnTo>
                    <a:pt x="538" y="295"/>
                  </a:lnTo>
                  <a:lnTo>
                    <a:pt x="538" y="290"/>
                  </a:lnTo>
                  <a:lnTo>
                    <a:pt x="531" y="283"/>
                  </a:lnTo>
                  <a:lnTo>
                    <a:pt x="530" y="278"/>
                  </a:lnTo>
                  <a:lnTo>
                    <a:pt x="532" y="276"/>
                  </a:lnTo>
                  <a:lnTo>
                    <a:pt x="534" y="270"/>
                  </a:lnTo>
                  <a:lnTo>
                    <a:pt x="530" y="263"/>
                  </a:lnTo>
                  <a:lnTo>
                    <a:pt x="528" y="256"/>
                  </a:lnTo>
                  <a:lnTo>
                    <a:pt x="539" y="256"/>
                  </a:lnTo>
                  <a:lnTo>
                    <a:pt x="538" y="80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905685" y="1870867"/>
              <a:ext cx="495813" cy="379462"/>
            </a:xfrm>
            <a:custGeom>
              <a:avLst/>
              <a:gdLst>
                <a:gd name="T0" fmla="*/ 198 w 390"/>
                <a:gd name="T1" fmla="*/ 26 h 299"/>
                <a:gd name="T2" fmla="*/ 184 w 390"/>
                <a:gd name="T3" fmla="*/ 4 h 299"/>
                <a:gd name="T4" fmla="*/ 146 w 390"/>
                <a:gd name="T5" fmla="*/ 1 h 299"/>
                <a:gd name="T6" fmla="*/ 64 w 390"/>
                <a:gd name="T7" fmla="*/ 15 h 299"/>
                <a:gd name="T8" fmla="*/ 35 w 390"/>
                <a:gd name="T9" fmla="*/ 29 h 299"/>
                <a:gd name="T10" fmla="*/ 3 w 390"/>
                <a:gd name="T11" fmla="*/ 61 h 299"/>
                <a:gd name="T12" fmla="*/ 10 w 390"/>
                <a:gd name="T13" fmla="*/ 77 h 299"/>
                <a:gd name="T14" fmla="*/ 37 w 390"/>
                <a:gd name="T15" fmla="*/ 87 h 299"/>
                <a:gd name="T16" fmla="*/ 53 w 390"/>
                <a:gd name="T17" fmla="*/ 106 h 299"/>
                <a:gd name="T18" fmla="*/ 84 w 390"/>
                <a:gd name="T19" fmla="*/ 141 h 299"/>
                <a:gd name="T20" fmla="*/ 106 w 390"/>
                <a:gd name="T21" fmla="*/ 160 h 299"/>
                <a:gd name="T22" fmla="*/ 126 w 390"/>
                <a:gd name="T23" fmla="*/ 172 h 299"/>
                <a:gd name="T24" fmla="*/ 133 w 390"/>
                <a:gd name="T25" fmla="*/ 185 h 299"/>
                <a:gd name="T26" fmla="*/ 148 w 390"/>
                <a:gd name="T27" fmla="*/ 198 h 299"/>
                <a:gd name="T28" fmla="*/ 160 w 390"/>
                <a:gd name="T29" fmla="*/ 206 h 299"/>
                <a:gd name="T30" fmla="*/ 180 w 390"/>
                <a:gd name="T31" fmla="*/ 230 h 299"/>
                <a:gd name="T32" fmla="*/ 186 w 390"/>
                <a:gd name="T33" fmla="*/ 249 h 299"/>
                <a:gd name="T34" fmla="*/ 206 w 390"/>
                <a:gd name="T35" fmla="*/ 264 h 299"/>
                <a:gd name="T36" fmla="*/ 213 w 390"/>
                <a:gd name="T37" fmla="*/ 283 h 299"/>
                <a:gd name="T38" fmla="*/ 230 w 390"/>
                <a:gd name="T39" fmla="*/ 296 h 299"/>
                <a:gd name="T40" fmla="*/ 240 w 390"/>
                <a:gd name="T41" fmla="*/ 287 h 299"/>
                <a:gd name="T42" fmla="*/ 247 w 390"/>
                <a:gd name="T43" fmla="*/ 286 h 299"/>
                <a:gd name="T44" fmla="*/ 241 w 390"/>
                <a:gd name="T45" fmla="*/ 271 h 299"/>
                <a:gd name="T46" fmla="*/ 238 w 390"/>
                <a:gd name="T47" fmla="*/ 259 h 299"/>
                <a:gd name="T48" fmla="*/ 248 w 390"/>
                <a:gd name="T49" fmla="*/ 257 h 299"/>
                <a:gd name="T50" fmla="*/ 266 w 390"/>
                <a:gd name="T51" fmla="*/ 267 h 299"/>
                <a:gd name="T52" fmla="*/ 266 w 390"/>
                <a:gd name="T53" fmla="*/ 257 h 299"/>
                <a:gd name="T54" fmla="*/ 251 w 390"/>
                <a:gd name="T55" fmla="*/ 250 h 299"/>
                <a:gd name="T56" fmla="*/ 266 w 390"/>
                <a:gd name="T57" fmla="*/ 248 h 299"/>
                <a:gd name="T58" fmla="*/ 285 w 390"/>
                <a:gd name="T59" fmla="*/ 238 h 299"/>
                <a:gd name="T60" fmla="*/ 291 w 390"/>
                <a:gd name="T61" fmla="*/ 233 h 299"/>
                <a:gd name="T62" fmla="*/ 305 w 390"/>
                <a:gd name="T63" fmla="*/ 225 h 299"/>
                <a:gd name="T64" fmla="*/ 299 w 390"/>
                <a:gd name="T65" fmla="*/ 207 h 299"/>
                <a:gd name="T66" fmla="*/ 313 w 390"/>
                <a:gd name="T67" fmla="*/ 211 h 299"/>
                <a:gd name="T68" fmla="*/ 326 w 390"/>
                <a:gd name="T69" fmla="*/ 196 h 299"/>
                <a:gd name="T70" fmla="*/ 335 w 390"/>
                <a:gd name="T71" fmla="*/ 185 h 299"/>
                <a:gd name="T72" fmla="*/ 347 w 390"/>
                <a:gd name="T73" fmla="*/ 172 h 299"/>
                <a:gd name="T74" fmla="*/ 354 w 390"/>
                <a:gd name="T75" fmla="*/ 165 h 299"/>
                <a:gd name="T76" fmla="*/ 344 w 390"/>
                <a:gd name="T77" fmla="*/ 148 h 299"/>
                <a:gd name="T78" fmla="*/ 345 w 390"/>
                <a:gd name="T79" fmla="*/ 152 h 299"/>
                <a:gd name="T80" fmla="*/ 354 w 390"/>
                <a:gd name="T81" fmla="*/ 141 h 299"/>
                <a:gd name="T82" fmla="*/ 383 w 390"/>
                <a:gd name="T83" fmla="*/ 95 h 299"/>
                <a:gd name="T84" fmla="*/ 387 w 390"/>
                <a:gd name="T85" fmla="*/ 8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299">
                  <a:moveTo>
                    <a:pt x="287" y="14"/>
                  </a:moveTo>
                  <a:lnTo>
                    <a:pt x="201" y="29"/>
                  </a:lnTo>
                  <a:lnTo>
                    <a:pt x="198" y="26"/>
                  </a:lnTo>
                  <a:lnTo>
                    <a:pt x="198" y="20"/>
                  </a:lnTo>
                  <a:lnTo>
                    <a:pt x="195" y="14"/>
                  </a:lnTo>
                  <a:lnTo>
                    <a:pt x="184" y="4"/>
                  </a:lnTo>
                  <a:lnTo>
                    <a:pt x="179" y="7"/>
                  </a:lnTo>
                  <a:lnTo>
                    <a:pt x="174" y="0"/>
                  </a:lnTo>
                  <a:lnTo>
                    <a:pt x="146" y="1"/>
                  </a:lnTo>
                  <a:lnTo>
                    <a:pt x="76" y="10"/>
                  </a:lnTo>
                  <a:lnTo>
                    <a:pt x="71" y="12"/>
                  </a:lnTo>
                  <a:lnTo>
                    <a:pt x="64" y="15"/>
                  </a:lnTo>
                  <a:lnTo>
                    <a:pt x="52" y="19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15" y="39"/>
                  </a:lnTo>
                  <a:lnTo>
                    <a:pt x="14" y="45"/>
                  </a:lnTo>
                  <a:lnTo>
                    <a:pt x="3" y="61"/>
                  </a:lnTo>
                  <a:lnTo>
                    <a:pt x="0" y="68"/>
                  </a:lnTo>
                  <a:lnTo>
                    <a:pt x="3" y="75"/>
                  </a:lnTo>
                  <a:lnTo>
                    <a:pt x="10" y="77"/>
                  </a:lnTo>
                  <a:lnTo>
                    <a:pt x="16" y="79"/>
                  </a:lnTo>
                  <a:lnTo>
                    <a:pt x="29" y="88"/>
                  </a:lnTo>
                  <a:lnTo>
                    <a:pt x="37" y="87"/>
                  </a:lnTo>
                  <a:lnTo>
                    <a:pt x="44" y="92"/>
                  </a:lnTo>
                  <a:lnTo>
                    <a:pt x="46" y="99"/>
                  </a:lnTo>
                  <a:lnTo>
                    <a:pt x="53" y="106"/>
                  </a:lnTo>
                  <a:lnTo>
                    <a:pt x="56" y="112"/>
                  </a:lnTo>
                  <a:lnTo>
                    <a:pt x="72" y="131"/>
                  </a:lnTo>
                  <a:lnTo>
                    <a:pt x="84" y="141"/>
                  </a:lnTo>
                  <a:lnTo>
                    <a:pt x="96" y="146"/>
                  </a:lnTo>
                  <a:lnTo>
                    <a:pt x="102" y="153"/>
                  </a:lnTo>
                  <a:lnTo>
                    <a:pt x="106" y="160"/>
                  </a:lnTo>
                  <a:lnTo>
                    <a:pt x="110" y="164"/>
                  </a:lnTo>
                  <a:lnTo>
                    <a:pt x="117" y="165"/>
                  </a:lnTo>
                  <a:lnTo>
                    <a:pt x="126" y="172"/>
                  </a:lnTo>
                  <a:lnTo>
                    <a:pt x="132" y="175"/>
                  </a:lnTo>
                  <a:lnTo>
                    <a:pt x="132" y="179"/>
                  </a:lnTo>
                  <a:lnTo>
                    <a:pt x="133" y="185"/>
                  </a:lnTo>
                  <a:lnTo>
                    <a:pt x="140" y="188"/>
                  </a:lnTo>
                  <a:lnTo>
                    <a:pt x="141" y="195"/>
                  </a:lnTo>
                  <a:lnTo>
                    <a:pt x="148" y="198"/>
                  </a:lnTo>
                  <a:lnTo>
                    <a:pt x="148" y="199"/>
                  </a:lnTo>
                  <a:lnTo>
                    <a:pt x="153" y="204"/>
                  </a:lnTo>
                  <a:lnTo>
                    <a:pt x="160" y="206"/>
                  </a:lnTo>
                  <a:lnTo>
                    <a:pt x="174" y="214"/>
                  </a:lnTo>
                  <a:lnTo>
                    <a:pt x="174" y="221"/>
                  </a:lnTo>
                  <a:lnTo>
                    <a:pt x="180" y="230"/>
                  </a:lnTo>
                  <a:lnTo>
                    <a:pt x="184" y="237"/>
                  </a:lnTo>
                  <a:lnTo>
                    <a:pt x="184" y="242"/>
                  </a:lnTo>
                  <a:lnTo>
                    <a:pt x="186" y="249"/>
                  </a:lnTo>
                  <a:lnTo>
                    <a:pt x="191" y="253"/>
                  </a:lnTo>
                  <a:lnTo>
                    <a:pt x="201" y="257"/>
                  </a:lnTo>
                  <a:lnTo>
                    <a:pt x="206" y="264"/>
                  </a:lnTo>
                  <a:lnTo>
                    <a:pt x="209" y="269"/>
                  </a:lnTo>
                  <a:lnTo>
                    <a:pt x="213" y="276"/>
                  </a:lnTo>
                  <a:lnTo>
                    <a:pt x="213" y="283"/>
                  </a:lnTo>
                  <a:lnTo>
                    <a:pt x="214" y="288"/>
                  </a:lnTo>
                  <a:lnTo>
                    <a:pt x="218" y="295"/>
                  </a:lnTo>
                  <a:lnTo>
                    <a:pt x="230" y="296"/>
                  </a:lnTo>
                  <a:lnTo>
                    <a:pt x="233" y="298"/>
                  </a:lnTo>
                  <a:lnTo>
                    <a:pt x="237" y="299"/>
                  </a:lnTo>
                  <a:lnTo>
                    <a:pt x="240" y="287"/>
                  </a:lnTo>
                  <a:lnTo>
                    <a:pt x="243" y="280"/>
                  </a:lnTo>
                  <a:lnTo>
                    <a:pt x="243" y="287"/>
                  </a:lnTo>
                  <a:lnTo>
                    <a:pt x="247" y="286"/>
                  </a:lnTo>
                  <a:lnTo>
                    <a:pt x="251" y="280"/>
                  </a:lnTo>
                  <a:lnTo>
                    <a:pt x="244" y="275"/>
                  </a:lnTo>
                  <a:lnTo>
                    <a:pt x="241" y="271"/>
                  </a:lnTo>
                  <a:lnTo>
                    <a:pt x="240" y="265"/>
                  </a:lnTo>
                  <a:lnTo>
                    <a:pt x="233" y="253"/>
                  </a:lnTo>
                  <a:lnTo>
                    <a:pt x="238" y="259"/>
                  </a:lnTo>
                  <a:lnTo>
                    <a:pt x="241" y="264"/>
                  </a:lnTo>
                  <a:lnTo>
                    <a:pt x="248" y="269"/>
                  </a:lnTo>
                  <a:lnTo>
                    <a:pt x="248" y="257"/>
                  </a:lnTo>
                  <a:lnTo>
                    <a:pt x="252" y="268"/>
                  </a:lnTo>
                  <a:lnTo>
                    <a:pt x="259" y="272"/>
                  </a:lnTo>
                  <a:lnTo>
                    <a:pt x="266" y="267"/>
                  </a:lnTo>
                  <a:lnTo>
                    <a:pt x="268" y="257"/>
                  </a:lnTo>
                  <a:lnTo>
                    <a:pt x="261" y="263"/>
                  </a:lnTo>
                  <a:lnTo>
                    <a:pt x="266" y="257"/>
                  </a:lnTo>
                  <a:lnTo>
                    <a:pt x="264" y="253"/>
                  </a:lnTo>
                  <a:lnTo>
                    <a:pt x="257" y="253"/>
                  </a:lnTo>
                  <a:lnTo>
                    <a:pt x="251" y="250"/>
                  </a:lnTo>
                  <a:lnTo>
                    <a:pt x="247" y="252"/>
                  </a:lnTo>
                  <a:lnTo>
                    <a:pt x="259" y="246"/>
                  </a:lnTo>
                  <a:lnTo>
                    <a:pt x="266" y="248"/>
                  </a:lnTo>
                  <a:lnTo>
                    <a:pt x="272" y="245"/>
                  </a:lnTo>
                  <a:lnTo>
                    <a:pt x="278" y="244"/>
                  </a:lnTo>
                  <a:lnTo>
                    <a:pt x="285" y="238"/>
                  </a:lnTo>
                  <a:lnTo>
                    <a:pt x="280" y="236"/>
                  </a:lnTo>
                  <a:lnTo>
                    <a:pt x="286" y="238"/>
                  </a:lnTo>
                  <a:lnTo>
                    <a:pt x="291" y="233"/>
                  </a:lnTo>
                  <a:lnTo>
                    <a:pt x="299" y="232"/>
                  </a:lnTo>
                  <a:lnTo>
                    <a:pt x="298" y="227"/>
                  </a:lnTo>
                  <a:lnTo>
                    <a:pt x="305" y="225"/>
                  </a:lnTo>
                  <a:lnTo>
                    <a:pt x="308" y="218"/>
                  </a:lnTo>
                  <a:lnTo>
                    <a:pt x="302" y="215"/>
                  </a:lnTo>
                  <a:lnTo>
                    <a:pt x="299" y="207"/>
                  </a:lnTo>
                  <a:lnTo>
                    <a:pt x="305" y="207"/>
                  </a:lnTo>
                  <a:lnTo>
                    <a:pt x="308" y="213"/>
                  </a:lnTo>
                  <a:lnTo>
                    <a:pt x="313" y="211"/>
                  </a:lnTo>
                  <a:lnTo>
                    <a:pt x="318" y="206"/>
                  </a:lnTo>
                  <a:lnTo>
                    <a:pt x="322" y="199"/>
                  </a:lnTo>
                  <a:lnTo>
                    <a:pt x="326" y="196"/>
                  </a:lnTo>
                  <a:lnTo>
                    <a:pt x="324" y="190"/>
                  </a:lnTo>
                  <a:lnTo>
                    <a:pt x="328" y="184"/>
                  </a:lnTo>
                  <a:lnTo>
                    <a:pt x="335" y="185"/>
                  </a:lnTo>
                  <a:lnTo>
                    <a:pt x="340" y="184"/>
                  </a:lnTo>
                  <a:lnTo>
                    <a:pt x="343" y="177"/>
                  </a:lnTo>
                  <a:lnTo>
                    <a:pt x="347" y="172"/>
                  </a:lnTo>
                  <a:lnTo>
                    <a:pt x="343" y="169"/>
                  </a:lnTo>
                  <a:lnTo>
                    <a:pt x="348" y="171"/>
                  </a:lnTo>
                  <a:lnTo>
                    <a:pt x="354" y="165"/>
                  </a:lnTo>
                  <a:lnTo>
                    <a:pt x="349" y="158"/>
                  </a:lnTo>
                  <a:lnTo>
                    <a:pt x="343" y="154"/>
                  </a:lnTo>
                  <a:lnTo>
                    <a:pt x="344" y="148"/>
                  </a:lnTo>
                  <a:lnTo>
                    <a:pt x="347" y="141"/>
                  </a:lnTo>
                  <a:lnTo>
                    <a:pt x="349" y="139"/>
                  </a:lnTo>
                  <a:lnTo>
                    <a:pt x="345" y="152"/>
                  </a:lnTo>
                  <a:lnTo>
                    <a:pt x="351" y="154"/>
                  </a:lnTo>
                  <a:lnTo>
                    <a:pt x="354" y="161"/>
                  </a:lnTo>
                  <a:lnTo>
                    <a:pt x="354" y="141"/>
                  </a:lnTo>
                  <a:lnTo>
                    <a:pt x="356" y="134"/>
                  </a:lnTo>
                  <a:lnTo>
                    <a:pt x="370" y="108"/>
                  </a:lnTo>
                  <a:lnTo>
                    <a:pt x="383" y="95"/>
                  </a:lnTo>
                  <a:lnTo>
                    <a:pt x="390" y="91"/>
                  </a:lnTo>
                  <a:lnTo>
                    <a:pt x="390" y="87"/>
                  </a:lnTo>
                  <a:lnTo>
                    <a:pt x="387" y="85"/>
                  </a:lnTo>
                  <a:lnTo>
                    <a:pt x="287" y="14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812692" y="836932"/>
              <a:ext cx="51565" cy="93874"/>
            </a:xfrm>
            <a:custGeom>
              <a:avLst/>
              <a:gdLst>
                <a:gd name="T0" fmla="*/ 40 w 40"/>
                <a:gd name="T1" fmla="*/ 21 h 73"/>
                <a:gd name="T2" fmla="*/ 40 w 40"/>
                <a:gd name="T3" fmla="*/ 21 h 73"/>
                <a:gd name="T4" fmla="*/ 36 w 40"/>
                <a:gd name="T5" fmla="*/ 16 h 73"/>
                <a:gd name="T6" fmla="*/ 35 w 40"/>
                <a:gd name="T7" fmla="*/ 12 h 73"/>
                <a:gd name="T8" fmla="*/ 32 w 40"/>
                <a:gd name="T9" fmla="*/ 11 h 73"/>
                <a:gd name="T10" fmla="*/ 29 w 40"/>
                <a:gd name="T11" fmla="*/ 4 h 73"/>
                <a:gd name="T12" fmla="*/ 23 w 40"/>
                <a:gd name="T13" fmla="*/ 0 h 73"/>
                <a:gd name="T14" fmla="*/ 0 w 40"/>
                <a:gd name="T15" fmla="*/ 7 h 73"/>
                <a:gd name="T16" fmla="*/ 13 w 40"/>
                <a:gd name="T17" fmla="*/ 57 h 73"/>
                <a:gd name="T18" fmla="*/ 14 w 40"/>
                <a:gd name="T19" fmla="*/ 63 h 73"/>
                <a:gd name="T20" fmla="*/ 12 w 40"/>
                <a:gd name="T21" fmla="*/ 67 h 73"/>
                <a:gd name="T22" fmla="*/ 13 w 40"/>
                <a:gd name="T23" fmla="*/ 70 h 73"/>
                <a:gd name="T24" fmla="*/ 13 w 40"/>
                <a:gd name="T25" fmla="*/ 73 h 73"/>
                <a:gd name="T26" fmla="*/ 20 w 40"/>
                <a:gd name="T27" fmla="*/ 70 h 73"/>
                <a:gd name="T28" fmla="*/ 37 w 40"/>
                <a:gd name="T29" fmla="*/ 58 h 73"/>
                <a:gd name="T30" fmla="*/ 39 w 40"/>
                <a:gd name="T31" fmla="*/ 51 h 73"/>
                <a:gd name="T32" fmla="*/ 36 w 40"/>
                <a:gd name="T33" fmla="*/ 43 h 73"/>
                <a:gd name="T34" fmla="*/ 36 w 40"/>
                <a:gd name="T35" fmla="*/ 38 h 73"/>
                <a:gd name="T36" fmla="*/ 32 w 40"/>
                <a:gd name="T37" fmla="*/ 31 h 73"/>
                <a:gd name="T38" fmla="*/ 35 w 40"/>
                <a:gd name="T39" fmla="*/ 24 h 73"/>
                <a:gd name="T40" fmla="*/ 33 w 40"/>
                <a:gd name="T41" fmla="*/ 17 h 73"/>
                <a:gd name="T42" fmla="*/ 37 w 40"/>
                <a:gd name="T43" fmla="*/ 24 h 73"/>
                <a:gd name="T44" fmla="*/ 40 w 40"/>
                <a:gd name="T45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73">
                  <a:moveTo>
                    <a:pt x="40" y="21"/>
                  </a:moveTo>
                  <a:lnTo>
                    <a:pt x="40" y="21"/>
                  </a:lnTo>
                  <a:lnTo>
                    <a:pt x="36" y="16"/>
                  </a:lnTo>
                  <a:lnTo>
                    <a:pt x="35" y="12"/>
                  </a:lnTo>
                  <a:lnTo>
                    <a:pt x="32" y="11"/>
                  </a:lnTo>
                  <a:lnTo>
                    <a:pt x="29" y="4"/>
                  </a:lnTo>
                  <a:lnTo>
                    <a:pt x="23" y="0"/>
                  </a:lnTo>
                  <a:lnTo>
                    <a:pt x="0" y="7"/>
                  </a:lnTo>
                  <a:lnTo>
                    <a:pt x="13" y="57"/>
                  </a:lnTo>
                  <a:lnTo>
                    <a:pt x="14" y="63"/>
                  </a:lnTo>
                  <a:lnTo>
                    <a:pt x="12" y="67"/>
                  </a:lnTo>
                  <a:lnTo>
                    <a:pt x="13" y="70"/>
                  </a:lnTo>
                  <a:lnTo>
                    <a:pt x="13" y="73"/>
                  </a:lnTo>
                  <a:lnTo>
                    <a:pt x="20" y="70"/>
                  </a:lnTo>
                  <a:lnTo>
                    <a:pt x="37" y="58"/>
                  </a:lnTo>
                  <a:lnTo>
                    <a:pt x="39" y="51"/>
                  </a:lnTo>
                  <a:lnTo>
                    <a:pt x="36" y="43"/>
                  </a:lnTo>
                  <a:lnTo>
                    <a:pt x="36" y="38"/>
                  </a:lnTo>
                  <a:lnTo>
                    <a:pt x="32" y="31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37" y="24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877753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032613" y="926840"/>
              <a:ext cx="569854" cy="372851"/>
            </a:xfrm>
            <a:custGeom>
              <a:avLst/>
              <a:gdLst>
                <a:gd name="T0" fmla="*/ 425 w 448"/>
                <a:gd name="T1" fmla="*/ 146 h 294"/>
                <a:gd name="T2" fmla="*/ 417 w 448"/>
                <a:gd name="T3" fmla="*/ 135 h 294"/>
                <a:gd name="T4" fmla="*/ 406 w 448"/>
                <a:gd name="T5" fmla="*/ 127 h 294"/>
                <a:gd name="T6" fmla="*/ 409 w 448"/>
                <a:gd name="T7" fmla="*/ 111 h 294"/>
                <a:gd name="T8" fmla="*/ 408 w 448"/>
                <a:gd name="T9" fmla="*/ 99 h 294"/>
                <a:gd name="T10" fmla="*/ 402 w 448"/>
                <a:gd name="T11" fmla="*/ 92 h 294"/>
                <a:gd name="T12" fmla="*/ 416 w 448"/>
                <a:gd name="T13" fmla="*/ 70 h 294"/>
                <a:gd name="T14" fmla="*/ 419 w 448"/>
                <a:gd name="T15" fmla="*/ 58 h 294"/>
                <a:gd name="T16" fmla="*/ 425 w 448"/>
                <a:gd name="T17" fmla="*/ 49 h 294"/>
                <a:gd name="T18" fmla="*/ 412 w 448"/>
                <a:gd name="T19" fmla="*/ 45 h 294"/>
                <a:gd name="T20" fmla="*/ 396 w 448"/>
                <a:gd name="T21" fmla="*/ 33 h 294"/>
                <a:gd name="T22" fmla="*/ 388 w 448"/>
                <a:gd name="T23" fmla="*/ 14 h 294"/>
                <a:gd name="T24" fmla="*/ 375 w 448"/>
                <a:gd name="T25" fmla="*/ 10 h 294"/>
                <a:gd name="T26" fmla="*/ 366 w 448"/>
                <a:gd name="T27" fmla="*/ 0 h 294"/>
                <a:gd name="T28" fmla="*/ 300 w 448"/>
                <a:gd name="T29" fmla="*/ 15 h 294"/>
                <a:gd name="T30" fmla="*/ 111 w 448"/>
                <a:gd name="T31" fmla="*/ 53 h 294"/>
                <a:gd name="T32" fmla="*/ 49 w 448"/>
                <a:gd name="T33" fmla="*/ 41 h 294"/>
                <a:gd name="T34" fmla="*/ 27 w 448"/>
                <a:gd name="T35" fmla="*/ 54 h 294"/>
                <a:gd name="T36" fmla="*/ 21 w 448"/>
                <a:gd name="T37" fmla="*/ 60 h 294"/>
                <a:gd name="T38" fmla="*/ 0 w 448"/>
                <a:gd name="T39" fmla="*/ 75 h 294"/>
                <a:gd name="T40" fmla="*/ 22 w 448"/>
                <a:gd name="T41" fmla="*/ 204 h 294"/>
                <a:gd name="T42" fmla="*/ 114 w 448"/>
                <a:gd name="T43" fmla="*/ 279 h 294"/>
                <a:gd name="T44" fmla="*/ 383 w 448"/>
                <a:gd name="T45" fmla="*/ 225 h 294"/>
                <a:gd name="T46" fmla="*/ 389 w 448"/>
                <a:gd name="T47" fmla="*/ 213 h 294"/>
                <a:gd name="T48" fmla="*/ 401 w 448"/>
                <a:gd name="T49" fmla="*/ 209 h 294"/>
                <a:gd name="T50" fmla="*/ 408 w 448"/>
                <a:gd name="T51" fmla="*/ 210 h 294"/>
                <a:gd name="T52" fmla="*/ 420 w 448"/>
                <a:gd name="T53" fmla="*/ 202 h 294"/>
                <a:gd name="T54" fmla="*/ 427 w 448"/>
                <a:gd name="T55" fmla="*/ 191 h 294"/>
                <a:gd name="T56" fmla="*/ 432 w 448"/>
                <a:gd name="T57" fmla="*/ 184 h 294"/>
                <a:gd name="T58" fmla="*/ 434 w 448"/>
                <a:gd name="T59" fmla="*/ 183 h 294"/>
                <a:gd name="T60" fmla="*/ 446 w 448"/>
                <a:gd name="T61" fmla="*/ 171 h 294"/>
                <a:gd name="T62" fmla="*/ 435 w 448"/>
                <a:gd name="T63" fmla="*/ 15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294">
                  <a:moveTo>
                    <a:pt x="428" y="148"/>
                  </a:moveTo>
                  <a:lnTo>
                    <a:pt x="425" y="146"/>
                  </a:lnTo>
                  <a:lnTo>
                    <a:pt x="419" y="142"/>
                  </a:lnTo>
                  <a:lnTo>
                    <a:pt x="417" y="135"/>
                  </a:lnTo>
                  <a:lnTo>
                    <a:pt x="411" y="134"/>
                  </a:lnTo>
                  <a:lnTo>
                    <a:pt x="406" y="127"/>
                  </a:lnTo>
                  <a:lnTo>
                    <a:pt x="404" y="117"/>
                  </a:lnTo>
                  <a:lnTo>
                    <a:pt x="409" y="111"/>
                  </a:lnTo>
                  <a:lnTo>
                    <a:pt x="411" y="104"/>
                  </a:lnTo>
                  <a:lnTo>
                    <a:pt x="408" y="99"/>
                  </a:lnTo>
                  <a:lnTo>
                    <a:pt x="405" y="98"/>
                  </a:lnTo>
                  <a:lnTo>
                    <a:pt x="402" y="92"/>
                  </a:lnTo>
                  <a:lnTo>
                    <a:pt x="409" y="87"/>
                  </a:lnTo>
                  <a:lnTo>
                    <a:pt x="416" y="70"/>
                  </a:lnTo>
                  <a:lnTo>
                    <a:pt x="416" y="64"/>
                  </a:lnTo>
                  <a:lnTo>
                    <a:pt x="419" y="58"/>
                  </a:lnTo>
                  <a:lnTo>
                    <a:pt x="425" y="50"/>
                  </a:lnTo>
                  <a:lnTo>
                    <a:pt x="425" y="49"/>
                  </a:lnTo>
                  <a:lnTo>
                    <a:pt x="417" y="45"/>
                  </a:lnTo>
                  <a:lnTo>
                    <a:pt x="412" y="45"/>
                  </a:lnTo>
                  <a:lnTo>
                    <a:pt x="401" y="39"/>
                  </a:lnTo>
                  <a:lnTo>
                    <a:pt x="396" y="33"/>
                  </a:lnTo>
                  <a:lnTo>
                    <a:pt x="394" y="27"/>
                  </a:lnTo>
                  <a:lnTo>
                    <a:pt x="388" y="14"/>
                  </a:lnTo>
                  <a:lnTo>
                    <a:pt x="381" y="8"/>
                  </a:lnTo>
                  <a:lnTo>
                    <a:pt x="375" y="10"/>
                  </a:lnTo>
                  <a:lnTo>
                    <a:pt x="373" y="4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00" y="15"/>
                  </a:lnTo>
                  <a:lnTo>
                    <a:pt x="199" y="35"/>
                  </a:lnTo>
                  <a:lnTo>
                    <a:pt x="111" y="53"/>
                  </a:lnTo>
                  <a:lnTo>
                    <a:pt x="53" y="64"/>
                  </a:lnTo>
                  <a:lnTo>
                    <a:pt x="49" y="41"/>
                  </a:lnTo>
                  <a:lnTo>
                    <a:pt x="49" y="38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1" y="60"/>
                  </a:lnTo>
                  <a:lnTo>
                    <a:pt x="9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2" y="204"/>
                  </a:lnTo>
                  <a:lnTo>
                    <a:pt x="38" y="294"/>
                  </a:lnTo>
                  <a:lnTo>
                    <a:pt x="114" y="279"/>
                  </a:lnTo>
                  <a:lnTo>
                    <a:pt x="240" y="256"/>
                  </a:lnTo>
                  <a:lnTo>
                    <a:pt x="383" y="225"/>
                  </a:lnTo>
                  <a:lnTo>
                    <a:pt x="385" y="219"/>
                  </a:lnTo>
                  <a:lnTo>
                    <a:pt x="389" y="213"/>
                  </a:lnTo>
                  <a:lnTo>
                    <a:pt x="396" y="209"/>
                  </a:lnTo>
                  <a:lnTo>
                    <a:pt x="401" y="209"/>
                  </a:lnTo>
                  <a:lnTo>
                    <a:pt x="406" y="209"/>
                  </a:lnTo>
                  <a:lnTo>
                    <a:pt x="408" y="210"/>
                  </a:lnTo>
                  <a:lnTo>
                    <a:pt x="415" y="203"/>
                  </a:lnTo>
                  <a:lnTo>
                    <a:pt x="420" y="202"/>
                  </a:lnTo>
                  <a:lnTo>
                    <a:pt x="427" y="196"/>
                  </a:lnTo>
                  <a:lnTo>
                    <a:pt x="427" y="191"/>
                  </a:lnTo>
                  <a:lnTo>
                    <a:pt x="431" y="186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4" y="183"/>
                  </a:lnTo>
                  <a:lnTo>
                    <a:pt x="438" y="177"/>
                  </a:lnTo>
                  <a:lnTo>
                    <a:pt x="446" y="171"/>
                  </a:lnTo>
                  <a:lnTo>
                    <a:pt x="448" y="164"/>
                  </a:lnTo>
                  <a:lnTo>
                    <a:pt x="435" y="153"/>
                  </a:lnTo>
                  <a:lnTo>
                    <a:pt x="428" y="148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66108" y="302776"/>
              <a:ext cx="786690" cy="654473"/>
            </a:xfrm>
            <a:custGeom>
              <a:avLst/>
              <a:gdLst>
                <a:gd name="T0" fmla="*/ 602 w 619"/>
                <a:gd name="T1" fmla="*/ 150 h 515"/>
                <a:gd name="T2" fmla="*/ 518 w 619"/>
                <a:gd name="T3" fmla="*/ 119 h 515"/>
                <a:gd name="T4" fmla="*/ 444 w 619"/>
                <a:gd name="T5" fmla="*/ 107 h 515"/>
                <a:gd name="T6" fmla="*/ 418 w 619"/>
                <a:gd name="T7" fmla="*/ 103 h 515"/>
                <a:gd name="T8" fmla="*/ 380 w 619"/>
                <a:gd name="T9" fmla="*/ 107 h 515"/>
                <a:gd name="T10" fmla="*/ 356 w 619"/>
                <a:gd name="T11" fmla="*/ 109 h 515"/>
                <a:gd name="T12" fmla="*/ 324 w 619"/>
                <a:gd name="T13" fmla="*/ 105 h 515"/>
                <a:gd name="T14" fmla="*/ 303 w 619"/>
                <a:gd name="T15" fmla="*/ 99 h 515"/>
                <a:gd name="T16" fmla="*/ 284 w 619"/>
                <a:gd name="T17" fmla="*/ 89 h 515"/>
                <a:gd name="T18" fmla="*/ 261 w 619"/>
                <a:gd name="T19" fmla="*/ 85 h 515"/>
                <a:gd name="T20" fmla="*/ 237 w 619"/>
                <a:gd name="T21" fmla="*/ 92 h 515"/>
                <a:gd name="T22" fmla="*/ 221 w 619"/>
                <a:gd name="T23" fmla="*/ 86 h 515"/>
                <a:gd name="T24" fmla="*/ 202 w 619"/>
                <a:gd name="T25" fmla="*/ 74 h 515"/>
                <a:gd name="T26" fmla="*/ 196 w 619"/>
                <a:gd name="T27" fmla="*/ 24 h 515"/>
                <a:gd name="T28" fmla="*/ 181 w 619"/>
                <a:gd name="T29" fmla="*/ 19 h 515"/>
                <a:gd name="T30" fmla="*/ 171 w 619"/>
                <a:gd name="T31" fmla="*/ 9 h 515"/>
                <a:gd name="T32" fmla="*/ 153 w 619"/>
                <a:gd name="T33" fmla="*/ 7 h 515"/>
                <a:gd name="T34" fmla="*/ 145 w 619"/>
                <a:gd name="T35" fmla="*/ 4 h 515"/>
                <a:gd name="T36" fmla="*/ 145 w 619"/>
                <a:gd name="T37" fmla="*/ 5 h 515"/>
                <a:gd name="T38" fmla="*/ 134 w 619"/>
                <a:gd name="T39" fmla="*/ 20 h 515"/>
                <a:gd name="T40" fmla="*/ 129 w 619"/>
                <a:gd name="T41" fmla="*/ 32 h 515"/>
                <a:gd name="T42" fmla="*/ 129 w 619"/>
                <a:gd name="T43" fmla="*/ 50 h 515"/>
                <a:gd name="T44" fmla="*/ 125 w 619"/>
                <a:gd name="T45" fmla="*/ 68 h 515"/>
                <a:gd name="T46" fmla="*/ 115 w 619"/>
                <a:gd name="T47" fmla="*/ 77 h 515"/>
                <a:gd name="T48" fmla="*/ 110 w 619"/>
                <a:gd name="T49" fmla="*/ 97 h 515"/>
                <a:gd name="T50" fmla="*/ 92 w 619"/>
                <a:gd name="T51" fmla="*/ 131 h 515"/>
                <a:gd name="T52" fmla="*/ 85 w 619"/>
                <a:gd name="T53" fmla="*/ 162 h 515"/>
                <a:gd name="T54" fmla="*/ 77 w 619"/>
                <a:gd name="T55" fmla="*/ 174 h 515"/>
                <a:gd name="T56" fmla="*/ 57 w 619"/>
                <a:gd name="T57" fmla="*/ 225 h 515"/>
                <a:gd name="T58" fmla="*/ 62 w 619"/>
                <a:gd name="T59" fmla="*/ 231 h 515"/>
                <a:gd name="T60" fmla="*/ 43 w 619"/>
                <a:gd name="T61" fmla="*/ 249 h 515"/>
                <a:gd name="T62" fmla="*/ 43 w 619"/>
                <a:gd name="T63" fmla="*/ 256 h 515"/>
                <a:gd name="T64" fmla="*/ 37 w 619"/>
                <a:gd name="T65" fmla="*/ 260 h 515"/>
                <a:gd name="T66" fmla="*/ 20 w 619"/>
                <a:gd name="T67" fmla="*/ 285 h 515"/>
                <a:gd name="T68" fmla="*/ 11 w 619"/>
                <a:gd name="T69" fmla="*/ 326 h 515"/>
                <a:gd name="T70" fmla="*/ 3 w 619"/>
                <a:gd name="T71" fmla="*/ 346 h 515"/>
                <a:gd name="T72" fmla="*/ 7 w 619"/>
                <a:gd name="T73" fmla="*/ 391 h 515"/>
                <a:gd name="T74" fmla="*/ 298 w 619"/>
                <a:gd name="T75" fmla="*/ 468 h 515"/>
                <a:gd name="T76" fmla="*/ 544 w 619"/>
                <a:gd name="T77" fmla="*/ 342 h 515"/>
                <a:gd name="T78" fmla="*/ 555 w 619"/>
                <a:gd name="T79" fmla="*/ 323 h 515"/>
                <a:gd name="T80" fmla="*/ 556 w 619"/>
                <a:gd name="T81" fmla="*/ 303 h 515"/>
                <a:gd name="T82" fmla="*/ 543 w 619"/>
                <a:gd name="T83" fmla="*/ 294 h 515"/>
                <a:gd name="T84" fmla="*/ 560 w 619"/>
                <a:gd name="T85" fmla="*/ 256 h 515"/>
                <a:gd name="T86" fmla="*/ 579 w 619"/>
                <a:gd name="T87" fmla="*/ 237 h 515"/>
                <a:gd name="T88" fmla="*/ 601 w 619"/>
                <a:gd name="T89" fmla="*/ 200 h 515"/>
                <a:gd name="T90" fmla="*/ 616 w 619"/>
                <a:gd name="T91" fmla="*/ 16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9" h="515">
                  <a:moveTo>
                    <a:pt x="616" y="165"/>
                  </a:moveTo>
                  <a:lnTo>
                    <a:pt x="604" y="154"/>
                  </a:lnTo>
                  <a:lnTo>
                    <a:pt x="602" y="150"/>
                  </a:lnTo>
                  <a:lnTo>
                    <a:pt x="598" y="143"/>
                  </a:lnTo>
                  <a:lnTo>
                    <a:pt x="598" y="135"/>
                  </a:lnTo>
                  <a:lnTo>
                    <a:pt x="518" y="119"/>
                  </a:lnTo>
                  <a:lnTo>
                    <a:pt x="458" y="104"/>
                  </a:lnTo>
                  <a:lnTo>
                    <a:pt x="451" y="108"/>
                  </a:lnTo>
                  <a:lnTo>
                    <a:pt x="444" y="107"/>
                  </a:lnTo>
                  <a:lnTo>
                    <a:pt x="437" y="105"/>
                  </a:lnTo>
                  <a:lnTo>
                    <a:pt x="424" y="104"/>
                  </a:lnTo>
                  <a:lnTo>
                    <a:pt x="418" y="103"/>
                  </a:lnTo>
                  <a:lnTo>
                    <a:pt x="413" y="105"/>
                  </a:lnTo>
                  <a:lnTo>
                    <a:pt x="393" y="105"/>
                  </a:lnTo>
                  <a:lnTo>
                    <a:pt x="380" y="107"/>
                  </a:lnTo>
                  <a:lnTo>
                    <a:pt x="368" y="109"/>
                  </a:lnTo>
                  <a:lnTo>
                    <a:pt x="361" y="111"/>
                  </a:lnTo>
                  <a:lnTo>
                    <a:pt x="356" y="109"/>
                  </a:lnTo>
                  <a:lnTo>
                    <a:pt x="349" y="104"/>
                  </a:lnTo>
                  <a:lnTo>
                    <a:pt x="343" y="101"/>
                  </a:lnTo>
                  <a:lnTo>
                    <a:pt x="324" y="105"/>
                  </a:lnTo>
                  <a:lnTo>
                    <a:pt x="318" y="104"/>
                  </a:lnTo>
                  <a:lnTo>
                    <a:pt x="305" y="104"/>
                  </a:lnTo>
                  <a:lnTo>
                    <a:pt x="303" y="99"/>
                  </a:lnTo>
                  <a:lnTo>
                    <a:pt x="298" y="93"/>
                  </a:lnTo>
                  <a:lnTo>
                    <a:pt x="291" y="92"/>
                  </a:lnTo>
                  <a:lnTo>
                    <a:pt x="284" y="89"/>
                  </a:lnTo>
                  <a:lnTo>
                    <a:pt x="273" y="88"/>
                  </a:lnTo>
                  <a:lnTo>
                    <a:pt x="268" y="85"/>
                  </a:lnTo>
                  <a:lnTo>
                    <a:pt x="261" y="85"/>
                  </a:lnTo>
                  <a:lnTo>
                    <a:pt x="255" y="89"/>
                  </a:lnTo>
                  <a:lnTo>
                    <a:pt x="249" y="91"/>
                  </a:lnTo>
                  <a:lnTo>
                    <a:pt x="237" y="92"/>
                  </a:lnTo>
                  <a:lnTo>
                    <a:pt x="230" y="91"/>
                  </a:lnTo>
                  <a:lnTo>
                    <a:pt x="223" y="86"/>
                  </a:lnTo>
                  <a:lnTo>
                    <a:pt x="221" y="86"/>
                  </a:lnTo>
                  <a:lnTo>
                    <a:pt x="214" y="82"/>
                  </a:lnTo>
                  <a:lnTo>
                    <a:pt x="204" y="78"/>
                  </a:lnTo>
                  <a:lnTo>
                    <a:pt x="202" y="74"/>
                  </a:lnTo>
                  <a:lnTo>
                    <a:pt x="206" y="42"/>
                  </a:lnTo>
                  <a:lnTo>
                    <a:pt x="203" y="30"/>
                  </a:lnTo>
                  <a:lnTo>
                    <a:pt x="196" y="24"/>
                  </a:lnTo>
                  <a:lnTo>
                    <a:pt x="192" y="17"/>
                  </a:lnTo>
                  <a:lnTo>
                    <a:pt x="188" y="16"/>
                  </a:lnTo>
                  <a:lnTo>
                    <a:pt x="181" y="19"/>
                  </a:lnTo>
                  <a:lnTo>
                    <a:pt x="175" y="16"/>
                  </a:lnTo>
                  <a:lnTo>
                    <a:pt x="175" y="15"/>
                  </a:lnTo>
                  <a:lnTo>
                    <a:pt x="171" y="9"/>
                  </a:lnTo>
                  <a:lnTo>
                    <a:pt x="165" y="5"/>
                  </a:lnTo>
                  <a:lnTo>
                    <a:pt x="158" y="7"/>
                  </a:lnTo>
                  <a:lnTo>
                    <a:pt x="153" y="7"/>
                  </a:lnTo>
                  <a:lnTo>
                    <a:pt x="150" y="4"/>
                  </a:lnTo>
                  <a:lnTo>
                    <a:pt x="146" y="3"/>
                  </a:lnTo>
                  <a:lnTo>
                    <a:pt x="145" y="4"/>
                  </a:lnTo>
                  <a:lnTo>
                    <a:pt x="148" y="8"/>
                  </a:lnTo>
                  <a:lnTo>
                    <a:pt x="146" y="8"/>
                  </a:lnTo>
                  <a:lnTo>
                    <a:pt x="145" y="5"/>
                  </a:lnTo>
                  <a:lnTo>
                    <a:pt x="139" y="0"/>
                  </a:lnTo>
                  <a:lnTo>
                    <a:pt x="137" y="7"/>
                  </a:lnTo>
                  <a:lnTo>
                    <a:pt x="134" y="20"/>
                  </a:lnTo>
                  <a:lnTo>
                    <a:pt x="129" y="26"/>
                  </a:lnTo>
                  <a:lnTo>
                    <a:pt x="130" y="27"/>
                  </a:lnTo>
                  <a:lnTo>
                    <a:pt x="129" y="32"/>
                  </a:lnTo>
                  <a:lnTo>
                    <a:pt x="126" y="39"/>
                  </a:lnTo>
                  <a:lnTo>
                    <a:pt x="126" y="46"/>
                  </a:lnTo>
                  <a:lnTo>
                    <a:pt x="129" y="50"/>
                  </a:lnTo>
                  <a:lnTo>
                    <a:pt x="123" y="55"/>
                  </a:lnTo>
                  <a:lnTo>
                    <a:pt x="121" y="62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18" y="72"/>
                  </a:lnTo>
                  <a:lnTo>
                    <a:pt x="115" y="77"/>
                  </a:lnTo>
                  <a:lnTo>
                    <a:pt x="114" y="84"/>
                  </a:lnTo>
                  <a:lnTo>
                    <a:pt x="111" y="91"/>
                  </a:lnTo>
                  <a:lnTo>
                    <a:pt x="110" y="97"/>
                  </a:lnTo>
                  <a:lnTo>
                    <a:pt x="103" y="107"/>
                  </a:lnTo>
                  <a:lnTo>
                    <a:pt x="102" y="114"/>
                  </a:lnTo>
                  <a:lnTo>
                    <a:pt x="92" y="131"/>
                  </a:lnTo>
                  <a:lnTo>
                    <a:pt x="89" y="143"/>
                  </a:lnTo>
                  <a:lnTo>
                    <a:pt x="84" y="156"/>
                  </a:lnTo>
                  <a:lnTo>
                    <a:pt x="85" y="162"/>
                  </a:lnTo>
                  <a:lnTo>
                    <a:pt x="84" y="165"/>
                  </a:lnTo>
                  <a:lnTo>
                    <a:pt x="80" y="168"/>
                  </a:lnTo>
                  <a:lnTo>
                    <a:pt x="77" y="174"/>
                  </a:lnTo>
                  <a:lnTo>
                    <a:pt x="73" y="187"/>
                  </a:lnTo>
                  <a:lnTo>
                    <a:pt x="61" y="218"/>
                  </a:lnTo>
                  <a:lnTo>
                    <a:pt x="57" y="225"/>
                  </a:lnTo>
                  <a:lnTo>
                    <a:pt x="56" y="231"/>
                  </a:lnTo>
                  <a:lnTo>
                    <a:pt x="62" y="229"/>
                  </a:lnTo>
                  <a:lnTo>
                    <a:pt x="62" y="231"/>
                  </a:lnTo>
                  <a:lnTo>
                    <a:pt x="56" y="231"/>
                  </a:lnTo>
                  <a:lnTo>
                    <a:pt x="50" y="237"/>
                  </a:lnTo>
                  <a:lnTo>
                    <a:pt x="43" y="249"/>
                  </a:lnTo>
                  <a:lnTo>
                    <a:pt x="41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37" y="260"/>
                  </a:lnTo>
                  <a:lnTo>
                    <a:pt x="35" y="266"/>
                  </a:lnTo>
                  <a:lnTo>
                    <a:pt x="33" y="261"/>
                  </a:lnTo>
                  <a:lnTo>
                    <a:pt x="20" y="285"/>
                  </a:lnTo>
                  <a:lnTo>
                    <a:pt x="8" y="302"/>
                  </a:lnTo>
                  <a:lnTo>
                    <a:pt x="8" y="314"/>
                  </a:lnTo>
                  <a:lnTo>
                    <a:pt x="11" y="326"/>
                  </a:lnTo>
                  <a:lnTo>
                    <a:pt x="10" y="333"/>
                  </a:lnTo>
                  <a:lnTo>
                    <a:pt x="4" y="340"/>
                  </a:lnTo>
                  <a:lnTo>
                    <a:pt x="3" y="346"/>
                  </a:lnTo>
                  <a:lnTo>
                    <a:pt x="0" y="353"/>
                  </a:lnTo>
                  <a:lnTo>
                    <a:pt x="1" y="379"/>
                  </a:lnTo>
                  <a:lnTo>
                    <a:pt x="7" y="391"/>
                  </a:lnTo>
                  <a:lnTo>
                    <a:pt x="10" y="391"/>
                  </a:lnTo>
                  <a:lnTo>
                    <a:pt x="167" y="434"/>
                  </a:lnTo>
                  <a:lnTo>
                    <a:pt x="298" y="468"/>
                  </a:lnTo>
                  <a:lnTo>
                    <a:pt x="421" y="497"/>
                  </a:lnTo>
                  <a:lnTo>
                    <a:pt x="508" y="515"/>
                  </a:lnTo>
                  <a:lnTo>
                    <a:pt x="544" y="342"/>
                  </a:lnTo>
                  <a:lnTo>
                    <a:pt x="547" y="338"/>
                  </a:lnTo>
                  <a:lnTo>
                    <a:pt x="550" y="335"/>
                  </a:lnTo>
                  <a:lnTo>
                    <a:pt x="555" y="323"/>
                  </a:lnTo>
                  <a:lnTo>
                    <a:pt x="555" y="315"/>
                  </a:lnTo>
                  <a:lnTo>
                    <a:pt x="560" y="308"/>
                  </a:lnTo>
                  <a:lnTo>
                    <a:pt x="556" y="303"/>
                  </a:lnTo>
                  <a:lnTo>
                    <a:pt x="551" y="299"/>
                  </a:lnTo>
                  <a:lnTo>
                    <a:pt x="544" y="296"/>
                  </a:lnTo>
                  <a:lnTo>
                    <a:pt x="543" y="294"/>
                  </a:lnTo>
                  <a:lnTo>
                    <a:pt x="547" y="273"/>
                  </a:lnTo>
                  <a:lnTo>
                    <a:pt x="552" y="268"/>
                  </a:lnTo>
                  <a:lnTo>
                    <a:pt x="560" y="256"/>
                  </a:lnTo>
                  <a:lnTo>
                    <a:pt x="571" y="249"/>
                  </a:lnTo>
                  <a:lnTo>
                    <a:pt x="577" y="243"/>
                  </a:lnTo>
                  <a:lnTo>
                    <a:pt x="579" y="237"/>
                  </a:lnTo>
                  <a:lnTo>
                    <a:pt x="581" y="231"/>
                  </a:lnTo>
                  <a:lnTo>
                    <a:pt x="592" y="219"/>
                  </a:lnTo>
                  <a:lnTo>
                    <a:pt x="601" y="200"/>
                  </a:lnTo>
                  <a:lnTo>
                    <a:pt x="615" y="184"/>
                  </a:lnTo>
                  <a:lnTo>
                    <a:pt x="619" y="177"/>
                  </a:lnTo>
                  <a:lnTo>
                    <a:pt x="616" y="165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939621" y="1753194"/>
              <a:ext cx="850154" cy="433671"/>
            </a:xfrm>
            <a:custGeom>
              <a:avLst/>
              <a:gdLst>
                <a:gd name="T0" fmla="*/ 650 w 669"/>
                <a:gd name="T1" fmla="*/ 61 h 341"/>
                <a:gd name="T2" fmla="*/ 554 w 669"/>
                <a:gd name="T3" fmla="*/ 14 h 341"/>
                <a:gd name="T4" fmla="*/ 202 w 669"/>
                <a:gd name="T5" fmla="*/ 10 h 341"/>
                <a:gd name="T6" fmla="*/ 3 w 669"/>
                <a:gd name="T7" fmla="*/ 0 h 341"/>
                <a:gd name="T8" fmla="*/ 107 w 669"/>
                <a:gd name="T9" fmla="*/ 56 h 341"/>
                <a:gd name="T10" fmla="*/ 219 w 669"/>
                <a:gd name="T11" fmla="*/ 60 h 341"/>
                <a:gd name="T12" fmla="*/ 233 w 669"/>
                <a:gd name="T13" fmla="*/ 64 h 341"/>
                <a:gd name="T14" fmla="*/ 228 w 669"/>
                <a:gd name="T15" fmla="*/ 248 h 341"/>
                <a:gd name="T16" fmla="*/ 240 w 669"/>
                <a:gd name="T17" fmla="*/ 253 h 341"/>
                <a:gd name="T18" fmla="*/ 256 w 669"/>
                <a:gd name="T19" fmla="*/ 269 h 341"/>
                <a:gd name="T20" fmla="*/ 269 w 669"/>
                <a:gd name="T21" fmla="*/ 268 h 341"/>
                <a:gd name="T22" fmla="*/ 278 w 669"/>
                <a:gd name="T23" fmla="*/ 261 h 341"/>
                <a:gd name="T24" fmla="*/ 286 w 669"/>
                <a:gd name="T25" fmla="*/ 268 h 341"/>
                <a:gd name="T26" fmla="*/ 290 w 669"/>
                <a:gd name="T27" fmla="*/ 280 h 341"/>
                <a:gd name="T28" fmla="*/ 298 w 669"/>
                <a:gd name="T29" fmla="*/ 286 h 341"/>
                <a:gd name="T30" fmla="*/ 307 w 669"/>
                <a:gd name="T31" fmla="*/ 286 h 341"/>
                <a:gd name="T32" fmla="*/ 326 w 669"/>
                <a:gd name="T33" fmla="*/ 294 h 341"/>
                <a:gd name="T34" fmla="*/ 340 w 669"/>
                <a:gd name="T35" fmla="*/ 292 h 341"/>
                <a:gd name="T36" fmla="*/ 347 w 669"/>
                <a:gd name="T37" fmla="*/ 302 h 341"/>
                <a:gd name="T38" fmla="*/ 360 w 669"/>
                <a:gd name="T39" fmla="*/ 295 h 341"/>
                <a:gd name="T40" fmla="*/ 379 w 669"/>
                <a:gd name="T41" fmla="*/ 295 h 341"/>
                <a:gd name="T42" fmla="*/ 382 w 669"/>
                <a:gd name="T43" fmla="*/ 307 h 341"/>
                <a:gd name="T44" fmla="*/ 390 w 669"/>
                <a:gd name="T45" fmla="*/ 313 h 341"/>
                <a:gd name="T46" fmla="*/ 397 w 669"/>
                <a:gd name="T47" fmla="*/ 322 h 341"/>
                <a:gd name="T48" fmla="*/ 412 w 669"/>
                <a:gd name="T49" fmla="*/ 310 h 341"/>
                <a:gd name="T50" fmla="*/ 421 w 669"/>
                <a:gd name="T51" fmla="*/ 318 h 341"/>
                <a:gd name="T52" fmla="*/ 429 w 669"/>
                <a:gd name="T53" fmla="*/ 325 h 341"/>
                <a:gd name="T54" fmla="*/ 445 w 669"/>
                <a:gd name="T55" fmla="*/ 321 h 341"/>
                <a:gd name="T56" fmla="*/ 449 w 669"/>
                <a:gd name="T57" fmla="*/ 328 h 341"/>
                <a:gd name="T58" fmla="*/ 454 w 669"/>
                <a:gd name="T59" fmla="*/ 336 h 341"/>
                <a:gd name="T60" fmla="*/ 460 w 669"/>
                <a:gd name="T61" fmla="*/ 324 h 341"/>
                <a:gd name="T62" fmla="*/ 467 w 669"/>
                <a:gd name="T63" fmla="*/ 314 h 341"/>
                <a:gd name="T64" fmla="*/ 475 w 669"/>
                <a:gd name="T65" fmla="*/ 315 h 341"/>
                <a:gd name="T66" fmla="*/ 486 w 669"/>
                <a:gd name="T67" fmla="*/ 324 h 341"/>
                <a:gd name="T68" fmla="*/ 498 w 669"/>
                <a:gd name="T69" fmla="*/ 319 h 341"/>
                <a:gd name="T70" fmla="*/ 509 w 669"/>
                <a:gd name="T71" fmla="*/ 330 h 341"/>
                <a:gd name="T72" fmla="*/ 521 w 669"/>
                <a:gd name="T73" fmla="*/ 338 h 341"/>
                <a:gd name="T74" fmla="*/ 531 w 669"/>
                <a:gd name="T75" fmla="*/ 332 h 341"/>
                <a:gd name="T76" fmla="*/ 544 w 669"/>
                <a:gd name="T77" fmla="*/ 324 h 341"/>
                <a:gd name="T78" fmla="*/ 556 w 669"/>
                <a:gd name="T79" fmla="*/ 324 h 341"/>
                <a:gd name="T80" fmla="*/ 569 w 669"/>
                <a:gd name="T81" fmla="*/ 318 h 341"/>
                <a:gd name="T82" fmla="*/ 588 w 669"/>
                <a:gd name="T83" fmla="*/ 319 h 341"/>
                <a:gd name="T84" fmla="*/ 598 w 669"/>
                <a:gd name="T85" fmla="*/ 321 h 341"/>
                <a:gd name="T86" fmla="*/ 607 w 669"/>
                <a:gd name="T87" fmla="*/ 313 h 341"/>
                <a:gd name="T88" fmla="*/ 627 w 669"/>
                <a:gd name="T89" fmla="*/ 322 h 341"/>
                <a:gd name="T90" fmla="*/ 644 w 669"/>
                <a:gd name="T91" fmla="*/ 333 h 341"/>
                <a:gd name="T92" fmla="*/ 669 w 669"/>
                <a:gd name="T93" fmla="*/ 341 h 341"/>
                <a:gd name="T94" fmla="*/ 665 w 669"/>
                <a:gd name="T95" fmla="*/ 14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9" h="341">
                  <a:moveTo>
                    <a:pt x="665" y="144"/>
                  </a:moveTo>
                  <a:lnTo>
                    <a:pt x="650" y="61"/>
                  </a:lnTo>
                  <a:lnTo>
                    <a:pt x="650" y="12"/>
                  </a:lnTo>
                  <a:lnTo>
                    <a:pt x="554" y="14"/>
                  </a:lnTo>
                  <a:lnTo>
                    <a:pt x="376" y="14"/>
                  </a:lnTo>
                  <a:lnTo>
                    <a:pt x="202" y="10"/>
                  </a:lnTo>
                  <a:lnTo>
                    <a:pt x="79" y="4"/>
                  </a:lnTo>
                  <a:lnTo>
                    <a:pt x="3" y="0"/>
                  </a:lnTo>
                  <a:lnTo>
                    <a:pt x="0" y="49"/>
                  </a:lnTo>
                  <a:lnTo>
                    <a:pt x="107" y="56"/>
                  </a:lnTo>
                  <a:lnTo>
                    <a:pt x="187" y="58"/>
                  </a:lnTo>
                  <a:lnTo>
                    <a:pt x="219" y="60"/>
                  </a:lnTo>
                  <a:lnTo>
                    <a:pt x="226" y="60"/>
                  </a:lnTo>
                  <a:lnTo>
                    <a:pt x="233" y="64"/>
                  </a:lnTo>
                  <a:lnTo>
                    <a:pt x="228" y="238"/>
                  </a:lnTo>
                  <a:lnTo>
                    <a:pt x="228" y="248"/>
                  </a:lnTo>
                  <a:lnTo>
                    <a:pt x="233" y="249"/>
                  </a:lnTo>
                  <a:lnTo>
                    <a:pt x="240" y="253"/>
                  </a:lnTo>
                  <a:lnTo>
                    <a:pt x="251" y="265"/>
                  </a:lnTo>
                  <a:lnTo>
                    <a:pt x="256" y="269"/>
                  </a:lnTo>
                  <a:lnTo>
                    <a:pt x="263" y="265"/>
                  </a:lnTo>
                  <a:lnTo>
                    <a:pt x="269" y="268"/>
                  </a:lnTo>
                  <a:lnTo>
                    <a:pt x="275" y="268"/>
                  </a:lnTo>
                  <a:lnTo>
                    <a:pt x="278" y="261"/>
                  </a:lnTo>
                  <a:lnTo>
                    <a:pt x="280" y="264"/>
                  </a:lnTo>
                  <a:lnTo>
                    <a:pt x="286" y="268"/>
                  </a:lnTo>
                  <a:lnTo>
                    <a:pt x="290" y="273"/>
                  </a:lnTo>
                  <a:lnTo>
                    <a:pt x="290" y="280"/>
                  </a:lnTo>
                  <a:lnTo>
                    <a:pt x="291" y="286"/>
                  </a:lnTo>
                  <a:lnTo>
                    <a:pt x="298" y="286"/>
                  </a:lnTo>
                  <a:lnTo>
                    <a:pt x="302" y="287"/>
                  </a:lnTo>
                  <a:lnTo>
                    <a:pt x="307" y="286"/>
                  </a:lnTo>
                  <a:lnTo>
                    <a:pt x="314" y="290"/>
                  </a:lnTo>
                  <a:lnTo>
                    <a:pt x="326" y="294"/>
                  </a:lnTo>
                  <a:lnTo>
                    <a:pt x="333" y="292"/>
                  </a:lnTo>
                  <a:lnTo>
                    <a:pt x="340" y="292"/>
                  </a:lnTo>
                  <a:lnTo>
                    <a:pt x="343" y="296"/>
                  </a:lnTo>
                  <a:lnTo>
                    <a:pt x="347" y="302"/>
                  </a:lnTo>
                  <a:lnTo>
                    <a:pt x="353" y="299"/>
                  </a:lnTo>
                  <a:lnTo>
                    <a:pt x="360" y="295"/>
                  </a:lnTo>
                  <a:lnTo>
                    <a:pt x="372" y="296"/>
                  </a:lnTo>
                  <a:lnTo>
                    <a:pt x="379" y="295"/>
                  </a:lnTo>
                  <a:lnTo>
                    <a:pt x="378" y="302"/>
                  </a:lnTo>
                  <a:lnTo>
                    <a:pt x="382" y="307"/>
                  </a:lnTo>
                  <a:lnTo>
                    <a:pt x="389" y="309"/>
                  </a:lnTo>
                  <a:lnTo>
                    <a:pt x="390" y="313"/>
                  </a:lnTo>
                  <a:lnTo>
                    <a:pt x="390" y="321"/>
                  </a:lnTo>
                  <a:lnTo>
                    <a:pt x="397" y="322"/>
                  </a:lnTo>
                  <a:lnTo>
                    <a:pt x="402" y="319"/>
                  </a:lnTo>
                  <a:lnTo>
                    <a:pt x="412" y="310"/>
                  </a:lnTo>
                  <a:lnTo>
                    <a:pt x="418" y="313"/>
                  </a:lnTo>
                  <a:lnTo>
                    <a:pt x="421" y="318"/>
                  </a:lnTo>
                  <a:lnTo>
                    <a:pt x="426" y="318"/>
                  </a:lnTo>
                  <a:lnTo>
                    <a:pt x="429" y="325"/>
                  </a:lnTo>
                  <a:lnTo>
                    <a:pt x="436" y="326"/>
                  </a:lnTo>
                  <a:lnTo>
                    <a:pt x="445" y="321"/>
                  </a:lnTo>
                  <a:lnTo>
                    <a:pt x="452" y="322"/>
                  </a:lnTo>
                  <a:lnTo>
                    <a:pt x="449" y="328"/>
                  </a:lnTo>
                  <a:lnTo>
                    <a:pt x="452" y="334"/>
                  </a:lnTo>
                  <a:lnTo>
                    <a:pt x="454" y="336"/>
                  </a:lnTo>
                  <a:lnTo>
                    <a:pt x="458" y="334"/>
                  </a:lnTo>
                  <a:lnTo>
                    <a:pt x="460" y="324"/>
                  </a:lnTo>
                  <a:lnTo>
                    <a:pt x="467" y="318"/>
                  </a:lnTo>
                  <a:lnTo>
                    <a:pt x="467" y="314"/>
                  </a:lnTo>
                  <a:lnTo>
                    <a:pt x="468" y="313"/>
                  </a:lnTo>
                  <a:lnTo>
                    <a:pt x="475" y="315"/>
                  </a:lnTo>
                  <a:lnTo>
                    <a:pt x="481" y="322"/>
                  </a:lnTo>
                  <a:lnTo>
                    <a:pt x="486" y="324"/>
                  </a:lnTo>
                  <a:lnTo>
                    <a:pt x="493" y="319"/>
                  </a:lnTo>
                  <a:lnTo>
                    <a:pt x="498" y="319"/>
                  </a:lnTo>
                  <a:lnTo>
                    <a:pt x="502" y="326"/>
                  </a:lnTo>
                  <a:lnTo>
                    <a:pt x="509" y="330"/>
                  </a:lnTo>
                  <a:lnTo>
                    <a:pt x="516" y="333"/>
                  </a:lnTo>
                  <a:lnTo>
                    <a:pt x="521" y="338"/>
                  </a:lnTo>
                  <a:lnTo>
                    <a:pt x="524" y="332"/>
                  </a:lnTo>
                  <a:lnTo>
                    <a:pt x="531" y="332"/>
                  </a:lnTo>
                  <a:lnTo>
                    <a:pt x="537" y="324"/>
                  </a:lnTo>
                  <a:lnTo>
                    <a:pt x="544" y="324"/>
                  </a:lnTo>
                  <a:lnTo>
                    <a:pt x="551" y="318"/>
                  </a:lnTo>
                  <a:lnTo>
                    <a:pt x="556" y="324"/>
                  </a:lnTo>
                  <a:lnTo>
                    <a:pt x="563" y="324"/>
                  </a:lnTo>
                  <a:lnTo>
                    <a:pt x="569" y="318"/>
                  </a:lnTo>
                  <a:lnTo>
                    <a:pt x="581" y="314"/>
                  </a:lnTo>
                  <a:lnTo>
                    <a:pt x="588" y="319"/>
                  </a:lnTo>
                  <a:lnTo>
                    <a:pt x="592" y="321"/>
                  </a:lnTo>
                  <a:lnTo>
                    <a:pt x="598" y="321"/>
                  </a:lnTo>
                  <a:lnTo>
                    <a:pt x="602" y="318"/>
                  </a:lnTo>
                  <a:lnTo>
                    <a:pt x="607" y="313"/>
                  </a:lnTo>
                  <a:lnTo>
                    <a:pt x="612" y="313"/>
                  </a:lnTo>
                  <a:lnTo>
                    <a:pt x="627" y="322"/>
                  </a:lnTo>
                  <a:lnTo>
                    <a:pt x="639" y="332"/>
                  </a:lnTo>
                  <a:lnTo>
                    <a:pt x="644" y="333"/>
                  </a:lnTo>
                  <a:lnTo>
                    <a:pt x="651" y="337"/>
                  </a:lnTo>
                  <a:lnTo>
                    <a:pt x="669" y="341"/>
                  </a:lnTo>
                  <a:lnTo>
                    <a:pt x="667" y="171"/>
                  </a:lnTo>
                  <a:lnTo>
                    <a:pt x="665" y="144"/>
                  </a:lnTo>
                  <a:close/>
                </a:path>
              </a:pathLst>
            </a:custGeom>
            <a:solidFill>
              <a:srgbClr val="877753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650506" y="1022036"/>
              <a:ext cx="409872" cy="469370"/>
            </a:xfrm>
            <a:custGeom>
              <a:avLst/>
              <a:gdLst>
                <a:gd name="T0" fmla="*/ 323 w 323"/>
                <a:gd name="T1" fmla="*/ 129 h 370"/>
                <a:gd name="T2" fmla="*/ 301 w 323"/>
                <a:gd name="T3" fmla="*/ 0 h 370"/>
                <a:gd name="T4" fmla="*/ 251 w 323"/>
                <a:gd name="T5" fmla="*/ 31 h 370"/>
                <a:gd name="T6" fmla="*/ 241 w 323"/>
                <a:gd name="T7" fmla="*/ 42 h 370"/>
                <a:gd name="T8" fmla="*/ 222 w 323"/>
                <a:gd name="T9" fmla="*/ 62 h 370"/>
                <a:gd name="T10" fmla="*/ 204 w 323"/>
                <a:gd name="T11" fmla="*/ 62 h 370"/>
                <a:gd name="T12" fmla="*/ 184 w 323"/>
                <a:gd name="T13" fmla="*/ 73 h 370"/>
                <a:gd name="T14" fmla="*/ 171 w 323"/>
                <a:gd name="T15" fmla="*/ 79 h 370"/>
                <a:gd name="T16" fmla="*/ 158 w 323"/>
                <a:gd name="T17" fmla="*/ 75 h 370"/>
                <a:gd name="T18" fmla="*/ 139 w 323"/>
                <a:gd name="T19" fmla="*/ 81 h 370"/>
                <a:gd name="T20" fmla="*/ 139 w 323"/>
                <a:gd name="T21" fmla="*/ 74 h 370"/>
                <a:gd name="T22" fmla="*/ 144 w 323"/>
                <a:gd name="T23" fmla="*/ 65 h 370"/>
                <a:gd name="T24" fmla="*/ 131 w 323"/>
                <a:gd name="T25" fmla="*/ 70 h 370"/>
                <a:gd name="T26" fmla="*/ 116 w 323"/>
                <a:gd name="T27" fmla="*/ 63 h 370"/>
                <a:gd name="T28" fmla="*/ 97 w 323"/>
                <a:gd name="T29" fmla="*/ 59 h 370"/>
                <a:gd name="T30" fmla="*/ 66 w 323"/>
                <a:gd name="T31" fmla="*/ 62 h 370"/>
                <a:gd name="T32" fmla="*/ 12 w 323"/>
                <a:gd name="T33" fmla="*/ 163 h 370"/>
                <a:gd name="T34" fmla="*/ 39 w 323"/>
                <a:gd name="T35" fmla="*/ 322 h 370"/>
                <a:gd name="T36" fmla="*/ 55 w 323"/>
                <a:gd name="T37" fmla="*/ 323 h 370"/>
                <a:gd name="T38" fmla="*/ 74 w 323"/>
                <a:gd name="T39" fmla="*/ 337 h 370"/>
                <a:gd name="T40" fmla="*/ 90 w 323"/>
                <a:gd name="T41" fmla="*/ 350 h 370"/>
                <a:gd name="T42" fmla="*/ 106 w 323"/>
                <a:gd name="T43" fmla="*/ 350 h 370"/>
                <a:gd name="T44" fmla="*/ 125 w 323"/>
                <a:gd name="T45" fmla="*/ 360 h 370"/>
                <a:gd name="T46" fmla="*/ 135 w 323"/>
                <a:gd name="T47" fmla="*/ 353 h 370"/>
                <a:gd name="T48" fmla="*/ 150 w 323"/>
                <a:gd name="T49" fmla="*/ 360 h 370"/>
                <a:gd name="T50" fmla="*/ 161 w 323"/>
                <a:gd name="T51" fmla="*/ 357 h 370"/>
                <a:gd name="T52" fmla="*/ 171 w 323"/>
                <a:gd name="T53" fmla="*/ 345 h 370"/>
                <a:gd name="T54" fmla="*/ 184 w 323"/>
                <a:gd name="T55" fmla="*/ 351 h 370"/>
                <a:gd name="T56" fmla="*/ 196 w 323"/>
                <a:gd name="T57" fmla="*/ 358 h 370"/>
                <a:gd name="T58" fmla="*/ 207 w 323"/>
                <a:gd name="T59" fmla="*/ 369 h 370"/>
                <a:gd name="T60" fmla="*/ 213 w 323"/>
                <a:gd name="T61" fmla="*/ 369 h 370"/>
                <a:gd name="T62" fmla="*/ 227 w 323"/>
                <a:gd name="T63" fmla="*/ 358 h 370"/>
                <a:gd name="T64" fmla="*/ 234 w 323"/>
                <a:gd name="T65" fmla="*/ 349 h 370"/>
                <a:gd name="T66" fmla="*/ 230 w 323"/>
                <a:gd name="T67" fmla="*/ 332 h 370"/>
                <a:gd name="T68" fmla="*/ 234 w 323"/>
                <a:gd name="T69" fmla="*/ 323 h 370"/>
                <a:gd name="T70" fmla="*/ 235 w 323"/>
                <a:gd name="T71" fmla="*/ 311 h 370"/>
                <a:gd name="T72" fmla="*/ 246 w 323"/>
                <a:gd name="T73" fmla="*/ 307 h 370"/>
                <a:gd name="T74" fmla="*/ 255 w 323"/>
                <a:gd name="T75" fmla="*/ 309 h 370"/>
                <a:gd name="T76" fmla="*/ 254 w 323"/>
                <a:gd name="T77" fmla="*/ 297 h 370"/>
                <a:gd name="T78" fmla="*/ 258 w 323"/>
                <a:gd name="T79" fmla="*/ 284 h 370"/>
                <a:gd name="T80" fmla="*/ 269 w 323"/>
                <a:gd name="T81" fmla="*/ 273 h 370"/>
                <a:gd name="T82" fmla="*/ 274 w 323"/>
                <a:gd name="T83" fmla="*/ 259 h 370"/>
                <a:gd name="T84" fmla="*/ 297 w 323"/>
                <a:gd name="T85" fmla="*/ 253 h 370"/>
                <a:gd name="T86" fmla="*/ 314 w 323"/>
                <a:gd name="T87" fmla="*/ 234 h 370"/>
                <a:gd name="T88" fmla="*/ 315 w 323"/>
                <a:gd name="T89" fmla="*/ 215 h 370"/>
                <a:gd name="T90" fmla="*/ 315 w 323"/>
                <a:gd name="T91" fmla="*/ 203 h 370"/>
                <a:gd name="T92" fmla="*/ 319 w 323"/>
                <a:gd name="T93" fmla="*/ 194 h 370"/>
                <a:gd name="T94" fmla="*/ 320 w 323"/>
                <a:gd name="T95" fmla="*/ 169 h 370"/>
                <a:gd name="T96" fmla="*/ 319 w 323"/>
                <a:gd name="T97" fmla="*/ 144 h 370"/>
                <a:gd name="T98" fmla="*/ 316 w 323"/>
                <a:gd name="T99" fmla="*/ 13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3" h="370">
                  <a:moveTo>
                    <a:pt x="319" y="132"/>
                  </a:moveTo>
                  <a:lnTo>
                    <a:pt x="323" y="129"/>
                  </a:lnTo>
                  <a:lnTo>
                    <a:pt x="301" y="4"/>
                  </a:lnTo>
                  <a:lnTo>
                    <a:pt x="301" y="0"/>
                  </a:lnTo>
                  <a:lnTo>
                    <a:pt x="265" y="21"/>
                  </a:lnTo>
                  <a:lnTo>
                    <a:pt x="251" y="31"/>
                  </a:lnTo>
                  <a:lnTo>
                    <a:pt x="246" y="35"/>
                  </a:lnTo>
                  <a:lnTo>
                    <a:pt x="241" y="42"/>
                  </a:lnTo>
                  <a:lnTo>
                    <a:pt x="234" y="51"/>
                  </a:lnTo>
                  <a:lnTo>
                    <a:pt x="222" y="62"/>
                  </a:lnTo>
                  <a:lnTo>
                    <a:pt x="209" y="63"/>
                  </a:lnTo>
                  <a:lnTo>
                    <a:pt x="204" y="62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5"/>
                  </a:lnTo>
                  <a:lnTo>
                    <a:pt x="171" y="79"/>
                  </a:lnTo>
                  <a:lnTo>
                    <a:pt x="166" y="78"/>
                  </a:lnTo>
                  <a:lnTo>
                    <a:pt x="158" y="75"/>
                  </a:lnTo>
                  <a:lnTo>
                    <a:pt x="146" y="75"/>
                  </a:lnTo>
                  <a:lnTo>
                    <a:pt x="139" y="81"/>
                  </a:lnTo>
                  <a:lnTo>
                    <a:pt x="134" y="79"/>
                  </a:lnTo>
                  <a:lnTo>
                    <a:pt x="139" y="74"/>
                  </a:lnTo>
                  <a:lnTo>
                    <a:pt x="150" y="71"/>
                  </a:lnTo>
                  <a:lnTo>
                    <a:pt x="144" y="65"/>
                  </a:lnTo>
                  <a:lnTo>
                    <a:pt x="138" y="71"/>
                  </a:lnTo>
                  <a:lnTo>
                    <a:pt x="131" y="70"/>
                  </a:lnTo>
                  <a:lnTo>
                    <a:pt x="125" y="65"/>
                  </a:lnTo>
                  <a:lnTo>
                    <a:pt x="116" y="63"/>
                  </a:lnTo>
                  <a:lnTo>
                    <a:pt x="111" y="60"/>
                  </a:lnTo>
                  <a:lnTo>
                    <a:pt x="97" y="59"/>
                  </a:lnTo>
                  <a:lnTo>
                    <a:pt x="96" y="56"/>
                  </a:lnTo>
                  <a:lnTo>
                    <a:pt x="66" y="62"/>
                  </a:lnTo>
                  <a:lnTo>
                    <a:pt x="0" y="73"/>
                  </a:lnTo>
                  <a:lnTo>
                    <a:pt x="12" y="163"/>
                  </a:lnTo>
                  <a:lnTo>
                    <a:pt x="31" y="327"/>
                  </a:lnTo>
                  <a:lnTo>
                    <a:pt x="39" y="322"/>
                  </a:lnTo>
                  <a:lnTo>
                    <a:pt x="44" y="327"/>
                  </a:lnTo>
                  <a:lnTo>
                    <a:pt x="55" y="323"/>
                  </a:lnTo>
                  <a:lnTo>
                    <a:pt x="70" y="330"/>
                  </a:lnTo>
                  <a:lnTo>
                    <a:pt x="74" y="337"/>
                  </a:lnTo>
                  <a:lnTo>
                    <a:pt x="83" y="349"/>
                  </a:lnTo>
                  <a:lnTo>
                    <a:pt x="90" y="350"/>
                  </a:lnTo>
                  <a:lnTo>
                    <a:pt x="102" y="349"/>
                  </a:lnTo>
                  <a:lnTo>
                    <a:pt x="106" y="350"/>
                  </a:lnTo>
                  <a:lnTo>
                    <a:pt x="119" y="360"/>
                  </a:lnTo>
                  <a:lnTo>
                    <a:pt x="125" y="360"/>
                  </a:lnTo>
                  <a:lnTo>
                    <a:pt x="130" y="353"/>
                  </a:lnTo>
                  <a:lnTo>
                    <a:pt x="135" y="353"/>
                  </a:lnTo>
                  <a:lnTo>
                    <a:pt x="143" y="354"/>
                  </a:lnTo>
                  <a:lnTo>
                    <a:pt x="150" y="360"/>
                  </a:lnTo>
                  <a:lnTo>
                    <a:pt x="155" y="357"/>
                  </a:lnTo>
                  <a:lnTo>
                    <a:pt x="161" y="357"/>
                  </a:lnTo>
                  <a:lnTo>
                    <a:pt x="165" y="350"/>
                  </a:lnTo>
                  <a:lnTo>
                    <a:pt x="171" y="345"/>
                  </a:lnTo>
                  <a:lnTo>
                    <a:pt x="178" y="341"/>
                  </a:lnTo>
                  <a:lnTo>
                    <a:pt x="184" y="351"/>
                  </a:lnTo>
                  <a:lnTo>
                    <a:pt x="189" y="358"/>
                  </a:lnTo>
                  <a:lnTo>
                    <a:pt x="196" y="358"/>
                  </a:lnTo>
                  <a:lnTo>
                    <a:pt x="201" y="364"/>
                  </a:lnTo>
                  <a:lnTo>
                    <a:pt x="207" y="369"/>
                  </a:lnTo>
                  <a:lnTo>
                    <a:pt x="207" y="370"/>
                  </a:lnTo>
                  <a:lnTo>
                    <a:pt x="213" y="369"/>
                  </a:lnTo>
                  <a:lnTo>
                    <a:pt x="222" y="365"/>
                  </a:lnTo>
                  <a:lnTo>
                    <a:pt x="227" y="358"/>
                  </a:lnTo>
                  <a:lnTo>
                    <a:pt x="227" y="353"/>
                  </a:lnTo>
                  <a:lnTo>
                    <a:pt x="234" y="349"/>
                  </a:lnTo>
                  <a:lnTo>
                    <a:pt x="232" y="337"/>
                  </a:lnTo>
                  <a:lnTo>
                    <a:pt x="230" y="332"/>
                  </a:lnTo>
                  <a:lnTo>
                    <a:pt x="231" y="326"/>
                  </a:lnTo>
                  <a:lnTo>
                    <a:pt x="234" y="323"/>
                  </a:lnTo>
                  <a:lnTo>
                    <a:pt x="234" y="316"/>
                  </a:lnTo>
                  <a:lnTo>
                    <a:pt x="235" y="311"/>
                  </a:lnTo>
                  <a:lnTo>
                    <a:pt x="241" y="304"/>
                  </a:lnTo>
                  <a:lnTo>
                    <a:pt x="246" y="307"/>
                  </a:lnTo>
                  <a:lnTo>
                    <a:pt x="253" y="316"/>
                  </a:lnTo>
                  <a:lnTo>
                    <a:pt x="255" y="309"/>
                  </a:lnTo>
                  <a:lnTo>
                    <a:pt x="258" y="304"/>
                  </a:lnTo>
                  <a:lnTo>
                    <a:pt x="254" y="297"/>
                  </a:lnTo>
                  <a:lnTo>
                    <a:pt x="258" y="291"/>
                  </a:lnTo>
                  <a:lnTo>
                    <a:pt x="258" y="284"/>
                  </a:lnTo>
                  <a:lnTo>
                    <a:pt x="261" y="278"/>
                  </a:lnTo>
                  <a:lnTo>
                    <a:pt x="269" y="273"/>
                  </a:lnTo>
                  <a:lnTo>
                    <a:pt x="269" y="268"/>
                  </a:lnTo>
                  <a:lnTo>
                    <a:pt x="274" y="259"/>
                  </a:lnTo>
                  <a:lnTo>
                    <a:pt x="285" y="263"/>
                  </a:lnTo>
                  <a:lnTo>
                    <a:pt x="297" y="253"/>
                  </a:lnTo>
                  <a:lnTo>
                    <a:pt x="305" y="240"/>
                  </a:lnTo>
                  <a:lnTo>
                    <a:pt x="314" y="234"/>
                  </a:lnTo>
                  <a:lnTo>
                    <a:pt x="316" y="221"/>
                  </a:lnTo>
                  <a:lnTo>
                    <a:pt x="315" y="215"/>
                  </a:lnTo>
                  <a:lnTo>
                    <a:pt x="316" y="209"/>
                  </a:lnTo>
                  <a:lnTo>
                    <a:pt x="315" y="203"/>
                  </a:lnTo>
                  <a:lnTo>
                    <a:pt x="318" y="203"/>
                  </a:lnTo>
                  <a:lnTo>
                    <a:pt x="319" y="194"/>
                  </a:lnTo>
                  <a:lnTo>
                    <a:pt x="318" y="188"/>
                  </a:lnTo>
                  <a:lnTo>
                    <a:pt x="320" y="169"/>
                  </a:lnTo>
                  <a:lnTo>
                    <a:pt x="323" y="162"/>
                  </a:lnTo>
                  <a:lnTo>
                    <a:pt x="319" y="144"/>
                  </a:lnTo>
                  <a:lnTo>
                    <a:pt x="315" y="139"/>
                  </a:lnTo>
                  <a:lnTo>
                    <a:pt x="316" y="132"/>
                  </a:lnTo>
                  <a:lnTo>
                    <a:pt x="319" y="132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925077" y="260467"/>
              <a:ext cx="645218" cy="397972"/>
            </a:xfrm>
            <a:custGeom>
              <a:avLst/>
              <a:gdLst>
                <a:gd name="T0" fmla="*/ 507 w 507"/>
                <a:gd name="T1" fmla="*/ 301 h 313"/>
                <a:gd name="T2" fmla="*/ 505 w 507"/>
                <a:gd name="T3" fmla="*/ 289 h 313"/>
                <a:gd name="T4" fmla="*/ 505 w 507"/>
                <a:gd name="T5" fmla="*/ 282 h 313"/>
                <a:gd name="T6" fmla="*/ 504 w 507"/>
                <a:gd name="T7" fmla="*/ 275 h 313"/>
                <a:gd name="T8" fmla="*/ 496 w 507"/>
                <a:gd name="T9" fmla="*/ 266 h 313"/>
                <a:gd name="T10" fmla="*/ 494 w 507"/>
                <a:gd name="T11" fmla="*/ 259 h 313"/>
                <a:gd name="T12" fmla="*/ 494 w 507"/>
                <a:gd name="T13" fmla="*/ 252 h 313"/>
                <a:gd name="T14" fmla="*/ 492 w 507"/>
                <a:gd name="T15" fmla="*/ 247 h 313"/>
                <a:gd name="T16" fmla="*/ 490 w 507"/>
                <a:gd name="T17" fmla="*/ 224 h 313"/>
                <a:gd name="T18" fmla="*/ 492 w 507"/>
                <a:gd name="T19" fmla="*/ 217 h 313"/>
                <a:gd name="T20" fmla="*/ 489 w 507"/>
                <a:gd name="T21" fmla="*/ 210 h 313"/>
                <a:gd name="T22" fmla="*/ 489 w 507"/>
                <a:gd name="T23" fmla="*/ 202 h 313"/>
                <a:gd name="T24" fmla="*/ 488 w 507"/>
                <a:gd name="T25" fmla="*/ 189 h 313"/>
                <a:gd name="T26" fmla="*/ 488 w 507"/>
                <a:gd name="T27" fmla="*/ 176 h 313"/>
                <a:gd name="T28" fmla="*/ 485 w 507"/>
                <a:gd name="T29" fmla="*/ 170 h 313"/>
                <a:gd name="T30" fmla="*/ 486 w 507"/>
                <a:gd name="T31" fmla="*/ 164 h 313"/>
                <a:gd name="T32" fmla="*/ 486 w 507"/>
                <a:gd name="T33" fmla="*/ 157 h 313"/>
                <a:gd name="T34" fmla="*/ 484 w 507"/>
                <a:gd name="T35" fmla="*/ 144 h 313"/>
                <a:gd name="T36" fmla="*/ 475 w 507"/>
                <a:gd name="T37" fmla="*/ 125 h 313"/>
                <a:gd name="T38" fmla="*/ 477 w 507"/>
                <a:gd name="T39" fmla="*/ 122 h 313"/>
                <a:gd name="T40" fmla="*/ 469 w 507"/>
                <a:gd name="T41" fmla="*/ 101 h 313"/>
                <a:gd name="T42" fmla="*/ 469 w 507"/>
                <a:gd name="T43" fmla="*/ 95 h 313"/>
                <a:gd name="T44" fmla="*/ 469 w 507"/>
                <a:gd name="T45" fmla="*/ 83 h 313"/>
                <a:gd name="T46" fmla="*/ 467 w 507"/>
                <a:gd name="T47" fmla="*/ 79 h 313"/>
                <a:gd name="T48" fmla="*/ 469 w 507"/>
                <a:gd name="T49" fmla="*/ 73 h 313"/>
                <a:gd name="T50" fmla="*/ 467 w 507"/>
                <a:gd name="T51" fmla="*/ 61 h 313"/>
                <a:gd name="T52" fmla="*/ 470 w 507"/>
                <a:gd name="T53" fmla="*/ 49 h 313"/>
                <a:gd name="T54" fmla="*/ 469 w 507"/>
                <a:gd name="T55" fmla="*/ 44 h 313"/>
                <a:gd name="T56" fmla="*/ 463 w 507"/>
                <a:gd name="T57" fmla="*/ 26 h 313"/>
                <a:gd name="T58" fmla="*/ 462 w 507"/>
                <a:gd name="T59" fmla="*/ 21 h 313"/>
                <a:gd name="T60" fmla="*/ 462 w 507"/>
                <a:gd name="T61" fmla="*/ 21 h 313"/>
                <a:gd name="T62" fmla="*/ 463 w 507"/>
                <a:gd name="T63" fmla="*/ 17 h 313"/>
                <a:gd name="T64" fmla="*/ 405 w 507"/>
                <a:gd name="T65" fmla="*/ 17 h 313"/>
                <a:gd name="T66" fmla="*/ 275 w 507"/>
                <a:gd name="T67" fmla="*/ 14 h 313"/>
                <a:gd name="T68" fmla="*/ 122 w 507"/>
                <a:gd name="T69" fmla="*/ 7 h 313"/>
                <a:gd name="T70" fmla="*/ 21 w 507"/>
                <a:gd name="T71" fmla="*/ 0 h 313"/>
                <a:gd name="T72" fmla="*/ 21 w 507"/>
                <a:gd name="T73" fmla="*/ 3 h 313"/>
                <a:gd name="T74" fmla="*/ 0 w 507"/>
                <a:gd name="T75" fmla="*/ 295 h 313"/>
                <a:gd name="T76" fmla="*/ 121 w 507"/>
                <a:gd name="T77" fmla="*/ 304 h 313"/>
                <a:gd name="T78" fmla="*/ 255 w 507"/>
                <a:gd name="T79" fmla="*/ 310 h 313"/>
                <a:gd name="T80" fmla="*/ 381 w 507"/>
                <a:gd name="T81" fmla="*/ 313 h 313"/>
                <a:gd name="T82" fmla="*/ 507 w 507"/>
                <a:gd name="T83" fmla="*/ 313 h 313"/>
                <a:gd name="T84" fmla="*/ 505 w 507"/>
                <a:gd name="T85" fmla="*/ 306 h 313"/>
                <a:gd name="T86" fmla="*/ 507 w 507"/>
                <a:gd name="T87" fmla="*/ 30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7" h="313">
                  <a:moveTo>
                    <a:pt x="507" y="301"/>
                  </a:moveTo>
                  <a:lnTo>
                    <a:pt x="505" y="289"/>
                  </a:lnTo>
                  <a:lnTo>
                    <a:pt x="505" y="282"/>
                  </a:lnTo>
                  <a:lnTo>
                    <a:pt x="504" y="275"/>
                  </a:lnTo>
                  <a:lnTo>
                    <a:pt x="496" y="266"/>
                  </a:lnTo>
                  <a:lnTo>
                    <a:pt x="494" y="259"/>
                  </a:lnTo>
                  <a:lnTo>
                    <a:pt x="494" y="252"/>
                  </a:lnTo>
                  <a:lnTo>
                    <a:pt x="492" y="247"/>
                  </a:lnTo>
                  <a:lnTo>
                    <a:pt x="490" y="224"/>
                  </a:lnTo>
                  <a:lnTo>
                    <a:pt x="492" y="217"/>
                  </a:lnTo>
                  <a:lnTo>
                    <a:pt x="489" y="210"/>
                  </a:lnTo>
                  <a:lnTo>
                    <a:pt x="489" y="202"/>
                  </a:lnTo>
                  <a:lnTo>
                    <a:pt x="488" y="189"/>
                  </a:lnTo>
                  <a:lnTo>
                    <a:pt x="488" y="176"/>
                  </a:lnTo>
                  <a:lnTo>
                    <a:pt x="485" y="170"/>
                  </a:lnTo>
                  <a:lnTo>
                    <a:pt x="486" y="164"/>
                  </a:lnTo>
                  <a:lnTo>
                    <a:pt x="486" y="157"/>
                  </a:lnTo>
                  <a:lnTo>
                    <a:pt x="484" y="144"/>
                  </a:lnTo>
                  <a:lnTo>
                    <a:pt x="475" y="125"/>
                  </a:lnTo>
                  <a:lnTo>
                    <a:pt x="477" y="122"/>
                  </a:lnTo>
                  <a:lnTo>
                    <a:pt x="469" y="101"/>
                  </a:lnTo>
                  <a:lnTo>
                    <a:pt x="469" y="95"/>
                  </a:lnTo>
                  <a:lnTo>
                    <a:pt x="469" y="83"/>
                  </a:lnTo>
                  <a:lnTo>
                    <a:pt x="467" y="79"/>
                  </a:lnTo>
                  <a:lnTo>
                    <a:pt x="469" y="73"/>
                  </a:lnTo>
                  <a:lnTo>
                    <a:pt x="467" y="61"/>
                  </a:lnTo>
                  <a:lnTo>
                    <a:pt x="470" y="49"/>
                  </a:lnTo>
                  <a:lnTo>
                    <a:pt x="469" y="44"/>
                  </a:lnTo>
                  <a:lnTo>
                    <a:pt x="463" y="26"/>
                  </a:lnTo>
                  <a:lnTo>
                    <a:pt x="462" y="21"/>
                  </a:lnTo>
                  <a:lnTo>
                    <a:pt x="462" y="21"/>
                  </a:lnTo>
                  <a:lnTo>
                    <a:pt x="463" y="17"/>
                  </a:lnTo>
                  <a:lnTo>
                    <a:pt x="405" y="17"/>
                  </a:lnTo>
                  <a:lnTo>
                    <a:pt x="275" y="14"/>
                  </a:lnTo>
                  <a:lnTo>
                    <a:pt x="122" y="7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0" y="295"/>
                  </a:lnTo>
                  <a:lnTo>
                    <a:pt x="121" y="304"/>
                  </a:lnTo>
                  <a:lnTo>
                    <a:pt x="255" y="310"/>
                  </a:lnTo>
                  <a:lnTo>
                    <a:pt x="381" y="313"/>
                  </a:lnTo>
                  <a:lnTo>
                    <a:pt x="507" y="313"/>
                  </a:lnTo>
                  <a:lnTo>
                    <a:pt x="505" y="306"/>
                  </a:lnTo>
                  <a:lnTo>
                    <a:pt x="507" y="301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56985" y="897752"/>
              <a:ext cx="622741" cy="962538"/>
            </a:xfrm>
            <a:custGeom>
              <a:avLst/>
              <a:gdLst>
                <a:gd name="T0" fmla="*/ 279 w 490"/>
                <a:gd name="T1" fmla="*/ 47 h 758"/>
                <a:gd name="T2" fmla="*/ 192 w 490"/>
                <a:gd name="T3" fmla="*/ 29 h 758"/>
                <a:gd name="T4" fmla="*/ 69 w 490"/>
                <a:gd name="T5" fmla="*/ 0 h 758"/>
                <a:gd name="T6" fmla="*/ 16 w 490"/>
                <a:gd name="T7" fmla="*/ 221 h 758"/>
                <a:gd name="T8" fmla="*/ 0 w 490"/>
                <a:gd name="T9" fmla="*/ 286 h 758"/>
                <a:gd name="T10" fmla="*/ 227 w 490"/>
                <a:gd name="T11" fmla="*/ 617 h 758"/>
                <a:gd name="T12" fmla="*/ 323 w 490"/>
                <a:gd name="T13" fmla="*/ 758 h 758"/>
                <a:gd name="T14" fmla="*/ 325 w 490"/>
                <a:gd name="T15" fmla="*/ 744 h 758"/>
                <a:gd name="T16" fmla="*/ 331 w 490"/>
                <a:gd name="T17" fmla="*/ 739 h 758"/>
                <a:gd name="T18" fmla="*/ 331 w 490"/>
                <a:gd name="T19" fmla="*/ 724 h 758"/>
                <a:gd name="T20" fmla="*/ 330 w 490"/>
                <a:gd name="T21" fmla="*/ 712 h 758"/>
                <a:gd name="T22" fmla="*/ 330 w 490"/>
                <a:gd name="T23" fmla="*/ 705 h 758"/>
                <a:gd name="T24" fmla="*/ 333 w 490"/>
                <a:gd name="T25" fmla="*/ 697 h 758"/>
                <a:gd name="T26" fmla="*/ 331 w 490"/>
                <a:gd name="T27" fmla="*/ 685 h 758"/>
                <a:gd name="T28" fmla="*/ 331 w 490"/>
                <a:gd name="T29" fmla="*/ 678 h 758"/>
                <a:gd name="T30" fmla="*/ 335 w 490"/>
                <a:gd name="T31" fmla="*/ 673 h 758"/>
                <a:gd name="T32" fmla="*/ 331 w 490"/>
                <a:gd name="T33" fmla="*/ 661 h 758"/>
                <a:gd name="T34" fmla="*/ 334 w 490"/>
                <a:gd name="T35" fmla="*/ 652 h 758"/>
                <a:gd name="T36" fmla="*/ 342 w 490"/>
                <a:gd name="T37" fmla="*/ 647 h 758"/>
                <a:gd name="T38" fmla="*/ 349 w 490"/>
                <a:gd name="T39" fmla="*/ 646 h 758"/>
                <a:gd name="T40" fmla="*/ 354 w 490"/>
                <a:gd name="T41" fmla="*/ 650 h 758"/>
                <a:gd name="T42" fmla="*/ 361 w 490"/>
                <a:gd name="T43" fmla="*/ 650 h 758"/>
                <a:gd name="T44" fmla="*/ 367 w 490"/>
                <a:gd name="T45" fmla="*/ 656 h 758"/>
                <a:gd name="T46" fmla="*/ 369 w 490"/>
                <a:gd name="T47" fmla="*/ 663 h 758"/>
                <a:gd name="T48" fmla="*/ 376 w 490"/>
                <a:gd name="T49" fmla="*/ 665 h 758"/>
                <a:gd name="T50" fmla="*/ 383 w 490"/>
                <a:gd name="T51" fmla="*/ 658 h 758"/>
                <a:gd name="T52" fmla="*/ 390 w 490"/>
                <a:gd name="T53" fmla="*/ 648 h 758"/>
                <a:gd name="T54" fmla="*/ 403 w 490"/>
                <a:gd name="T55" fmla="*/ 573 h 758"/>
                <a:gd name="T56" fmla="*/ 490 w 490"/>
                <a:gd name="T57" fmla="*/ 88 h 758"/>
                <a:gd name="T58" fmla="*/ 394 w 490"/>
                <a:gd name="T59" fmla="*/ 72 h 758"/>
                <a:gd name="T60" fmla="*/ 279 w 490"/>
                <a:gd name="T61" fmla="*/ 47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0" h="758">
                  <a:moveTo>
                    <a:pt x="279" y="47"/>
                  </a:moveTo>
                  <a:lnTo>
                    <a:pt x="192" y="29"/>
                  </a:lnTo>
                  <a:lnTo>
                    <a:pt x="69" y="0"/>
                  </a:lnTo>
                  <a:lnTo>
                    <a:pt x="16" y="221"/>
                  </a:lnTo>
                  <a:lnTo>
                    <a:pt x="0" y="286"/>
                  </a:lnTo>
                  <a:lnTo>
                    <a:pt x="227" y="617"/>
                  </a:lnTo>
                  <a:lnTo>
                    <a:pt x="323" y="758"/>
                  </a:lnTo>
                  <a:lnTo>
                    <a:pt x="325" y="744"/>
                  </a:lnTo>
                  <a:lnTo>
                    <a:pt x="331" y="739"/>
                  </a:lnTo>
                  <a:lnTo>
                    <a:pt x="331" y="724"/>
                  </a:lnTo>
                  <a:lnTo>
                    <a:pt x="330" y="712"/>
                  </a:lnTo>
                  <a:lnTo>
                    <a:pt x="330" y="705"/>
                  </a:lnTo>
                  <a:lnTo>
                    <a:pt x="333" y="697"/>
                  </a:lnTo>
                  <a:lnTo>
                    <a:pt x="331" y="685"/>
                  </a:lnTo>
                  <a:lnTo>
                    <a:pt x="331" y="678"/>
                  </a:lnTo>
                  <a:lnTo>
                    <a:pt x="335" y="673"/>
                  </a:lnTo>
                  <a:lnTo>
                    <a:pt x="331" y="661"/>
                  </a:lnTo>
                  <a:lnTo>
                    <a:pt x="334" y="652"/>
                  </a:lnTo>
                  <a:lnTo>
                    <a:pt x="342" y="647"/>
                  </a:lnTo>
                  <a:lnTo>
                    <a:pt x="349" y="646"/>
                  </a:lnTo>
                  <a:lnTo>
                    <a:pt x="354" y="650"/>
                  </a:lnTo>
                  <a:lnTo>
                    <a:pt x="361" y="650"/>
                  </a:lnTo>
                  <a:lnTo>
                    <a:pt x="367" y="656"/>
                  </a:lnTo>
                  <a:lnTo>
                    <a:pt x="369" y="663"/>
                  </a:lnTo>
                  <a:lnTo>
                    <a:pt x="376" y="665"/>
                  </a:lnTo>
                  <a:lnTo>
                    <a:pt x="383" y="658"/>
                  </a:lnTo>
                  <a:lnTo>
                    <a:pt x="390" y="648"/>
                  </a:lnTo>
                  <a:lnTo>
                    <a:pt x="403" y="573"/>
                  </a:lnTo>
                  <a:lnTo>
                    <a:pt x="490" y="88"/>
                  </a:lnTo>
                  <a:lnTo>
                    <a:pt x="394" y="72"/>
                  </a:lnTo>
                  <a:lnTo>
                    <a:pt x="279" y="47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4094755" y="520934"/>
              <a:ext cx="736448" cy="547377"/>
            </a:xfrm>
            <a:custGeom>
              <a:avLst/>
              <a:gdLst>
                <a:gd name="T0" fmla="*/ 452 w 579"/>
                <a:gd name="T1" fmla="*/ 404 h 431"/>
                <a:gd name="T2" fmla="*/ 452 w 579"/>
                <a:gd name="T3" fmla="*/ 379 h 431"/>
                <a:gd name="T4" fmla="*/ 463 w 579"/>
                <a:gd name="T5" fmla="*/ 358 h 431"/>
                <a:gd name="T6" fmla="*/ 443 w 579"/>
                <a:gd name="T7" fmla="*/ 279 h 431"/>
                <a:gd name="T8" fmla="*/ 441 w 579"/>
                <a:gd name="T9" fmla="*/ 205 h 431"/>
                <a:gd name="T10" fmla="*/ 418 w 579"/>
                <a:gd name="T11" fmla="*/ 130 h 431"/>
                <a:gd name="T12" fmla="*/ 413 w 579"/>
                <a:gd name="T13" fmla="*/ 120 h 431"/>
                <a:gd name="T14" fmla="*/ 402 w 579"/>
                <a:gd name="T15" fmla="*/ 89 h 431"/>
                <a:gd name="T16" fmla="*/ 404 w 579"/>
                <a:gd name="T17" fmla="*/ 67 h 431"/>
                <a:gd name="T18" fmla="*/ 399 w 579"/>
                <a:gd name="T19" fmla="*/ 47 h 431"/>
                <a:gd name="T20" fmla="*/ 391 w 579"/>
                <a:gd name="T21" fmla="*/ 20 h 431"/>
                <a:gd name="T22" fmla="*/ 386 w 579"/>
                <a:gd name="T23" fmla="*/ 2 h 431"/>
                <a:gd name="T24" fmla="*/ 293 w 579"/>
                <a:gd name="T25" fmla="*/ 23 h 431"/>
                <a:gd name="T26" fmla="*/ 252 w 579"/>
                <a:gd name="T27" fmla="*/ 53 h 431"/>
                <a:gd name="T28" fmla="*/ 223 w 579"/>
                <a:gd name="T29" fmla="*/ 107 h 431"/>
                <a:gd name="T30" fmla="*/ 203 w 579"/>
                <a:gd name="T31" fmla="*/ 128 h 431"/>
                <a:gd name="T32" fmla="*/ 209 w 579"/>
                <a:gd name="T33" fmla="*/ 143 h 431"/>
                <a:gd name="T34" fmla="*/ 215 w 579"/>
                <a:gd name="T35" fmla="*/ 142 h 431"/>
                <a:gd name="T36" fmla="*/ 218 w 579"/>
                <a:gd name="T37" fmla="*/ 150 h 431"/>
                <a:gd name="T38" fmla="*/ 219 w 579"/>
                <a:gd name="T39" fmla="*/ 169 h 431"/>
                <a:gd name="T40" fmla="*/ 218 w 579"/>
                <a:gd name="T41" fmla="*/ 188 h 431"/>
                <a:gd name="T42" fmla="*/ 196 w 579"/>
                <a:gd name="T43" fmla="*/ 201 h 431"/>
                <a:gd name="T44" fmla="*/ 182 w 579"/>
                <a:gd name="T45" fmla="*/ 218 h 431"/>
                <a:gd name="T46" fmla="*/ 160 w 579"/>
                <a:gd name="T47" fmla="*/ 223 h 431"/>
                <a:gd name="T48" fmla="*/ 119 w 579"/>
                <a:gd name="T49" fmla="*/ 226 h 431"/>
                <a:gd name="T50" fmla="*/ 57 w 579"/>
                <a:gd name="T51" fmla="*/ 238 h 431"/>
                <a:gd name="T52" fmla="*/ 38 w 579"/>
                <a:gd name="T53" fmla="*/ 247 h 431"/>
                <a:gd name="T54" fmla="*/ 35 w 579"/>
                <a:gd name="T55" fmla="*/ 262 h 431"/>
                <a:gd name="T56" fmla="*/ 48 w 579"/>
                <a:gd name="T57" fmla="*/ 272 h 431"/>
                <a:gd name="T58" fmla="*/ 53 w 579"/>
                <a:gd name="T59" fmla="*/ 296 h 431"/>
                <a:gd name="T60" fmla="*/ 34 w 579"/>
                <a:gd name="T61" fmla="*/ 320 h 431"/>
                <a:gd name="T62" fmla="*/ 3 w 579"/>
                <a:gd name="T63" fmla="*/ 356 h 431"/>
                <a:gd name="T64" fmla="*/ 4 w 579"/>
                <a:gd name="T65" fmla="*/ 383 h 431"/>
                <a:gd name="T66" fmla="*/ 251 w 579"/>
                <a:gd name="T67" fmla="*/ 334 h 431"/>
                <a:gd name="T68" fmla="*/ 324 w 579"/>
                <a:gd name="T69" fmla="*/ 323 h 431"/>
                <a:gd name="T70" fmla="*/ 339 w 579"/>
                <a:gd name="T71" fmla="*/ 333 h 431"/>
                <a:gd name="T72" fmla="*/ 352 w 579"/>
                <a:gd name="T73" fmla="*/ 358 h 431"/>
                <a:gd name="T74" fmla="*/ 376 w 579"/>
                <a:gd name="T75" fmla="*/ 368 h 431"/>
                <a:gd name="T76" fmla="*/ 437 w 579"/>
                <a:gd name="T77" fmla="*/ 376 h 431"/>
                <a:gd name="T78" fmla="*/ 431 w 579"/>
                <a:gd name="T79" fmla="*/ 362 h 431"/>
                <a:gd name="T80" fmla="*/ 441 w 579"/>
                <a:gd name="T81" fmla="*/ 381 h 431"/>
                <a:gd name="T82" fmla="*/ 443 w 579"/>
                <a:gd name="T83" fmla="*/ 414 h 431"/>
                <a:gd name="T84" fmla="*/ 565 w 579"/>
                <a:gd name="T85" fmla="*/ 354 h 431"/>
                <a:gd name="T86" fmla="*/ 544 w 579"/>
                <a:gd name="T87" fmla="*/ 372 h 431"/>
                <a:gd name="T88" fmla="*/ 539 w 579"/>
                <a:gd name="T89" fmla="*/ 368 h 431"/>
                <a:gd name="T90" fmla="*/ 551 w 579"/>
                <a:gd name="T91" fmla="*/ 346 h 431"/>
                <a:gd name="T92" fmla="*/ 501 w 579"/>
                <a:gd name="T93" fmla="*/ 377 h 431"/>
                <a:gd name="T94" fmla="*/ 486 w 579"/>
                <a:gd name="T95" fmla="*/ 385 h 431"/>
                <a:gd name="T96" fmla="*/ 462 w 579"/>
                <a:gd name="T97" fmla="*/ 396 h 431"/>
                <a:gd name="T98" fmla="*/ 454 w 579"/>
                <a:gd name="T99" fmla="*/ 407 h 431"/>
                <a:gd name="T100" fmla="*/ 440 w 579"/>
                <a:gd name="T101" fmla="*/ 427 h 431"/>
                <a:gd name="T102" fmla="*/ 448 w 579"/>
                <a:gd name="T103" fmla="*/ 431 h 431"/>
                <a:gd name="T104" fmla="*/ 486 w 579"/>
                <a:gd name="T105" fmla="*/ 413 h 431"/>
                <a:gd name="T106" fmla="*/ 512 w 579"/>
                <a:gd name="T107" fmla="*/ 396 h 431"/>
                <a:gd name="T108" fmla="*/ 532 w 579"/>
                <a:gd name="T109" fmla="*/ 388 h 431"/>
                <a:gd name="T110" fmla="*/ 552 w 579"/>
                <a:gd name="T111" fmla="*/ 373 h 431"/>
                <a:gd name="T112" fmla="*/ 579 w 579"/>
                <a:gd name="T113" fmla="*/ 34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431">
                  <a:moveTo>
                    <a:pt x="443" y="414"/>
                  </a:moveTo>
                  <a:lnTo>
                    <a:pt x="445" y="407"/>
                  </a:lnTo>
                  <a:lnTo>
                    <a:pt x="452" y="404"/>
                  </a:lnTo>
                  <a:lnTo>
                    <a:pt x="452" y="398"/>
                  </a:lnTo>
                  <a:lnTo>
                    <a:pt x="459" y="384"/>
                  </a:lnTo>
                  <a:lnTo>
                    <a:pt x="452" y="379"/>
                  </a:lnTo>
                  <a:lnTo>
                    <a:pt x="452" y="376"/>
                  </a:lnTo>
                  <a:lnTo>
                    <a:pt x="463" y="365"/>
                  </a:lnTo>
                  <a:lnTo>
                    <a:pt x="463" y="358"/>
                  </a:lnTo>
                  <a:lnTo>
                    <a:pt x="459" y="352"/>
                  </a:lnTo>
                  <a:lnTo>
                    <a:pt x="445" y="281"/>
                  </a:lnTo>
                  <a:lnTo>
                    <a:pt x="443" y="279"/>
                  </a:lnTo>
                  <a:lnTo>
                    <a:pt x="444" y="218"/>
                  </a:lnTo>
                  <a:lnTo>
                    <a:pt x="445" y="212"/>
                  </a:lnTo>
                  <a:lnTo>
                    <a:pt x="441" y="205"/>
                  </a:lnTo>
                  <a:lnTo>
                    <a:pt x="441" y="201"/>
                  </a:lnTo>
                  <a:lnTo>
                    <a:pt x="428" y="138"/>
                  </a:lnTo>
                  <a:lnTo>
                    <a:pt x="418" y="130"/>
                  </a:lnTo>
                  <a:lnTo>
                    <a:pt x="416" y="136"/>
                  </a:lnTo>
                  <a:lnTo>
                    <a:pt x="412" y="131"/>
                  </a:lnTo>
                  <a:lnTo>
                    <a:pt x="413" y="120"/>
                  </a:lnTo>
                  <a:lnTo>
                    <a:pt x="410" y="107"/>
                  </a:lnTo>
                  <a:lnTo>
                    <a:pt x="406" y="101"/>
                  </a:lnTo>
                  <a:lnTo>
                    <a:pt x="402" y="89"/>
                  </a:lnTo>
                  <a:lnTo>
                    <a:pt x="402" y="76"/>
                  </a:lnTo>
                  <a:lnTo>
                    <a:pt x="405" y="73"/>
                  </a:lnTo>
                  <a:lnTo>
                    <a:pt x="404" y="67"/>
                  </a:lnTo>
                  <a:lnTo>
                    <a:pt x="401" y="61"/>
                  </a:lnTo>
                  <a:lnTo>
                    <a:pt x="402" y="54"/>
                  </a:lnTo>
                  <a:lnTo>
                    <a:pt x="399" y="47"/>
                  </a:lnTo>
                  <a:lnTo>
                    <a:pt x="394" y="42"/>
                  </a:lnTo>
                  <a:lnTo>
                    <a:pt x="391" y="35"/>
                  </a:lnTo>
                  <a:lnTo>
                    <a:pt x="391" y="20"/>
                  </a:lnTo>
                  <a:lnTo>
                    <a:pt x="386" y="13"/>
                  </a:lnTo>
                  <a:lnTo>
                    <a:pt x="387" y="8"/>
                  </a:lnTo>
                  <a:lnTo>
                    <a:pt x="386" y="2"/>
                  </a:lnTo>
                  <a:lnTo>
                    <a:pt x="385" y="0"/>
                  </a:lnTo>
                  <a:lnTo>
                    <a:pt x="337" y="13"/>
                  </a:lnTo>
                  <a:lnTo>
                    <a:pt x="293" y="23"/>
                  </a:lnTo>
                  <a:lnTo>
                    <a:pt x="287" y="23"/>
                  </a:lnTo>
                  <a:lnTo>
                    <a:pt x="275" y="30"/>
                  </a:lnTo>
                  <a:lnTo>
                    <a:pt x="252" y="53"/>
                  </a:lnTo>
                  <a:lnTo>
                    <a:pt x="233" y="86"/>
                  </a:lnTo>
                  <a:lnTo>
                    <a:pt x="233" y="94"/>
                  </a:lnTo>
                  <a:lnTo>
                    <a:pt x="223" y="107"/>
                  </a:lnTo>
                  <a:lnTo>
                    <a:pt x="221" y="111"/>
                  </a:lnTo>
                  <a:lnTo>
                    <a:pt x="214" y="116"/>
                  </a:lnTo>
                  <a:lnTo>
                    <a:pt x="203" y="128"/>
                  </a:lnTo>
                  <a:lnTo>
                    <a:pt x="202" y="135"/>
                  </a:lnTo>
                  <a:lnTo>
                    <a:pt x="207" y="139"/>
                  </a:lnTo>
                  <a:lnTo>
                    <a:pt x="209" y="143"/>
                  </a:lnTo>
                  <a:lnTo>
                    <a:pt x="207" y="136"/>
                  </a:lnTo>
                  <a:lnTo>
                    <a:pt x="214" y="134"/>
                  </a:lnTo>
                  <a:lnTo>
                    <a:pt x="215" y="142"/>
                  </a:lnTo>
                  <a:lnTo>
                    <a:pt x="223" y="138"/>
                  </a:lnTo>
                  <a:lnTo>
                    <a:pt x="219" y="145"/>
                  </a:lnTo>
                  <a:lnTo>
                    <a:pt x="218" y="150"/>
                  </a:lnTo>
                  <a:lnTo>
                    <a:pt x="213" y="153"/>
                  </a:lnTo>
                  <a:lnTo>
                    <a:pt x="218" y="165"/>
                  </a:lnTo>
                  <a:lnTo>
                    <a:pt x="219" y="169"/>
                  </a:lnTo>
                  <a:lnTo>
                    <a:pt x="222" y="176"/>
                  </a:lnTo>
                  <a:lnTo>
                    <a:pt x="222" y="182"/>
                  </a:lnTo>
                  <a:lnTo>
                    <a:pt x="218" y="188"/>
                  </a:lnTo>
                  <a:lnTo>
                    <a:pt x="211" y="188"/>
                  </a:lnTo>
                  <a:lnTo>
                    <a:pt x="205" y="196"/>
                  </a:lnTo>
                  <a:lnTo>
                    <a:pt x="196" y="201"/>
                  </a:lnTo>
                  <a:lnTo>
                    <a:pt x="194" y="208"/>
                  </a:lnTo>
                  <a:lnTo>
                    <a:pt x="188" y="214"/>
                  </a:lnTo>
                  <a:lnTo>
                    <a:pt x="182" y="218"/>
                  </a:lnTo>
                  <a:lnTo>
                    <a:pt x="177" y="223"/>
                  </a:lnTo>
                  <a:lnTo>
                    <a:pt x="173" y="222"/>
                  </a:lnTo>
                  <a:lnTo>
                    <a:pt x="160" y="223"/>
                  </a:lnTo>
                  <a:lnTo>
                    <a:pt x="148" y="226"/>
                  </a:lnTo>
                  <a:lnTo>
                    <a:pt x="136" y="233"/>
                  </a:lnTo>
                  <a:lnTo>
                    <a:pt x="119" y="226"/>
                  </a:lnTo>
                  <a:lnTo>
                    <a:pt x="94" y="227"/>
                  </a:lnTo>
                  <a:lnTo>
                    <a:pt x="69" y="233"/>
                  </a:lnTo>
                  <a:lnTo>
                    <a:pt x="57" y="238"/>
                  </a:lnTo>
                  <a:lnTo>
                    <a:pt x="50" y="241"/>
                  </a:lnTo>
                  <a:lnTo>
                    <a:pt x="43" y="243"/>
                  </a:lnTo>
                  <a:lnTo>
                    <a:pt x="38" y="247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5" y="262"/>
                  </a:lnTo>
                  <a:lnTo>
                    <a:pt x="34" y="266"/>
                  </a:lnTo>
                  <a:lnTo>
                    <a:pt x="48" y="269"/>
                  </a:lnTo>
                  <a:lnTo>
                    <a:pt x="48" y="272"/>
                  </a:lnTo>
                  <a:lnTo>
                    <a:pt x="45" y="276"/>
                  </a:lnTo>
                  <a:lnTo>
                    <a:pt x="53" y="289"/>
                  </a:lnTo>
                  <a:lnTo>
                    <a:pt x="53" y="296"/>
                  </a:lnTo>
                  <a:lnTo>
                    <a:pt x="42" y="308"/>
                  </a:lnTo>
                  <a:lnTo>
                    <a:pt x="39" y="315"/>
                  </a:lnTo>
                  <a:lnTo>
                    <a:pt x="34" y="320"/>
                  </a:lnTo>
                  <a:lnTo>
                    <a:pt x="26" y="329"/>
                  </a:lnTo>
                  <a:lnTo>
                    <a:pt x="16" y="341"/>
                  </a:lnTo>
                  <a:lnTo>
                    <a:pt x="3" y="356"/>
                  </a:lnTo>
                  <a:lnTo>
                    <a:pt x="0" y="357"/>
                  </a:lnTo>
                  <a:lnTo>
                    <a:pt x="0" y="360"/>
                  </a:lnTo>
                  <a:lnTo>
                    <a:pt x="4" y="383"/>
                  </a:lnTo>
                  <a:lnTo>
                    <a:pt x="62" y="372"/>
                  </a:lnTo>
                  <a:lnTo>
                    <a:pt x="150" y="354"/>
                  </a:lnTo>
                  <a:lnTo>
                    <a:pt x="251" y="334"/>
                  </a:lnTo>
                  <a:lnTo>
                    <a:pt x="317" y="319"/>
                  </a:lnTo>
                  <a:lnTo>
                    <a:pt x="317" y="319"/>
                  </a:lnTo>
                  <a:lnTo>
                    <a:pt x="324" y="323"/>
                  </a:lnTo>
                  <a:lnTo>
                    <a:pt x="326" y="329"/>
                  </a:lnTo>
                  <a:lnTo>
                    <a:pt x="332" y="327"/>
                  </a:lnTo>
                  <a:lnTo>
                    <a:pt x="339" y="333"/>
                  </a:lnTo>
                  <a:lnTo>
                    <a:pt x="345" y="346"/>
                  </a:lnTo>
                  <a:lnTo>
                    <a:pt x="347" y="352"/>
                  </a:lnTo>
                  <a:lnTo>
                    <a:pt x="352" y="358"/>
                  </a:lnTo>
                  <a:lnTo>
                    <a:pt x="363" y="364"/>
                  </a:lnTo>
                  <a:lnTo>
                    <a:pt x="368" y="364"/>
                  </a:lnTo>
                  <a:lnTo>
                    <a:pt x="376" y="368"/>
                  </a:lnTo>
                  <a:lnTo>
                    <a:pt x="376" y="369"/>
                  </a:lnTo>
                  <a:lnTo>
                    <a:pt x="441" y="391"/>
                  </a:lnTo>
                  <a:lnTo>
                    <a:pt x="437" y="376"/>
                  </a:lnTo>
                  <a:lnTo>
                    <a:pt x="431" y="369"/>
                  </a:lnTo>
                  <a:lnTo>
                    <a:pt x="429" y="364"/>
                  </a:lnTo>
                  <a:lnTo>
                    <a:pt x="431" y="362"/>
                  </a:lnTo>
                  <a:lnTo>
                    <a:pt x="432" y="368"/>
                  </a:lnTo>
                  <a:lnTo>
                    <a:pt x="439" y="372"/>
                  </a:lnTo>
                  <a:lnTo>
                    <a:pt x="441" y="381"/>
                  </a:lnTo>
                  <a:lnTo>
                    <a:pt x="443" y="400"/>
                  </a:lnTo>
                  <a:lnTo>
                    <a:pt x="440" y="414"/>
                  </a:lnTo>
                  <a:lnTo>
                    <a:pt x="443" y="414"/>
                  </a:lnTo>
                  <a:close/>
                  <a:moveTo>
                    <a:pt x="573" y="353"/>
                  </a:moveTo>
                  <a:lnTo>
                    <a:pt x="566" y="356"/>
                  </a:lnTo>
                  <a:lnTo>
                    <a:pt x="565" y="354"/>
                  </a:lnTo>
                  <a:lnTo>
                    <a:pt x="558" y="356"/>
                  </a:lnTo>
                  <a:lnTo>
                    <a:pt x="552" y="360"/>
                  </a:lnTo>
                  <a:lnTo>
                    <a:pt x="544" y="372"/>
                  </a:lnTo>
                  <a:lnTo>
                    <a:pt x="540" y="373"/>
                  </a:lnTo>
                  <a:lnTo>
                    <a:pt x="533" y="375"/>
                  </a:lnTo>
                  <a:lnTo>
                    <a:pt x="539" y="368"/>
                  </a:lnTo>
                  <a:lnTo>
                    <a:pt x="544" y="362"/>
                  </a:lnTo>
                  <a:lnTo>
                    <a:pt x="544" y="357"/>
                  </a:lnTo>
                  <a:lnTo>
                    <a:pt x="551" y="346"/>
                  </a:lnTo>
                  <a:lnTo>
                    <a:pt x="532" y="368"/>
                  </a:lnTo>
                  <a:lnTo>
                    <a:pt x="520" y="373"/>
                  </a:lnTo>
                  <a:lnTo>
                    <a:pt x="501" y="377"/>
                  </a:lnTo>
                  <a:lnTo>
                    <a:pt x="496" y="380"/>
                  </a:lnTo>
                  <a:lnTo>
                    <a:pt x="491" y="385"/>
                  </a:lnTo>
                  <a:lnTo>
                    <a:pt x="486" y="385"/>
                  </a:lnTo>
                  <a:lnTo>
                    <a:pt x="474" y="392"/>
                  </a:lnTo>
                  <a:lnTo>
                    <a:pt x="468" y="391"/>
                  </a:lnTo>
                  <a:lnTo>
                    <a:pt x="462" y="396"/>
                  </a:lnTo>
                  <a:lnTo>
                    <a:pt x="463" y="402"/>
                  </a:lnTo>
                  <a:lnTo>
                    <a:pt x="456" y="400"/>
                  </a:lnTo>
                  <a:lnTo>
                    <a:pt x="454" y="407"/>
                  </a:lnTo>
                  <a:lnTo>
                    <a:pt x="443" y="414"/>
                  </a:lnTo>
                  <a:lnTo>
                    <a:pt x="441" y="422"/>
                  </a:lnTo>
                  <a:lnTo>
                    <a:pt x="440" y="427"/>
                  </a:lnTo>
                  <a:lnTo>
                    <a:pt x="443" y="429"/>
                  </a:lnTo>
                  <a:lnTo>
                    <a:pt x="455" y="426"/>
                  </a:lnTo>
                  <a:lnTo>
                    <a:pt x="448" y="431"/>
                  </a:lnTo>
                  <a:lnTo>
                    <a:pt x="462" y="426"/>
                  </a:lnTo>
                  <a:lnTo>
                    <a:pt x="483" y="413"/>
                  </a:lnTo>
                  <a:lnTo>
                    <a:pt x="486" y="413"/>
                  </a:lnTo>
                  <a:lnTo>
                    <a:pt x="493" y="407"/>
                  </a:lnTo>
                  <a:lnTo>
                    <a:pt x="500" y="404"/>
                  </a:lnTo>
                  <a:lnTo>
                    <a:pt x="512" y="396"/>
                  </a:lnTo>
                  <a:lnTo>
                    <a:pt x="519" y="394"/>
                  </a:lnTo>
                  <a:lnTo>
                    <a:pt x="525" y="389"/>
                  </a:lnTo>
                  <a:lnTo>
                    <a:pt x="532" y="388"/>
                  </a:lnTo>
                  <a:lnTo>
                    <a:pt x="544" y="380"/>
                  </a:lnTo>
                  <a:lnTo>
                    <a:pt x="546" y="375"/>
                  </a:lnTo>
                  <a:lnTo>
                    <a:pt x="552" y="373"/>
                  </a:lnTo>
                  <a:lnTo>
                    <a:pt x="565" y="362"/>
                  </a:lnTo>
                  <a:lnTo>
                    <a:pt x="571" y="358"/>
                  </a:lnTo>
                  <a:lnTo>
                    <a:pt x="579" y="349"/>
                  </a:lnTo>
                  <a:lnTo>
                    <a:pt x="573" y="353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265315" y="1698986"/>
              <a:ext cx="678272" cy="710004"/>
            </a:xfrm>
            <a:custGeom>
              <a:avLst/>
              <a:gdLst>
                <a:gd name="T0" fmla="*/ 310 w 534"/>
                <a:gd name="T1" fmla="*/ 25 h 559"/>
                <a:gd name="T2" fmla="*/ 197 w 534"/>
                <a:gd name="T3" fmla="*/ 15 h 559"/>
                <a:gd name="T4" fmla="*/ 70 w 534"/>
                <a:gd name="T5" fmla="*/ 0 h 559"/>
                <a:gd name="T6" fmla="*/ 0 w 534"/>
                <a:gd name="T7" fmla="*/ 548 h 559"/>
                <a:gd name="T8" fmla="*/ 0 w 534"/>
                <a:gd name="T9" fmla="*/ 551 h 559"/>
                <a:gd name="T10" fmla="*/ 64 w 534"/>
                <a:gd name="T11" fmla="*/ 559 h 559"/>
                <a:gd name="T12" fmla="*/ 70 w 534"/>
                <a:gd name="T13" fmla="*/ 556 h 559"/>
                <a:gd name="T14" fmla="*/ 74 w 534"/>
                <a:gd name="T15" fmla="*/ 523 h 559"/>
                <a:gd name="T16" fmla="*/ 78 w 534"/>
                <a:gd name="T17" fmla="*/ 515 h 559"/>
                <a:gd name="T18" fmla="*/ 210 w 534"/>
                <a:gd name="T19" fmla="*/ 530 h 559"/>
                <a:gd name="T20" fmla="*/ 210 w 534"/>
                <a:gd name="T21" fmla="*/ 530 h 559"/>
                <a:gd name="T22" fmla="*/ 210 w 534"/>
                <a:gd name="T23" fmla="*/ 528 h 559"/>
                <a:gd name="T24" fmla="*/ 206 w 534"/>
                <a:gd name="T25" fmla="*/ 522 h 559"/>
                <a:gd name="T26" fmla="*/ 204 w 534"/>
                <a:gd name="T27" fmla="*/ 511 h 559"/>
                <a:gd name="T28" fmla="*/ 204 w 534"/>
                <a:gd name="T29" fmla="*/ 507 h 559"/>
                <a:gd name="T30" fmla="*/ 266 w 534"/>
                <a:gd name="T31" fmla="*/ 514 h 559"/>
                <a:gd name="T32" fmla="*/ 346 w 534"/>
                <a:gd name="T33" fmla="*/ 521 h 559"/>
                <a:gd name="T34" fmla="*/ 417 w 534"/>
                <a:gd name="T35" fmla="*/ 528 h 559"/>
                <a:gd name="T36" fmla="*/ 490 w 534"/>
                <a:gd name="T37" fmla="*/ 532 h 559"/>
                <a:gd name="T38" fmla="*/ 493 w 534"/>
                <a:gd name="T39" fmla="*/ 532 h 559"/>
                <a:gd name="T40" fmla="*/ 499 w 534"/>
                <a:gd name="T41" fmla="*/ 526 h 559"/>
                <a:gd name="T42" fmla="*/ 505 w 534"/>
                <a:gd name="T43" fmla="*/ 425 h 559"/>
                <a:gd name="T44" fmla="*/ 512 w 534"/>
                <a:gd name="T45" fmla="*/ 335 h 559"/>
                <a:gd name="T46" fmla="*/ 527 w 534"/>
                <a:gd name="T47" fmla="*/ 100 h 559"/>
                <a:gd name="T48" fmla="*/ 527 w 534"/>
                <a:gd name="T49" fmla="*/ 93 h 559"/>
                <a:gd name="T50" fmla="*/ 531 w 534"/>
                <a:gd name="T51" fmla="*/ 92 h 559"/>
                <a:gd name="T52" fmla="*/ 534 w 534"/>
                <a:gd name="T53" fmla="*/ 43 h 559"/>
                <a:gd name="T54" fmla="*/ 447 w 534"/>
                <a:gd name="T55" fmla="*/ 38 h 559"/>
                <a:gd name="T56" fmla="*/ 310 w 534"/>
                <a:gd name="T57" fmla="*/ 25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559">
                  <a:moveTo>
                    <a:pt x="310" y="25"/>
                  </a:moveTo>
                  <a:lnTo>
                    <a:pt x="197" y="15"/>
                  </a:lnTo>
                  <a:lnTo>
                    <a:pt x="70" y="0"/>
                  </a:lnTo>
                  <a:lnTo>
                    <a:pt x="0" y="548"/>
                  </a:lnTo>
                  <a:lnTo>
                    <a:pt x="0" y="551"/>
                  </a:lnTo>
                  <a:lnTo>
                    <a:pt x="64" y="559"/>
                  </a:lnTo>
                  <a:lnTo>
                    <a:pt x="70" y="556"/>
                  </a:lnTo>
                  <a:lnTo>
                    <a:pt x="74" y="523"/>
                  </a:lnTo>
                  <a:lnTo>
                    <a:pt x="78" y="515"/>
                  </a:lnTo>
                  <a:lnTo>
                    <a:pt x="210" y="530"/>
                  </a:lnTo>
                  <a:lnTo>
                    <a:pt x="210" y="530"/>
                  </a:lnTo>
                  <a:lnTo>
                    <a:pt x="210" y="528"/>
                  </a:lnTo>
                  <a:lnTo>
                    <a:pt x="206" y="522"/>
                  </a:lnTo>
                  <a:lnTo>
                    <a:pt x="204" y="511"/>
                  </a:lnTo>
                  <a:lnTo>
                    <a:pt x="204" y="507"/>
                  </a:lnTo>
                  <a:lnTo>
                    <a:pt x="266" y="514"/>
                  </a:lnTo>
                  <a:lnTo>
                    <a:pt x="346" y="521"/>
                  </a:lnTo>
                  <a:lnTo>
                    <a:pt x="417" y="528"/>
                  </a:lnTo>
                  <a:lnTo>
                    <a:pt x="490" y="532"/>
                  </a:lnTo>
                  <a:lnTo>
                    <a:pt x="493" y="532"/>
                  </a:lnTo>
                  <a:lnTo>
                    <a:pt x="499" y="526"/>
                  </a:lnTo>
                  <a:lnTo>
                    <a:pt x="505" y="425"/>
                  </a:lnTo>
                  <a:lnTo>
                    <a:pt x="512" y="335"/>
                  </a:lnTo>
                  <a:lnTo>
                    <a:pt x="527" y="100"/>
                  </a:lnTo>
                  <a:lnTo>
                    <a:pt x="527" y="93"/>
                  </a:lnTo>
                  <a:lnTo>
                    <a:pt x="531" y="92"/>
                  </a:lnTo>
                  <a:lnTo>
                    <a:pt x="534" y="43"/>
                  </a:lnTo>
                  <a:lnTo>
                    <a:pt x="447" y="38"/>
                  </a:lnTo>
                  <a:lnTo>
                    <a:pt x="310" y="25"/>
                  </a:lnTo>
                  <a:close/>
                </a:path>
              </a:pathLst>
            </a:custGeom>
            <a:solidFill>
              <a:srgbClr val="CBDDFF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4544292" y="990304"/>
              <a:ext cx="130895" cy="300132"/>
            </a:xfrm>
            <a:custGeom>
              <a:avLst/>
              <a:gdLst>
                <a:gd name="T0" fmla="*/ 101 w 103"/>
                <a:gd name="T1" fmla="*/ 106 h 236"/>
                <a:gd name="T2" fmla="*/ 98 w 103"/>
                <a:gd name="T3" fmla="*/ 79 h 236"/>
                <a:gd name="T4" fmla="*/ 79 w 103"/>
                <a:gd name="T5" fmla="*/ 79 h 236"/>
                <a:gd name="T6" fmla="*/ 75 w 103"/>
                <a:gd name="T7" fmla="*/ 61 h 236"/>
                <a:gd name="T8" fmla="*/ 80 w 103"/>
                <a:gd name="T9" fmla="*/ 54 h 236"/>
                <a:gd name="T10" fmla="*/ 86 w 103"/>
                <a:gd name="T11" fmla="*/ 44 h 236"/>
                <a:gd name="T12" fmla="*/ 88 w 103"/>
                <a:gd name="T13" fmla="*/ 29 h 236"/>
                <a:gd name="T14" fmla="*/ 23 w 103"/>
                <a:gd name="T15" fmla="*/ 0 h 236"/>
                <a:gd name="T16" fmla="*/ 14 w 103"/>
                <a:gd name="T17" fmla="*/ 14 h 236"/>
                <a:gd name="T18" fmla="*/ 7 w 103"/>
                <a:gd name="T19" fmla="*/ 37 h 236"/>
                <a:gd name="T20" fmla="*/ 3 w 103"/>
                <a:gd name="T21" fmla="*/ 48 h 236"/>
                <a:gd name="T22" fmla="*/ 9 w 103"/>
                <a:gd name="T23" fmla="*/ 54 h 236"/>
                <a:gd name="T24" fmla="*/ 2 w 103"/>
                <a:gd name="T25" fmla="*/ 67 h 236"/>
                <a:gd name="T26" fmla="*/ 9 w 103"/>
                <a:gd name="T27" fmla="*/ 84 h 236"/>
                <a:gd name="T28" fmla="*/ 17 w 103"/>
                <a:gd name="T29" fmla="*/ 92 h 236"/>
                <a:gd name="T30" fmla="*/ 26 w 103"/>
                <a:gd name="T31" fmla="*/ 98 h 236"/>
                <a:gd name="T32" fmla="*/ 46 w 103"/>
                <a:gd name="T33" fmla="*/ 114 h 236"/>
                <a:gd name="T34" fmla="*/ 36 w 103"/>
                <a:gd name="T35" fmla="*/ 127 h 236"/>
                <a:gd name="T36" fmla="*/ 30 w 103"/>
                <a:gd name="T37" fmla="*/ 134 h 236"/>
                <a:gd name="T38" fmla="*/ 29 w 103"/>
                <a:gd name="T39" fmla="*/ 136 h 236"/>
                <a:gd name="T40" fmla="*/ 26 w 103"/>
                <a:gd name="T41" fmla="*/ 148 h 236"/>
                <a:gd name="T42" fmla="*/ 18 w 103"/>
                <a:gd name="T43" fmla="*/ 153 h 236"/>
                <a:gd name="T44" fmla="*/ 7 w 103"/>
                <a:gd name="T45" fmla="*/ 161 h 236"/>
                <a:gd name="T46" fmla="*/ 3 w 103"/>
                <a:gd name="T47" fmla="*/ 176 h 236"/>
                <a:gd name="T48" fmla="*/ 0 w 103"/>
                <a:gd name="T49" fmla="*/ 182 h 236"/>
                <a:gd name="T50" fmla="*/ 4 w 103"/>
                <a:gd name="T51" fmla="*/ 188 h 236"/>
                <a:gd name="T52" fmla="*/ 15 w 103"/>
                <a:gd name="T53" fmla="*/ 202 h 236"/>
                <a:gd name="T54" fmla="*/ 29 w 103"/>
                <a:gd name="T55" fmla="*/ 207 h 236"/>
                <a:gd name="T56" fmla="*/ 45 w 103"/>
                <a:gd name="T57" fmla="*/ 213 h 236"/>
                <a:gd name="T58" fmla="*/ 60 w 103"/>
                <a:gd name="T59" fmla="*/ 218 h 236"/>
                <a:gd name="T60" fmla="*/ 59 w 103"/>
                <a:gd name="T61" fmla="*/ 236 h 236"/>
                <a:gd name="T62" fmla="*/ 68 w 103"/>
                <a:gd name="T63" fmla="*/ 230 h 236"/>
                <a:gd name="T64" fmla="*/ 74 w 103"/>
                <a:gd name="T65" fmla="*/ 218 h 236"/>
                <a:gd name="T66" fmla="*/ 79 w 103"/>
                <a:gd name="T67" fmla="*/ 199 h 236"/>
                <a:gd name="T68" fmla="*/ 76 w 103"/>
                <a:gd name="T69" fmla="*/ 195 h 236"/>
                <a:gd name="T70" fmla="*/ 87 w 103"/>
                <a:gd name="T71" fmla="*/ 188 h 236"/>
                <a:gd name="T72" fmla="*/ 88 w 103"/>
                <a:gd name="T73" fmla="*/ 176 h 236"/>
                <a:gd name="T74" fmla="*/ 92 w 103"/>
                <a:gd name="T75" fmla="*/ 168 h 236"/>
                <a:gd name="T76" fmla="*/ 98 w 103"/>
                <a:gd name="T77" fmla="*/ 154 h 236"/>
                <a:gd name="T78" fmla="*/ 97 w 103"/>
                <a:gd name="T79" fmla="*/ 142 h 236"/>
                <a:gd name="T80" fmla="*/ 98 w 103"/>
                <a:gd name="T81" fmla="*/ 127 h 236"/>
                <a:gd name="T82" fmla="*/ 98 w 103"/>
                <a:gd name="T83" fmla="*/ 119 h 236"/>
                <a:gd name="T84" fmla="*/ 101 w 103"/>
                <a:gd name="T85" fmla="*/ 119 h 236"/>
                <a:gd name="T86" fmla="*/ 102 w 103"/>
                <a:gd name="T87" fmla="*/ 137 h 236"/>
                <a:gd name="T88" fmla="*/ 102 w 103"/>
                <a:gd name="T89" fmla="*/ 113 h 236"/>
                <a:gd name="T90" fmla="*/ 102 w 103"/>
                <a:gd name="T91" fmla="*/ 148 h 236"/>
                <a:gd name="T92" fmla="*/ 102 w 103"/>
                <a:gd name="T93" fmla="*/ 1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236">
                  <a:moveTo>
                    <a:pt x="102" y="113"/>
                  </a:moveTo>
                  <a:lnTo>
                    <a:pt x="101" y="106"/>
                  </a:lnTo>
                  <a:lnTo>
                    <a:pt x="101" y="87"/>
                  </a:lnTo>
                  <a:lnTo>
                    <a:pt x="98" y="79"/>
                  </a:lnTo>
                  <a:lnTo>
                    <a:pt x="86" y="77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5" y="61"/>
                  </a:lnTo>
                  <a:lnTo>
                    <a:pt x="79" y="53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8" y="35"/>
                  </a:lnTo>
                  <a:lnTo>
                    <a:pt x="88" y="29"/>
                  </a:lnTo>
                  <a:lnTo>
                    <a:pt x="88" y="22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37"/>
                  </a:lnTo>
                  <a:lnTo>
                    <a:pt x="0" y="42"/>
                  </a:lnTo>
                  <a:lnTo>
                    <a:pt x="3" y="48"/>
                  </a:lnTo>
                  <a:lnTo>
                    <a:pt x="6" y="49"/>
                  </a:lnTo>
                  <a:lnTo>
                    <a:pt x="9" y="54"/>
                  </a:lnTo>
                  <a:lnTo>
                    <a:pt x="7" y="61"/>
                  </a:lnTo>
                  <a:lnTo>
                    <a:pt x="2" y="67"/>
                  </a:lnTo>
                  <a:lnTo>
                    <a:pt x="4" y="77"/>
                  </a:lnTo>
                  <a:lnTo>
                    <a:pt x="9" y="84"/>
                  </a:lnTo>
                  <a:lnTo>
                    <a:pt x="15" y="85"/>
                  </a:lnTo>
                  <a:lnTo>
                    <a:pt x="17" y="92"/>
                  </a:lnTo>
                  <a:lnTo>
                    <a:pt x="23" y="96"/>
                  </a:lnTo>
                  <a:lnTo>
                    <a:pt x="26" y="98"/>
                  </a:lnTo>
                  <a:lnTo>
                    <a:pt x="33" y="103"/>
                  </a:lnTo>
                  <a:lnTo>
                    <a:pt x="46" y="114"/>
                  </a:lnTo>
                  <a:lnTo>
                    <a:pt x="44" y="121"/>
                  </a:lnTo>
                  <a:lnTo>
                    <a:pt x="36" y="127"/>
                  </a:lnTo>
                  <a:lnTo>
                    <a:pt x="32" y="133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9" y="136"/>
                  </a:lnTo>
                  <a:lnTo>
                    <a:pt x="26" y="142"/>
                  </a:lnTo>
                  <a:lnTo>
                    <a:pt x="26" y="148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4" y="156"/>
                  </a:lnTo>
                  <a:lnTo>
                    <a:pt x="7" y="161"/>
                  </a:lnTo>
                  <a:lnTo>
                    <a:pt x="4" y="167"/>
                  </a:lnTo>
                  <a:lnTo>
                    <a:pt x="3" y="176"/>
                  </a:lnTo>
                  <a:lnTo>
                    <a:pt x="2" y="180"/>
                  </a:lnTo>
                  <a:lnTo>
                    <a:pt x="0" y="182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91"/>
                  </a:lnTo>
                  <a:lnTo>
                    <a:pt x="15" y="202"/>
                  </a:lnTo>
                  <a:lnTo>
                    <a:pt x="22" y="203"/>
                  </a:lnTo>
                  <a:lnTo>
                    <a:pt x="29" y="207"/>
                  </a:lnTo>
                  <a:lnTo>
                    <a:pt x="40" y="215"/>
                  </a:lnTo>
                  <a:lnTo>
                    <a:pt x="45" y="213"/>
                  </a:lnTo>
                  <a:lnTo>
                    <a:pt x="57" y="213"/>
                  </a:lnTo>
                  <a:lnTo>
                    <a:pt x="60" y="218"/>
                  </a:lnTo>
                  <a:lnTo>
                    <a:pt x="57" y="229"/>
                  </a:lnTo>
                  <a:lnTo>
                    <a:pt x="59" y="236"/>
                  </a:lnTo>
                  <a:lnTo>
                    <a:pt x="64" y="234"/>
                  </a:lnTo>
                  <a:lnTo>
                    <a:pt x="68" y="230"/>
                  </a:lnTo>
                  <a:lnTo>
                    <a:pt x="69" y="223"/>
                  </a:lnTo>
                  <a:lnTo>
                    <a:pt x="74" y="218"/>
                  </a:lnTo>
                  <a:lnTo>
                    <a:pt x="76" y="205"/>
                  </a:lnTo>
                  <a:lnTo>
                    <a:pt x="79" y="199"/>
                  </a:lnTo>
                  <a:lnTo>
                    <a:pt x="76" y="198"/>
                  </a:lnTo>
                  <a:lnTo>
                    <a:pt x="76" y="195"/>
                  </a:lnTo>
                  <a:lnTo>
                    <a:pt x="82" y="188"/>
                  </a:lnTo>
                  <a:lnTo>
                    <a:pt x="87" y="188"/>
                  </a:lnTo>
                  <a:lnTo>
                    <a:pt x="84" y="183"/>
                  </a:lnTo>
                  <a:lnTo>
                    <a:pt x="88" y="176"/>
                  </a:lnTo>
                  <a:lnTo>
                    <a:pt x="86" y="171"/>
                  </a:lnTo>
                  <a:lnTo>
                    <a:pt x="92" y="168"/>
                  </a:lnTo>
                  <a:lnTo>
                    <a:pt x="94" y="161"/>
                  </a:lnTo>
                  <a:lnTo>
                    <a:pt x="98" y="154"/>
                  </a:lnTo>
                  <a:lnTo>
                    <a:pt x="101" y="148"/>
                  </a:lnTo>
                  <a:lnTo>
                    <a:pt x="97" y="142"/>
                  </a:lnTo>
                  <a:lnTo>
                    <a:pt x="99" y="137"/>
                  </a:lnTo>
                  <a:lnTo>
                    <a:pt x="98" y="127"/>
                  </a:lnTo>
                  <a:lnTo>
                    <a:pt x="95" y="121"/>
                  </a:lnTo>
                  <a:lnTo>
                    <a:pt x="98" y="119"/>
                  </a:lnTo>
                  <a:lnTo>
                    <a:pt x="99" y="114"/>
                  </a:lnTo>
                  <a:lnTo>
                    <a:pt x="101" y="119"/>
                  </a:lnTo>
                  <a:lnTo>
                    <a:pt x="101" y="125"/>
                  </a:lnTo>
                  <a:lnTo>
                    <a:pt x="102" y="137"/>
                  </a:lnTo>
                  <a:lnTo>
                    <a:pt x="103" y="131"/>
                  </a:lnTo>
                  <a:lnTo>
                    <a:pt x="102" y="113"/>
                  </a:lnTo>
                  <a:close/>
                  <a:moveTo>
                    <a:pt x="102" y="153"/>
                  </a:moveTo>
                  <a:lnTo>
                    <a:pt x="102" y="148"/>
                  </a:lnTo>
                  <a:lnTo>
                    <a:pt x="97" y="167"/>
                  </a:lnTo>
                  <a:lnTo>
                    <a:pt x="102" y="153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710885" y="434993"/>
              <a:ext cx="162627" cy="339797"/>
            </a:xfrm>
            <a:custGeom>
              <a:avLst/>
              <a:gdLst>
                <a:gd name="T0" fmla="*/ 122 w 128"/>
                <a:gd name="T1" fmla="*/ 202 h 268"/>
                <a:gd name="T2" fmla="*/ 116 w 128"/>
                <a:gd name="T3" fmla="*/ 195 h 268"/>
                <a:gd name="T4" fmla="*/ 115 w 128"/>
                <a:gd name="T5" fmla="*/ 190 h 268"/>
                <a:gd name="T6" fmla="*/ 108 w 128"/>
                <a:gd name="T7" fmla="*/ 185 h 268"/>
                <a:gd name="T8" fmla="*/ 103 w 128"/>
                <a:gd name="T9" fmla="*/ 180 h 268"/>
                <a:gd name="T10" fmla="*/ 100 w 128"/>
                <a:gd name="T11" fmla="*/ 175 h 268"/>
                <a:gd name="T12" fmla="*/ 97 w 128"/>
                <a:gd name="T13" fmla="*/ 168 h 268"/>
                <a:gd name="T14" fmla="*/ 97 w 128"/>
                <a:gd name="T15" fmla="*/ 162 h 268"/>
                <a:gd name="T16" fmla="*/ 90 w 128"/>
                <a:gd name="T17" fmla="*/ 144 h 268"/>
                <a:gd name="T18" fmla="*/ 44 w 128"/>
                <a:gd name="T19" fmla="*/ 3 h 268"/>
                <a:gd name="T20" fmla="*/ 43 w 128"/>
                <a:gd name="T21" fmla="*/ 0 h 268"/>
                <a:gd name="T22" fmla="*/ 38 w 128"/>
                <a:gd name="T23" fmla="*/ 7 h 268"/>
                <a:gd name="T24" fmla="*/ 31 w 128"/>
                <a:gd name="T25" fmla="*/ 4 h 268"/>
                <a:gd name="T26" fmla="*/ 25 w 128"/>
                <a:gd name="T27" fmla="*/ 10 h 268"/>
                <a:gd name="T28" fmla="*/ 25 w 128"/>
                <a:gd name="T29" fmla="*/ 15 h 268"/>
                <a:gd name="T30" fmla="*/ 21 w 128"/>
                <a:gd name="T31" fmla="*/ 28 h 268"/>
                <a:gd name="T32" fmla="*/ 23 w 128"/>
                <a:gd name="T33" fmla="*/ 34 h 268"/>
                <a:gd name="T34" fmla="*/ 23 w 128"/>
                <a:gd name="T35" fmla="*/ 34 h 268"/>
                <a:gd name="T36" fmla="*/ 21 w 128"/>
                <a:gd name="T37" fmla="*/ 38 h 268"/>
                <a:gd name="T38" fmla="*/ 25 w 128"/>
                <a:gd name="T39" fmla="*/ 46 h 268"/>
                <a:gd name="T40" fmla="*/ 21 w 128"/>
                <a:gd name="T41" fmla="*/ 60 h 268"/>
                <a:gd name="T42" fmla="*/ 23 w 128"/>
                <a:gd name="T43" fmla="*/ 66 h 268"/>
                <a:gd name="T44" fmla="*/ 27 w 128"/>
                <a:gd name="T45" fmla="*/ 72 h 268"/>
                <a:gd name="T46" fmla="*/ 30 w 128"/>
                <a:gd name="T47" fmla="*/ 77 h 268"/>
                <a:gd name="T48" fmla="*/ 30 w 128"/>
                <a:gd name="T49" fmla="*/ 84 h 268"/>
                <a:gd name="T50" fmla="*/ 24 w 128"/>
                <a:gd name="T51" fmla="*/ 92 h 268"/>
                <a:gd name="T52" fmla="*/ 13 w 128"/>
                <a:gd name="T53" fmla="*/ 104 h 268"/>
                <a:gd name="T54" fmla="*/ 11 w 128"/>
                <a:gd name="T55" fmla="*/ 106 h 268"/>
                <a:gd name="T56" fmla="*/ 5 w 128"/>
                <a:gd name="T57" fmla="*/ 111 h 268"/>
                <a:gd name="T58" fmla="*/ 6 w 128"/>
                <a:gd name="T59" fmla="*/ 118 h 268"/>
                <a:gd name="T60" fmla="*/ 9 w 128"/>
                <a:gd name="T61" fmla="*/ 130 h 268"/>
                <a:gd name="T62" fmla="*/ 6 w 128"/>
                <a:gd name="T63" fmla="*/ 141 h 268"/>
                <a:gd name="T64" fmla="*/ 8 w 128"/>
                <a:gd name="T65" fmla="*/ 148 h 268"/>
                <a:gd name="T66" fmla="*/ 6 w 128"/>
                <a:gd name="T67" fmla="*/ 154 h 268"/>
                <a:gd name="T68" fmla="*/ 6 w 128"/>
                <a:gd name="T69" fmla="*/ 161 h 268"/>
                <a:gd name="T70" fmla="*/ 5 w 128"/>
                <a:gd name="T71" fmla="*/ 167 h 268"/>
                <a:gd name="T72" fmla="*/ 1 w 128"/>
                <a:gd name="T73" fmla="*/ 173 h 268"/>
                <a:gd name="T74" fmla="*/ 2 w 128"/>
                <a:gd name="T75" fmla="*/ 183 h 268"/>
                <a:gd name="T76" fmla="*/ 0 w 128"/>
                <a:gd name="T77" fmla="*/ 190 h 268"/>
                <a:gd name="T78" fmla="*/ 5 w 128"/>
                <a:gd name="T79" fmla="*/ 210 h 268"/>
                <a:gd name="T80" fmla="*/ 5 w 128"/>
                <a:gd name="T81" fmla="*/ 223 h 268"/>
                <a:gd name="T82" fmla="*/ 8 w 128"/>
                <a:gd name="T83" fmla="*/ 242 h 268"/>
                <a:gd name="T84" fmla="*/ 5 w 128"/>
                <a:gd name="T85" fmla="*/ 248 h 268"/>
                <a:gd name="T86" fmla="*/ 5 w 128"/>
                <a:gd name="T87" fmla="*/ 254 h 268"/>
                <a:gd name="T88" fmla="*/ 9 w 128"/>
                <a:gd name="T89" fmla="*/ 263 h 268"/>
                <a:gd name="T90" fmla="*/ 15 w 128"/>
                <a:gd name="T91" fmla="*/ 268 h 268"/>
                <a:gd name="T92" fmla="*/ 94 w 128"/>
                <a:gd name="T93" fmla="*/ 249 h 268"/>
                <a:gd name="T94" fmla="*/ 103 w 128"/>
                <a:gd name="T95" fmla="*/ 241 h 268"/>
                <a:gd name="T96" fmla="*/ 107 w 128"/>
                <a:gd name="T97" fmla="*/ 234 h 268"/>
                <a:gd name="T98" fmla="*/ 108 w 128"/>
                <a:gd name="T99" fmla="*/ 234 h 268"/>
                <a:gd name="T100" fmla="*/ 112 w 128"/>
                <a:gd name="T101" fmla="*/ 227 h 268"/>
                <a:gd name="T102" fmla="*/ 119 w 128"/>
                <a:gd name="T103" fmla="*/ 223 h 268"/>
                <a:gd name="T104" fmla="*/ 122 w 128"/>
                <a:gd name="T105" fmla="*/ 223 h 268"/>
                <a:gd name="T106" fmla="*/ 124 w 128"/>
                <a:gd name="T107" fmla="*/ 223 h 268"/>
                <a:gd name="T108" fmla="*/ 124 w 128"/>
                <a:gd name="T109" fmla="*/ 217 h 268"/>
                <a:gd name="T110" fmla="*/ 128 w 128"/>
                <a:gd name="T111" fmla="*/ 204 h 268"/>
                <a:gd name="T112" fmla="*/ 124 w 128"/>
                <a:gd name="T113" fmla="*/ 203 h 268"/>
                <a:gd name="T114" fmla="*/ 122 w 128"/>
                <a:gd name="T115" fmla="*/ 20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" h="268">
                  <a:moveTo>
                    <a:pt x="122" y="202"/>
                  </a:moveTo>
                  <a:lnTo>
                    <a:pt x="116" y="195"/>
                  </a:lnTo>
                  <a:lnTo>
                    <a:pt x="115" y="190"/>
                  </a:lnTo>
                  <a:lnTo>
                    <a:pt x="108" y="185"/>
                  </a:lnTo>
                  <a:lnTo>
                    <a:pt x="103" y="180"/>
                  </a:lnTo>
                  <a:lnTo>
                    <a:pt x="100" y="175"/>
                  </a:lnTo>
                  <a:lnTo>
                    <a:pt x="97" y="168"/>
                  </a:lnTo>
                  <a:lnTo>
                    <a:pt x="97" y="162"/>
                  </a:lnTo>
                  <a:lnTo>
                    <a:pt x="90" y="144"/>
                  </a:lnTo>
                  <a:lnTo>
                    <a:pt x="44" y="3"/>
                  </a:lnTo>
                  <a:lnTo>
                    <a:pt x="43" y="0"/>
                  </a:lnTo>
                  <a:lnTo>
                    <a:pt x="38" y="7"/>
                  </a:lnTo>
                  <a:lnTo>
                    <a:pt x="31" y="4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1" y="28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1" y="38"/>
                  </a:lnTo>
                  <a:lnTo>
                    <a:pt x="25" y="46"/>
                  </a:lnTo>
                  <a:lnTo>
                    <a:pt x="21" y="60"/>
                  </a:lnTo>
                  <a:lnTo>
                    <a:pt x="23" y="66"/>
                  </a:lnTo>
                  <a:lnTo>
                    <a:pt x="27" y="72"/>
                  </a:lnTo>
                  <a:lnTo>
                    <a:pt x="30" y="77"/>
                  </a:lnTo>
                  <a:lnTo>
                    <a:pt x="30" y="84"/>
                  </a:lnTo>
                  <a:lnTo>
                    <a:pt x="24" y="92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5" y="111"/>
                  </a:lnTo>
                  <a:lnTo>
                    <a:pt x="6" y="118"/>
                  </a:lnTo>
                  <a:lnTo>
                    <a:pt x="9" y="130"/>
                  </a:lnTo>
                  <a:lnTo>
                    <a:pt x="6" y="141"/>
                  </a:lnTo>
                  <a:lnTo>
                    <a:pt x="8" y="148"/>
                  </a:lnTo>
                  <a:lnTo>
                    <a:pt x="6" y="154"/>
                  </a:lnTo>
                  <a:lnTo>
                    <a:pt x="6" y="161"/>
                  </a:lnTo>
                  <a:lnTo>
                    <a:pt x="5" y="167"/>
                  </a:lnTo>
                  <a:lnTo>
                    <a:pt x="1" y="173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5" y="210"/>
                  </a:lnTo>
                  <a:lnTo>
                    <a:pt x="5" y="223"/>
                  </a:lnTo>
                  <a:lnTo>
                    <a:pt x="8" y="242"/>
                  </a:lnTo>
                  <a:lnTo>
                    <a:pt x="5" y="248"/>
                  </a:lnTo>
                  <a:lnTo>
                    <a:pt x="5" y="254"/>
                  </a:lnTo>
                  <a:lnTo>
                    <a:pt x="9" y="263"/>
                  </a:lnTo>
                  <a:lnTo>
                    <a:pt x="15" y="268"/>
                  </a:lnTo>
                  <a:lnTo>
                    <a:pt x="94" y="249"/>
                  </a:lnTo>
                  <a:lnTo>
                    <a:pt x="103" y="241"/>
                  </a:lnTo>
                  <a:lnTo>
                    <a:pt x="107" y="234"/>
                  </a:lnTo>
                  <a:lnTo>
                    <a:pt x="108" y="234"/>
                  </a:lnTo>
                  <a:lnTo>
                    <a:pt x="112" y="227"/>
                  </a:lnTo>
                  <a:lnTo>
                    <a:pt x="119" y="223"/>
                  </a:lnTo>
                  <a:lnTo>
                    <a:pt x="122" y="223"/>
                  </a:lnTo>
                  <a:lnTo>
                    <a:pt x="124" y="223"/>
                  </a:lnTo>
                  <a:lnTo>
                    <a:pt x="124" y="217"/>
                  </a:lnTo>
                  <a:lnTo>
                    <a:pt x="128" y="204"/>
                  </a:lnTo>
                  <a:lnTo>
                    <a:pt x="124" y="203"/>
                  </a:lnTo>
                  <a:lnTo>
                    <a:pt x="122" y="202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1881445" y="999559"/>
              <a:ext cx="807845" cy="397972"/>
            </a:xfrm>
            <a:custGeom>
              <a:avLst/>
              <a:gdLst>
                <a:gd name="T0" fmla="*/ 625 w 636"/>
                <a:gd name="T1" fmla="*/ 294 h 313"/>
                <a:gd name="T2" fmla="*/ 617 w 636"/>
                <a:gd name="T3" fmla="*/ 283 h 313"/>
                <a:gd name="T4" fmla="*/ 608 w 636"/>
                <a:gd name="T5" fmla="*/ 266 h 313"/>
                <a:gd name="T6" fmla="*/ 602 w 636"/>
                <a:gd name="T7" fmla="*/ 252 h 313"/>
                <a:gd name="T8" fmla="*/ 594 w 636"/>
                <a:gd name="T9" fmla="*/ 243 h 313"/>
                <a:gd name="T10" fmla="*/ 594 w 636"/>
                <a:gd name="T11" fmla="*/ 210 h 313"/>
                <a:gd name="T12" fmla="*/ 596 w 636"/>
                <a:gd name="T13" fmla="*/ 197 h 313"/>
                <a:gd name="T14" fmla="*/ 593 w 636"/>
                <a:gd name="T15" fmla="*/ 183 h 313"/>
                <a:gd name="T16" fmla="*/ 590 w 636"/>
                <a:gd name="T17" fmla="*/ 169 h 313"/>
                <a:gd name="T18" fmla="*/ 583 w 636"/>
                <a:gd name="T19" fmla="*/ 160 h 313"/>
                <a:gd name="T20" fmla="*/ 578 w 636"/>
                <a:gd name="T21" fmla="*/ 157 h 313"/>
                <a:gd name="T22" fmla="*/ 578 w 636"/>
                <a:gd name="T23" fmla="*/ 145 h 313"/>
                <a:gd name="T24" fmla="*/ 578 w 636"/>
                <a:gd name="T25" fmla="*/ 133 h 313"/>
                <a:gd name="T26" fmla="*/ 573 w 636"/>
                <a:gd name="T27" fmla="*/ 121 h 313"/>
                <a:gd name="T28" fmla="*/ 565 w 636"/>
                <a:gd name="T29" fmla="*/ 103 h 313"/>
                <a:gd name="T30" fmla="*/ 559 w 636"/>
                <a:gd name="T31" fmla="*/ 91 h 313"/>
                <a:gd name="T32" fmla="*/ 554 w 636"/>
                <a:gd name="T33" fmla="*/ 79 h 313"/>
                <a:gd name="T34" fmla="*/ 555 w 636"/>
                <a:gd name="T35" fmla="*/ 67 h 313"/>
                <a:gd name="T36" fmla="*/ 543 w 636"/>
                <a:gd name="T37" fmla="*/ 64 h 313"/>
                <a:gd name="T38" fmla="*/ 533 w 636"/>
                <a:gd name="T39" fmla="*/ 52 h 313"/>
                <a:gd name="T40" fmla="*/ 521 w 636"/>
                <a:gd name="T41" fmla="*/ 44 h 313"/>
                <a:gd name="T42" fmla="*/ 514 w 636"/>
                <a:gd name="T43" fmla="*/ 42 h 313"/>
                <a:gd name="T44" fmla="*/ 502 w 636"/>
                <a:gd name="T45" fmla="*/ 38 h 313"/>
                <a:gd name="T46" fmla="*/ 464 w 636"/>
                <a:gd name="T47" fmla="*/ 33 h 313"/>
                <a:gd name="T48" fmla="*/ 447 w 636"/>
                <a:gd name="T49" fmla="*/ 37 h 313"/>
                <a:gd name="T50" fmla="*/ 413 w 636"/>
                <a:gd name="T51" fmla="*/ 25 h 313"/>
                <a:gd name="T52" fmla="*/ 326 w 636"/>
                <a:gd name="T53" fmla="*/ 17 h 313"/>
                <a:gd name="T54" fmla="*/ 85 w 636"/>
                <a:gd name="T55" fmla="*/ 6 h 313"/>
                <a:gd name="T56" fmla="*/ 0 w 636"/>
                <a:gd name="T57" fmla="*/ 195 h 313"/>
                <a:gd name="T58" fmla="*/ 138 w 636"/>
                <a:gd name="T59" fmla="*/ 205 h 313"/>
                <a:gd name="T60" fmla="*/ 139 w 636"/>
                <a:gd name="T61" fmla="*/ 302 h 313"/>
                <a:gd name="T62" fmla="*/ 417 w 636"/>
                <a:gd name="T63" fmla="*/ 312 h 313"/>
                <a:gd name="T64" fmla="*/ 636 w 636"/>
                <a:gd name="T65" fmla="*/ 312 h 313"/>
                <a:gd name="T66" fmla="*/ 629 w 636"/>
                <a:gd name="T67" fmla="*/ 30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6" h="313">
                  <a:moveTo>
                    <a:pt x="629" y="301"/>
                  </a:moveTo>
                  <a:lnTo>
                    <a:pt x="625" y="294"/>
                  </a:lnTo>
                  <a:lnTo>
                    <a:pt x="624" y="287"/>
                  </a:lnTo>
                  <a:lnTo>
                    <a:pt x="617" y="283"/>
                  </a:lnTo>
                  <a:lnTo>
                    <a:pt x="612" y="278"/>
                  </a:lnTo>
                  <a:lnTo>
                    <a:pt x="608" y="266"/>
                  </a:lnTo>
                  <a:lnTo>
                    <a:pt x="602" y="259"/>
                  </a:lnTo>
                  <a:lnTo>
                    <a:pt x="602" y="252"/>
                  </a:lnTo>
                  <a:lnTo>
                    <a:pt x="601" y="247"/>
                  </a:lnTo>
                  <a:lnTo>
                    <a:pt x="594" y="243"/>
                  </a:lnTo>
                  <a:lnTo>
                    <a:pt x="598" y="224"/>
                  </a:lnTo>
                  <a:lnTo>
                    <a:pt x="594" y="210"/>
                  </a:lnTo>
                  <a:lnTo>
                    <a:pt x="594" y="203"/>
                  </a:lnTo>
                  <a:lnTo>
                    <a:pt x="596" y="197"/>
                  </a:lnTo>
                  <a:lnTo>
                    <a:pt x="590" y="190"/>
                  </a:lnTo>
                  <a:lnTo>
                    <a:pt x="593" y="183"/>
                  </a:lnTo>
                  <a:lnTo>
                    <a:pt x="589" y="176"/>
                  </a:lnTo>
                  <a:lnTo>
                    <a:pt x="590" y="169"/>
                  </a:lnTo>
                  <a:lnTo>
                    <a:pt x="583" y="167"/>
                  </a:lnTo>
                  <a:lnTo>
                    <a:pt x="583" y="160"/>
                  </a:lnTo>
                  <a:lnTo>
                    <a:pt x="578" y="160"/>
                  </a:lnTo>
                  <a:lnTo>
                    <a:pt x="578" y="157"/>
                  </a:lnTo>
                  <a:lnTo>
                    <a:pt x="578" y="152"/>
                  </a:lnTo>
                  <a:lnTo>
                    <a:pt x="578" y="145"/>
                  </a:lnTo>
                  <a:lnTo>
                    <a:pt x="578" y="140"/>
                  </a:lnTo>
                  <a:lnTo>
                    <a:pt x="578" y="133"/>
                  </a:lnTo>
                  <a:lnTo>
                    <a:pt x="573" y="126"/>
                  </a:lnTo>
                  <a:lnTo>
                    <a:pt x="573" y="121"/>
                  </a:lnTo>
                  <a:lnTo>
                    <a:pt x="565" y="110"/>
                  </a:lnTo>
                  <a:lnTo>
                    <a:pt x="565" y="103"/>
                  </a:lnTo>
                  <a:lnTo>
                    <a:pt x="559" y="98"/>
                  </a:lnTo>
                  <a:lnTo>
                    <a:pt x="559" y="91"/>
                  </a:lnTo>
                  <a:lnTo>
                    <a:pt x="558" y="86"/>
                  </a:lnTo>
                  <a:lnTo>
                    <a:pt x="554" y="79"/>
                  </a:lnTo>
                  <a:lnTo>
                    <a:pt x="555" y="75"/>
                  </a:lnTo>
                  <a:lnTo>
                    <a:pt x="555" y="67"/>
                  </a:lnTo>
                  <a:lnTo>
                    <a:pt x="548" y="65"/>
                  </a:lnTo>
                  <a:lnTo>
                    <a:pt x="543" y="64"/>
                  </a:lnTo>
                  <a:lnTo>
                    <a:pt x="536" y="59"/>
                  </a:lnTo>
                  <a:lnTo>
                    <a:pt x="533" y="52"/>
                  </a:lnTo>
                  <a:lnTo>
                    <a:pt x="527" y="49"/>
                  </a:lnTo>
                  <a:lnTo>
                    <a:pt x="521" y="44"/>
                  </a:lnTo>
                  <a:lnTo>
                    <a:pt x="514" y="44"/>
                  </a:lnTo>
                  <a:lnTo>
                    <a:pt x="514" y="42"/>
                  </a:lnTo>
                  <a:lnTo>
                    <a:pt x="508" y="40"/>
                  </a:lnTo>
                  <a:lnTo>
                    <a:pt x="502" y="38"/>
                  </a:lnTo>
                  <a:lnTo>
                    <a:pt x="491" y="30"/>
                  </a:lnTo>
                  <a:lnTo>
                    <a:pt x="464" y="33"/>
                  </a:lnTo>
                  <a:lnTo>
                    <a:pt x="451" y="31"/>
                  </a:lnTo>
                  <a:lnTo>
                    <a:pt x="447" y="37"/>
                  </a:lnTo>
                  <a:lnTo>
                    <a:pt x="440" y="40"/>
                  </a:lnTo>
                  <a:lnTo>
                    <a:pt x="413" y="25"/>
                  </a:lnTo>
                  <a:lnTo>
                    <a:pt x="406" y="17"/>
                  </a:lnTo>
                  <a:lnTo>
                    <a:pt x="326" y="17"/>
                  </a:lnTo>
                  <a:lnTo>
                    <a:pt x="209" y="11"/>
                  </a:lnTo>
                  <a:lnTo>
                    <a:pt x="85" y="6"/>
                  </a:lnTo>
                  <a:lnTo>
                    <a:pt x="12" y="0"/>
                  </a:lnTo>
                  <a:lnTo>
                    <a:pt x="0" y="195"/>
                  </a:lnTo>
                  <a:lnTo>
                    <a:pt x="66" y="201"/>
                  </a:lnTo>
                  <a:lnTo>
                    <a:pt x="138" y="205"/>
                  </a:lnTo>
                  <a:lnTo>
                    <a:pt x="145" y="207"/>
                  </a:lnTo>
                  <a:lnTo>
                    <a:pt x="139" y="302"/>
                  </a:lnTo>
                  <a:lnTo>
                    <a:pt x="234" y="308"/>
                  </a:lnTo>
                  <a:lnTo>
                    <a:pt x="417" y="312"/>
                  </a:lnTo>
                  <a:lnTo>
                    <a:pt x="512" y="313"/>
                  </a:lnTo>
                  <a:lnTo>
                    <a:pt x="636" y="312"/>
                  </a:lnTo>
                  <a:lnTo>
                    <a:pt x="629" y="306"/>
                  </a:lnTo>
                  <a:lnTo>
                    <a:pt x="629" y="301"/>
                  </a:lnTo>
                  <a:close/>
                </a:path>
              </a:pathLst>
            </a:custGeom>
            <a:solidFill>
              <a:srgbClr val="877753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945350" y="126928"/>
              <a:ext cx="1007492" cy="625385"/>
            </a:xfrm>
            <a:custGeom>
              <a:avLst/>
              <a:gdLst>
                <a:gd name="T0" fmla="*/ 518 w 792"/>
                <a:gd name="T1" fmla="*/ 80 h 492"/>
                <a:gd name="T2" fmla="*/ 279 w 792"/>
                <a:gd name="T3" fmla="*/ 47 h 492"/>
                <a:gd name="T4" fmla="*/ 19 w 792"/>
                <a:gd name="T5" fmla="*/ 0 h 492"/>
                <a:gd name="T6" fmla="*/ 0 w 792"/>
                <a:gd name="T7" fmla="*/ 96 h 492"/>
                <a:gd name="T8" fmla="*/ 9 w 792"/>
                <a:gd name="T9" fmla="*/ 118 h 492"/>
                <a:gd name="T10" fmla="*/ 16 w 792"/>
                <a:gd name="T11" fmla="*/ 137 h 492"/>
                <a:gd name="T12" fmla="*/ 17 w 792"/>
                <a:gd name="T13" fmla="*/ 149 h 492"/>
                <a:gd name="T14" fmla="*/ 20 w 792"/>
                <a:gd name="T15" fmla="*/ 162 h 492"/>
                <a:gd name="T16" fmla="*/ 32 w 792"/>
                <a:gd name="T17" fmla="*/ 174 h 492"/>
                <a:gd name="T18" fmla="*/ 39 w 792"/>
                <a:gd name="T19" fmla="*/ 185 h 492"/>
                <a:gd name="T20" fmla="*/ 48 w 792"/>
                <a:gd name="T21" fmla="*/ 206 h 492"/>
                <a:gd name="T22" fmla="*/ 53 w 792"/>
                <a:gd name="T23" fmla="*/ 214 h 492"/>
                <a:gd name="T24" fmla="*/ 59 w 792"/>
                <a:gd name="T25" fmla="*/ 226 h 492"/>
                <a:gd name="T26" fmla="*/ 69 w 792"/>
                <a:gd name="T27" fmla="*/ 233 h 492"/>
                <a:gd name="T28" fmla="*/ 73 w 792"/>
                <a:gd name="T29" fmla="*/ 242 h 492"/>
                <a:gd name="T30" fmla="*/ 88 w 792"/>
                <a:gd name="T31" fmla="*/ 243 h 492"/>
                <a:gd name="T32" fmla="*/ 74 w 792"/>
                <a:gd name="T33" fmla="*/ 276 h 492"/>
                <a:gd name="T34" fmla="*/ 67 w 792"/>
                <a:gd name="T35" fmla="*/ 288 h 492"/>
                <a:gd name="T36" fmla="*/ 66 w 792"/>
                <a:gd name="T37" fmla="*/ 300 h 492"/>
                <a:gd name="T38" fmla="*/ 67 w 792"/>
                <a:gd name="T39" fmla="*/ 319 h 492"/>
                <a:gd name="T40" fmla="*/ 58 w 792"/>
                <a:gd name="T41" fmla="*/ 326 h 492"/>
                <a:gd name="T42" fmla="*/ 55 w 792"/>
                <a:gd name="T43" fmla="*/ 340 h 492"/>
                <a:gd name="T44" fmla="*/ 61 w 792"/>
                <a:gd name="T45" fmla="*/ 348 h 492"/>
                <a:gd name="T46" fmla="*/ 73 w 792"/>
                <a:gd name="T47" fmla="*/ 356 h 492"/>
                <a:gd name="T48" fmla="*/ 99 w 792"/>
                <a:gd name="T49" fmla="*/ 346 h 492"/>
                <a:gd name="T50" fmla="*/ 105 w 792"/>
                <a:gd name="T51" fmla="*/ 365 h 492"/>
                <a:gd name="T52" fmla="*/ 112 w 792"/>
                <a:gd name="T53" fmla="*/ 395 h 492"/>
                <a:gd name="T54" fmla="*/ 119 w 792"/>
                <a:gd name="T55" fmla="*/ 407 h 492"/>
                <a:gd name="T56" fmla="*/ 116 w 792"/>
                <a:gd name="T57" fmla="*/ 422 h 492"/>
                <a:gd name="T58" fmla="*/ 123 w 792"/>
                <a:gd name="T59" fmla="*/ 434 h 492"/>
                <a:gd name="T60" fmla="*/ 136 w 792"/>
                <a:gd name="T61" fmla="*/ 438 h 492"/>
                <a:gd name="T62" fmla="*/ 138 w 792"/>
                <a:gd name="T63" fmla="*/ 456 h 492"/>
                <a:gd name="T64" fmla="*/ 141 w 792"/>
                <a:gd name="T65" fmla="*/ 468 h 492"/>
                <a:gd name="T66" fmla="*/ 150 w 792"/>
                <a:gd name="T67" fmla="*/ 480 h 492"/>
                <a:gd name="T68" fmla="*/ 154 w 792"/>
                <a:gd name="T69" fmla="*/ 473 h 492"/>
                <a:gd name="T70" fmla="*/ 173 w 792"/>
                <a:gd name="T71" fmla="*/ 472 h 492"/>
                <a:gd name="T72" fmla="*/ 185 w 792"/>
                <a:gd name="T73" fmla="*/ 475 h 492"/>
                <a:gd name="T74" fmla="*/ 195 w 792"/>
                <a:gd name="T75" fmla="*/ 468 h 492"/>
                <a:gd name="T76" fmla="*/ 220 w 792"/>
                <a:gd name="T77" fmla="*/ 473 h 492"/>
                <a:gd name="T78" fmla="*/ 233 w 792"/>
                <a:gd name="T79" fmla="*/ 475 h 492"/>
                <a:gd name="T80" fmla="*/ 245 w 792"/>
                <a:gd name="T81" fmla="*/ 473 h 492"/>
                <a:gd name="T82" fmla="*/ 261 w 792"/>
                <a:gd name="T83" fmla="*/ 463 h 492"/>
                <a:gd name="T84" fmla="*/ 269 w 792"/>
                <a:gd name="T85" fmla="*/ 482 h 492"/>
                <a:gd name="T86" fmla="*/ 281 w 792"/>
                <a:gd name="T87" fmla="*/ 444 h 492"/>
                <a:gd name="T88" fmla="*/ 413 w 792"/>
                <a:gd name="T89" fmla="*/ 457 h 492"/>
                <a:gd name="T90" fmla="*/ 670 w 792"/>
                <a:gd name="T91" fmla="*/ 484 h 492"/>
                <a:gd name="T92" fmla="*/ 766 w 792"/>
                <a:gd name="T93" fmla="*/ 486 h 492"/>
                <a:gd name="T94" fmla="*/ 792 w 792"/>
                <a:gd name="T95" fmla="*/ 108 h 492"/>
                <a:gd name="T96" fmla="*/ 744 w 792"/>
                <a:gd name="T97" fmla="*/ 10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492">
                  <a:moveTo>
                    <a:pt x="618" y="91"/>
                  </a:moveTo>
                  <a:lnTo>
                    <a:pt x="518" y="80"/>
                  </a:lnTo>
                  <a:lnTo>
                    <a:pt x="425" y="67"/>
                  </a:lnTo>
                  <a:lnTo>
                    <a:pt x="279" y="47"/>
                  </a:lnTo>
                  <a:lnTo>
                    <a:pt x="113" y="19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0" y="96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5" y="130"/>
                  </a:lnTo>
                  <a:lnTo>
                    <a:pt x="16" y="137"/>
                  </a:lnTo>
                  <a:lnTo>
                    <a:pt x="13" y="143"/>
                  </a:lnTo>
                  <a:lnTo>
                    <a:pt x="17" y="149"/>
                  </a:lnTo>
                  <a:lnTo>
                    <a:pt x="11" y="150"/>
                  </a:lnTo>
                  <a:lnTo>
                    <a:pt x="20" y="162"/>
                  </a:lnTo>
                  <a:lnTo>
                    <a:pt x="23" y="169"/>
                  </a:lnTo>
                  <a:lnTo>
                    <a:pt x="32" y="174"/>
                  </a:lnTo>
                  <a:lnTo>
                    <a:pt x="35" y="180"/>
                  </a:lnTo>
                  <a:lnTo>
                    <a:pt x="39" y="185"/>
                  </a:lnTo>
                  <a:lnTo>
                    <a:pt x="40" y="192"/>
                  </a:lnTo>
                  <a:lnTo>
                    <a:pt x="48" y="206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4" y="220"/>
                  </a:lnTo>
                  <a:lnTo>
                    <a:pt x="59" y="226"/>
                  </a:lnTo>
                  <a:lnTo>
                    <a:pt x="62" y="233"/>
                  </a:lnTo>
                  <a:lnTo>
                    <a:pt x="69" y="233"/>
                  </a:lnTo>
                  <a:lnTo>
                    <a:pt x="67" y="238"/>
                  </a:lnTo>
                  <a:lnTo>
                    <a:pt x="73" y="242"/>
                  </a:lnTo>
                  <a:lnTo>
                    <a:pt x="82" y="242"/>
                  </a:lnTo>
                  <a:lnTo>
                    <a:pt x="88" y="243"/>
                  </a:lnTo>
                  <a:lnTo>
                    <a:pt x="81" y="262"/>
                  </a:lnTo>
                  <a:lnTo>
                    <a:pt x="74" y="276"/>
                  </a:lnTo>
                  <a:lnTo>
                    <a:pt x="73" y="281"/>
                  </a:lnTo>
                  <a:lnTo>
                    <a:pt x="67" y="288"/>
                  </a:lnTo>
                  <a:lnTo>
                    <a:pt x="70" y="294"/>
                  </a:lnTo>
                  <a:lnTo>
                    <a:pt x="66" y="300"/>
                  </a:lnTo>
                  <a:lnTo>
                    <a:pt x="70" y="307"/>
                  </a:lnTo>
                  <a:lnTo>
                    <a:pt x="67" y="319"/>
                  </a:lnTo>
                  <a:lnTo>
                    <a:pt x="62" y="321"/>
                  </a:lnTo>
                  <a:lnTo>
                    <a:pt x="58" y="326"/>
                  </a:lnTo>
                  <a:lnTo>
                    <a:pt x="61" y="333"/>
                  </a:lnTo>
                  <a:lnTo>
                    <a:pt x="55" y="340"/>
                  </a:lnTo>
                  <a:lnTo>
                    <a:pt x="54" y="345"/>
                  </a:lnTo>
                  <a:lnTo>
                    <a:pt x="61" y="348"/>
                  </a:lnTo>
                  <a:lnTo>
                    <a:pt x="66" y="356"/>
                  </a:lnTo>
                  <a:lnTo>
                    <a:pt x="73" y="356"/>
                  </a:lnTo>
                  <a:lnTo>
                    <a:pt x="99" y="341"/>
                  </a:lnTo>
                  <a:lnTo>
                    <a:pt x="99" y="346"/>
                  </a:lnTo>
                  <a:lnTo>
                    <a:pt x="105" y="353"/>
                  </a:lnTo>
                  <a:lnTo>
                    <a:pt x="105" y="365"/>
                  </a:lnTo>
                  <a:lnTo>
                    <a:pt x="108" y="383"/>
                  </a:lnTo>
                  <a:lnTo>
                    <a:pt x="112" y="395"/>
                  </a:lnTo>
                  <a:lnTo>
                    <a:pt x="117" y="400"/>
                  </a:lnTo>
                  <a:lnTo>
                    <a:pt x="119" y="407"/>
                  </a:lnTo>
                  <a:lnTo>
                    <a:pt x="120" y="414"/>
                  </a:lnTo>
                  <a:lnTo>
                    <a:pt x="116" y="422"/>
                  </a:lnTo>
                  <a:lnTo>
                    <a:pt x="119" y="429"/>
                  </a:lnTo>
                  <a:lnTo>
                    <a:pt x="123" y="434"/>
                  </a:lnTo>
                  <a:lnTo>
                    <a:pt x="130" y="433"/>
                  </a:lnTo>
                  <a:lnTo>
                    <a:pt x="136" y="438"/>
                  </a:lnTo>
                  <a:lnTo>
                    <a:pt x="141" y="450"/>
                  </a:lnTo>
                  <a:lnTo>
                    <a:pt x="138" y="456"/>
                  </a:lnTo>
                  <a:lnTo>
                    <a:pt x="142" y="463"/>
                  </a:lnTo>
                  <a:lnTo>
                    <a:pt x="141" y="468"/>
                  </a:lnTo>
                  <a:lnTo>
                    <a:pt x="145" y="475"/>
                  </a:lnTo>
                  <a:lnTo>
                    <a:pt x="150" y="480"/>
                  </a:lnTo>
                  <a:lnTo>
                    <a:pt x="153" y="479"/>
                  </a:lnTo>
                  <a:lnTo>
                    <a:pt x="154" y="473"/>
                  </a:lnTo>
                  <a:lnTo>
                    <a:pt x="159" y="469"/>
                  </a:lnTo>
                  <a:lnTo>
                    <a:pt x="173" y="472"/>
                  </a:lnTo>
                  <a:lnTo>
                    <a:pt x="178" y="475"/>
                  </a:lnTo>
                  <a:lnTo>
                    <a:pt x="185" y="475"/>
                  </a:lnTo>
                  <a:lnTo>
                    <a:pt x="191" y="469"/>
                  </a:lnTo>
                  <a:lnTo>
                    <a:pt x="195" y="468"/>
                  </a:lnTo>
                  <a:lnTo>
                    <a:pt x="208" y="473"/>
                  </a:lnTo>
                  <a:lnTo>
                    <a:pt x="220" y="473"/>
                  </a:lnTo>
                  <a:lnTo>
                    <a:pt x="227" y="476"/>
                  </a:lnTo>
                  <a:lnTo>
                    <a:pt x="233" y="475"/>
                  </a:lnTo>
                  <a:lnTo>
                    <a:pt x="245" y="479"/>
                  </a:lnTo>
                  <a:lnTo>
                    <a:pt x="245" y="473"/>
                  </a:lnTo>
                  <a:lnTo>
                    <a:pt x="254" y="461"/>
                  </a:lnTo>
                  <a:lnTo>
                    <a:pt x="261" y="463"/>
                  </a:lnTo>
                  <a:lnTo>
                    <a:pt x="265" y="475"/>
                  </a:lnTo>
                  <a:lnTo>
                    <a:pt x="269" y="482"/>
                  </a:lnTo>
                  <a:lnTo>
                    <a:pt x="275" y="487"/>
                  </a:lnTo>
                  <a:lnTo>
                    <a:pt x="281" y="444"/>
                  </a:lnTo>
                  <a:lnTo>
                    <a:pt x="287" y="440"/>
                  </a:lnTo>
                  <a:lnTo>
                    <a:pt x="413" y="457"/>
                  </a:lnTo>
                  <a:lnTo>
                    <a:pt x="534" y="472"/>
                  </a:lnTo>
                  <a:lnTo>
                    <a:pt x="670" y="484"/>
                  </a:lnTo>
                  <a:lnTo>
                    <a:pt x="762" y="492"/>
                  </a:lnTo>
                  <a:lnTo>
                    <a:pt x="766" y="486"/>
                  </a:lnTo>
                  <a:lnTo>
                    <a:pt x="771" y="400"/>
                  </a:lnTo>
                  <a:lnTo>
                    <a:pt x="792" y="108"/>
                  </a:lnTo>
                  <a:lnTo>
                    <a:pt x="792" y="105"/>
                  </a:lnTo>
                  <a:lnTo>
                    <a:pt x="744" y="103"/>
                  </a:lnTo>
                  <a:lnTo>
                    <a:pt x="618" y="91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645658" y="1304980"/>
              <a:ext cx="657118" cy="571176"/>
            </a:xfrm>
            <a:custGeom>
              <a:avLst/>
              <a:gdLst>
                <a:gd name="T0" fmla="*/ 517 w 517"/>
                <a:gd name="T1" fmla="*/ 350 h 449"/>
                <a:gd name="T2" fmla="*/ 507 w 517"/>
                <a:gd name="T3" fmla="*/ 340 h 449"/>
                <a:gd name="T4" fmla="*/ 492 w 517"/>
                <a:gd name="T5" fmla="*/ 330 h 449"/>
                <a:gd name="T6" fmla="*/ 488 w 517"/>
                <a:gd name="T7" fmla="*/ 311 h 449"/>
                <a:gd name="T8" fmla="*/ 482 w 517"/>
                <a:gd name="T9" fmla="*/ 292 h 449"/>
                <a:gd name="T10" fmla="*/ 474 w 517"/>
                <a:gd name="T11" fmla="*/ 276 h 449"/>
                <a:gd name="T12" fmla="*/ 465 w 517"/>
                <a:gd name="T13" fmla="*/ 265 h 449"/>
                <a:gd name="T14" fmla="*/ 447 w 517"/>
                <a:gd name="T15" fmla="*/ 261 h 449"/>
                <a:gd name="T16" fmla="*/ 442 w 517"/>
                <a:gd name="T17" fmla="*/ 253 h 449"/>
                <a:gd name="T18" fmla="*/ 412 w 517"/>
                <a:gd name="T19" fmla="*/ 229 h 449"/>
                <a:gd name="T20" fmla="*/ 412 w 517"/>
                <a:gd name="T21" fmla="*/ 216 h 449"/>
                <a:gd name="T22" fmla="*/ 419 w 517"/>
                <a:gd name="T23" fmla="*/ 199 h 449"/>
                <a:gd name="T24" fmla="*/ 423 w 517"/>
                <a:gd name="T25" fmla="*/ 178 h 449"/>
                <a:gd name="T26" fmla="*/ 427 w 517"/>
                <a:gd name="T27" fmla="*/ 168 h 449"/>
                <a:gd name="T28" fmla="*/ 409 w 517"/>
                <a:gd name="T29" fmla="*/ 160 h 449"/>
                <a:gd name="T30" fmla="*/ 400 w 517"/>
                <a:gd name="T31" fmla="*/ 158 h 449"/>
                <a:gd name="T32" fmla="*/ 389 w 517"/>
                <a:gd name="T33" fmla="*/ 166 h 449"/>
                <a:gd name="T34" fmla="*/ 378 w 517"/>
                <a:gd name="T35" fmla="*/ 132 h 449"/>
                <a:gd name="T36" fmla="*/ 367 w 517"/>
                <a:gd name="T37" fmla="*/ 122 h 449"/>
                <a:gd name="T38" fmla="*/ 350 w 517"/>
                <a:gd name="T39" fmla="*/ 105 h 449"/>
                <a:gd name="T40" fmla="*/ 337 w 517"/>
                <a:gd name="T41" fmla="*/ 95 h 449"/>
                <a:gd name="T42" fmla="*/ 327 w 517"/>
                <a:gd name="T43" fmla="*/ 82 h 449"/>
                <a:gd name="T44" fmla="*/ 320 w 517"/>
                <a:gd name="T45" fmla="*/ 63 h 449"/>
                <a:gd name="T46" fmla="*/ 314 w 517"/>
                <a:gd name="T47" fmla="*/ 49 h 449"/>
                <a:gd name="T48" fmla="*/ 316 w 517"/>
                <a:gd name="T49" fmla="*/ 30 h 449"/>
                <a:gd name="T50" fmla="*/ 316 w 517"/>
                <a:gd name="T51" fmla="*/ 23 h 449"/>
                <a:gd name="T52" fmla="*/ 300 w 517"/>
                <a:gd name="T53" fmla="*/ 7 h 449"/>
                <a:gd name="T54" fmla="*/ 247 w 517"/>
                <a:gd name="T55" fmla="*/ 5 h 449"/>
                <a:gd name="T56" fmla="*/ 83 w 517"/>
                <a:gd name="T57" fmla="*/ 13 h 449"/>
                <a:gd name="T58" fmla="*/ 0 w 517"/>
                <a:gd name="T59" fmla="*/ 19 h 449"/>
                <a:gd name="T60" fmla="*/ 10 w 517"/>
                <a:gd name="T61" fmla="*/ 38 h 449"/>
                <a:gd name="T62" fmla="*/ 22 w 517"/>
                <a:gd name="T63" fmla="*/ 47 h 449"/>
                <a:gd name="T64" fmla="*/ 27 w 517"/>
                <a:gd name="T65" fmla="*/ 61 h 449"/>
                <a:gd name="T66" fmla="*/ 34 w 517"/>
                <a:gd name="T67" fmla="*/ 72 h 449"/>
                <a:gd name="T68" fmla="*/ 57 w 517"/>
                <a:gd name="T69" fmla="*/ 81 h 449"/>
                <a:gd name="T70" fmla="*/ 67 w 517"/>
                <a:gd name="T71" fmla="*/ 89 h 449"/>
                <a:gd name="T72" fmla="*/ 67 w 517"/>
                <a:gd name="T73" fmla="*/ 97 h 449"/>
                <a:gd name="T74" fmla="*/ 59 w 517"/>
                <a:gd name="T75" fmla="*/ 103 h 449"/>
                <a:gd name="T76" fmla="*/ 53 w 517"/>
                <a:gd name="T77" fmla="*/ 119 h 449"/>
                <a:gd name="T78" fmla="*/ 67 w 517"/>
                <a:gd name="T79" fmla="*/ 131 h 449"/>
                <a:gd name="T80" fmla="*/ 76 w 517"/>
                <a:gd name="T81" fmla="*/ 150 h 449"/>
                <a:gd name="T82" fmla="*/ 88 w 517"/>
                <a:gd name="T83" fmla="*/ 157 h 449"/>
                <a:gd name="T84" fmla="*/ 94 w 517"/>
                <a:gd name="T85" fmla="*/ 414 h 449"/>
                <a:gd name="T86" fmla="*/ 296 w 517"/>
                <a:gd name="T87" fmla="*/ 407 h 449"/>
                <a:gd name="T88" fmla="*/ 442 w 517"/>
                <a:gd name="T89" fmla="*/ 402 h 449"/>
                <a:gd name="T90" fmla="*/ 448 w 517"/>
                <a:gd name="T91" fmla="*/ 414 h 449"/>
                <a:gd name="T92" fmla="*/ 443 w 517"/>
                <a:gd name="T93" fmla="*/ 426 h 449"/>
                <a:gd name="T94" fmla="*/ 432 w 517"/>
                <a:gd name="T95" fmla="*/ 436 h 449"/>
                <a:gd name="T96" fmla="*/ 432 w 517"/>
                <a:gd name="T97" fmla="*/ 449 h 449"/>
                <a:gd name="T98" fmla="*/ 481 w 517"/>
                <a:gd name="T99" fmla="*/ 434 h 449"/>
                <a:gd name="T100" fmla="*/ 480 w 517"/>
                <a:gd name="T101" fmla="*/ 422 h 449"/>
                <a:gd name="T102" fmla="*/ 484 w 517"/>
                <a:gd name="T103" fmla="*/ 409 h 449"/>
                <a:gd name="T104" fmla="*/ 488 w 517"/>
                <a:gd name="T105" fmla="*/ 400 h 449"/>
                <a:gd name="T106" fmla="*/ 489 w 517"/>
                <a:gd name="T107" fmla="*/ 387 h 449"/>
                <a:gd name="T108" fmla="*/ 490 w 517"/>
                <a:gd name="T109" fmla="*/ 398 h 449"/>
                <a:gd name="T110" fmla="*/ 499 w 517"/>
                <a:gd name="T111" fmla="*/ 386 h 449"/>
                <a:gd name="T112" fmla="*/ 512 w 517"/>
                <a:gd name="T113" fmla="*/ 386 h 449"/>
                <a:gd name="T114" fmla="*/ 512 w 517"/>
                <a:gd name="T115" fmla="*/ 371 h 449"/>
                <a:gd name="T116" fmla="*/ 516 w 517"/>
                <a:gd name="T117" fmla="*/ 35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7" h="449">
                  <a:moveTo>
                    <a:pt x="516" y="356"/>
                  </a:moveTo>
                  <a:lnTo>
                    <a:pt x="517" y="350"/>
                  </a:lnTo>
                  <a:lnTo>
                    <a:pt x="516" y="345"/>
                  </a:lnTo>
                  <a:lnTo>
                    <a:pt x="507" y="340"/>
                  </a:lnTo>
                  <a:lnTo>
                    <a:pt x="501" y="342"/>
                  </a:lnTo>
                  <a:lnTo>
                    <a:pt x="492" y="330"/>
                  </a:lnTo>
                  <a:lnTo>
                    <a:pt x="484" y="318"/>
                  </a:lnTo>
                  <a:lnTo>
                    <a:pt x="488" y="311"/>
                  </a:lnTo>
                  <a:lnTo>
                    <a:pt x="489" y="304"/>
                  </a:lnTo>
                  <a:lnTo>
                    <a:pt x="482" y="292"/>
                  </a:lnTo>
                  <a:lnTo>
                    <a:pt x="481" y="279"/>
                  </a:lnTo>
                  <a:lnTo>
                    <a:pt x="474" y="276"/>
                  </a:lnTo>
                  <a:lnTo>
                    <a:pt x="469" y="272"/>
                  </a:lnTo>
                  <a:lnTo>
                    <a:pt x="465" y="265"/>
                  </a:lnTo>
                  <a:lnTo>
                    <a:pt x="454" y="258"/>
                  </a:lnTo>
                  <a:lnTo>
                    <a:pt x="447" y="261"/>
                  </a:lnTo>
                  <a:lnTo>
                    <a:pt x="446" y="253"/>
                  </a:lnTo>
                  <a:lnTo>
                    <a:pt x="442" y="253"/>
                  </a:lnTo>
                  <a:lnTo>
                    <a:pt x="424" y="241"/>
                  </a:lnTo>
                  <a:lnTo>
                    <a:pt x="412" y="229"/>
                  </a:lnTo>
                  <a:lnTo>
                    <a:pt x="411" y="222"/>
                  </a:lnTo>
                  <a:lnTo>
                    <a:pt x="412" y="216"/>
                  </a:lnTo>
                  <a:lnTo>
                    <a:pt x="415" y="210"/>
                  </a:lnTo>
                  <a:lnTo>
                    <a:pt x="419" y="199"/>
                  </a:lnTo>
                  <a:lnTo>
                    <a:pt x="423" y="189"/>
                  </a:lnTo>
                  <a:lnTo>
                    <a:pt x="423" y="178"/>
                  </a:lnTo>
                  <a:lnTo>
                    <a:pt x="427" y="170"/>
                  </a:lnTo>
                  <a:lnTo>
                    <a:pt x="427" y="168"/>
                  </a:lnTo>
                  <a:lnTo>
                    <a:pt x="415" y="161"/>
                  </a:lnTo>
                  <a:lnTo>
                    <a:pt x="409" y="160"/>
                  </a:lnTo>
                  <a:lnTo>
                    <a:pt x="402" y="157"/>
                  </a:lnTo>
                  <a:lnTo>
                    <a:pt x="400" y="158"/>
                  </a:lnTo>
                  <a:lnTo>
                    <a:pt x="396" y="164"/>
                  </a:lnTo>
                  <a:lnTo>
                    <a:pt x="389" y="166"/>
                  </a:lnTo>
                  <a:lnTo>
                    <a:pt x="383" y="160"/>
                  </a:lnTo>
                  <a:lnTo>
                    <a:pt x="378" y="132"/>
                  </a:lnTo>
                  <a:lnTo>
                    <a:pt x="374" y="126"/>
                  </a:lnTo>
                  <a:lnTo>
                    <a:pt x="367" y="122"/>
                  </a:lnTo>
                  <a:lnTo>
                    <a:pt x="352" y="112"/>
                  </a:lnTo>
                  <a:lnTo>
                    <a:pt x="350" y="105"/>
                  </a:lnTo>
                  <a:lnTo>
                    <a:pt x="343" y="101"/>
                  </a:lnTo>
                  <a:lnTo>
                    <a:pt x="337" y="95"/>
                  </a:lnTo>
                  <a:lnTo>
                    <a:pt x="329" y="89"/>
                  </a:lnTo>
                  <a:lnTo>
                    <a:pt x="327" y="82"/>
                  </a:lnTo>
                  <a:lnTo>
                    <a:pt x="324" y="77"/>
                  </a:lnTo>
                  <a:lnTo>
                    <a:pt x="320" y="63"/>
                  </a:lnTo>
                  <a:lnTo>
                    <a:pt x="317" y="61"/>
                  </a:lnTo>
                  <a:lnTo>
                    <a:pt x="314" y="49"/>
                  </a:lnTo>
                  <a:lnTo>
                    <a:pt x="314" y="36"/>
                  </a:lnTo>
                  <a:lnTo>
                    <a:pt x="316" y="3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16"/>
                  </a:lnTo>
                  <a:lnTo>
                    <a:pt x="300" y="7"/>
                  </a:lnTo>
                  <a:lnTo>
                    <a:pt x="296" y="0"/>
                  </a:lnTo>
                  <a:lnTo>
                    <a:pt x="247" y="5"/>
                  </a:lnTo>
                  <a:lnTo>
                    <a:pt x="134" y="12"/>
                  </a:lnTo>
                  <a:lnTo>
                    <a:pt x="83" y="13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0" y="38"/>
                  </a:lnTo>
                  <a:lnTo>
                    <a:pt x="15" y="43"/>
                  </a:lnTo>
                  <a:lnTo>
                    <a:pt x="22" y="47"/>
                  </a:lnTo>
                  <a:lnTo>
                    <a:pt x="23" y="54"/>
                  </a:lnTo>
                  <a:lnTo>
                    <a:pt x="27" y="61"/>
                  </a:lnTo>
                  <a:lnTo>
                    <a:pt x="27" y="66"/>
                  </a:lnTo>
                  <a:lnTo>
                    <a:pt x="34" y="72"/>
                  </a:lnTo>
                  <a:lnTo>
                    <a:pt x="52" y="85"/>
                  </a:lnTo>
                  <a:lnTo>
                    <a:pt x="57" y="81"/>
                  </a:lnTo>
                  <a:lnTo>
                    <a:pt x="63" y="82"/>
                  </a:lnTo>
                  <a:lnTo>
                    <a:pt x="67" y="89"/>
                  </a:lnTo>
                  <a:lnTo>
                    <a:pt x="68" y="96"/>
                  </a:lnTo>
                  <a:lnTo>
                    <a:pt x="67" y="97"/>
                  </a:lnTo>
                  <a:lnTo>
                    <a:pt x="61" y="97"/>
                  </a:lnTo>
                  <a:lnTo>
                    <a:pt x="59" y="103"/>
                  </a:lnTo>
                  <a:lnTo>
                    <a:pt x="51" y="114"/>
                  </a:lnTo>
                  <a:lnTo>
                    <a:pt x="53" y="119"/>
                  </a:lnTo>
                  <a:lnTo>
                    <a:pt x="60" y="127"/>
                  </a:lnTo>
                  <a:lnTo>
                    <a:pt x="67" y="131"/>
                  </a:lnTo>
                  <a:lnTo>
                    <a:pt x="67" y="138"/>
                  </a:lnTo>
                  <a:lnTo>
                    <a:pt x="76" y="150"/>
                  </a:lnTo>
                  <a:lnTo>
                    <a:pt x="82" y="151"/>
                  </a:lnTo>
                  <a:lnTo>
                    <a:pt x="88" y="157"/>
                  </a:lnTo>
                  <a:lnTo>
                    <a:pt x="94" y="365"/>
                  </a:lnTo>
                  <a:lnTo>
                    <a:pt x="94" y="414"/>
                  </a:lnTo>
                  <a:lnTo>
                    <a:pt x="172" y="413"/>
                  </a:lnTo>
                  <a:lnTo>
                    <a:pt x="296" y="407"/>
                  </a:lnTo>
                  <a:lnTo>
                    <a:pt x="436" y="398"/>
                  </a:lnTo>
                  <a:lnTo>
                    <a:pt x="442" y="402"/>
                  </a:lnTo>
                  <a:lnTo>
                    <a:pt x="447" y="407"/>
                  </a:lnTo>
                  <a:lnTo>
                    <a:pt x="448" y="414"/>
                  </a:lnTo>
                  <a:lnTo>
                    <a:pt x="448" y="419"/>
                  </a:lnTo>
                  <a:lnTo>
                    <a:pt x="443" y="426"/>
                  </a:lnTo>
                  <a:lnTo>
                    <a:pt x="436" y="430"/>
                  </a:lnTo>
                  <a:lnTo>
                    <a:pt x="432" y="436"/>
                  </a:lnTo>
                  <a:lnTo>
                    <a:pt x="430" y="442"/>
                  </a:lnTo>
                  <a:lnTo>
                    <a:pt x="432" y="449"/>
                  </a:lnTo>
                  <a:lnTo>
                    <a:pt x="477" y="444"/>
                  </a:lnTo>
                  <a:lnTo>
                    <a:pt x="481" y="434"/>
                  </a:lnTo>
                  <a:lnTo>
                    <a:pt x="485" y="427"/>
                  </a:lnTo>
                  <a:lnTo>
                    <a:pt x="480" y="422"/>
                  </a:lnTo>
                  <a:lnTo>
                    <a:pt x="488" y="415"/>
                  </a:lnTo>
                  <a:lnTo>
                    <a:pt x="484" y="409"/>
                  </a:lnTo>
                  <a:lnTo>
                    <a:pt x="490" y="407"/>
                  </a:lnTo>
                  <a:lnTo>
                    <a:pt x="488" y="400"/>
                  </a:lnTo>
                  <a:lnTo>
                    <a:pt x="486" y="394"/>
                  </a:lnTo>
                  <a:lnTo>
                    <a:pt x="489" y="387"/>
                  </a:lnTo>
                  <a:lnTo>
                    <a:pt x="492" y="394"/>
                  </a:lnTo>
                  <a:lnTo>
                    <a:pt x="490" y="398"/>
                  </a:lnTo>
                  <a:lnTo>
                    <a:pt x="497" y="394"/>
                  </a:lnTo>
                  <a:lnTo>
                    <a:pt x="499" y="386"/>
                  </a:lnTo>
                  <a:lnTo>
                    <a:pt x="505" y="383"/>
                  </a:lnTo>
                  <a:lnTo>
                    <a:pt x="512" y="386"/>
                  </a:lnTo>
                  <a:lnTo>
                    <a:pt x="515" y="376"/>
                  </a:lnTo>
                  <a:lnTo>
                    <a:pt x="512" y="371"/>
                  </a:lnTo>
                  <a:lnTo>
                    <a:pt x="517" y="365"/>
                  </a:lnTo>
                  <a:lnTo>
                    <a:pt x="516" y="356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96518" y="1981929"/>
              <a:ext cx="350375" cy="608197"/>
            </a:xfrm>
            <a:custGeom>
              <a:avLst/>
              <a:gdLst>
                <a:gd name="T0" fmla="*/ 264 w 276"/>
                <a:gd name="T1" fmla="*/ 468 h 479"/>
                <a:gd name="T2" fmla="*/ 276 w 276"/>
                <a:gd name="T3" fmla="*/ 448 h 479"/>
                <a:gd name="T4" fmla="*/ 256 w 276"/>
                <a:gd name="T5" fmla="*/ 5 h 479"/>
                <a:gd name="T6" fmla="*/ 193 w 276"/>
                <a:gd name="T7" fmla="*/ 5 h 479"/>
                <a:gd name="T8" fmla="*/ 88 w 276"/>
                <a:gd name="T9" fmla="*/ 21 h 479"/>
                <a:gd name="T10" fmla="*/ 73 w 276"/>
                <a:gd name="T11" fmla="*/ 27 h 479"/>
                <a:gd name="T12" fmla="*/ 67 w 276"/>
                <a:gd name="T13" fmla="*/ 34 h 479"/>
                <a:gd name="T14" fmla="*/ 67 w 276"/>
                <a:gd name="T15" fmla="*/ 50 h 479"/>
                <a:gd name="T16" fmla="*/ 70 w 276"/>
                <a:gd name="T17" fmla="*/ 57 h 479"/>
                <a:gd name="T18" fmla="*/ 62 w 276"/>
                <a:gd name="T19" fmla="*/ 75 h 479"/>
                <a:gd name="T20" fmla="*/ 54 w 276"/>
                <a:gd name="T21" fmla="*/ 84 h 479"/>
                <a:gd name="T22" fmla="*/ 40 w 276"/>
                <a:gd name="T23" fmla="*/ 90 h 479"/>
                <a:gd name="T24" fmla="*/ 42 w 276"/>
                <a:gd name="T25" fmla="*/ 104 h 479"/>
                <a:gd name="T26" fmla="*/ 34 w 276"/>
                <a:gd name="T27" fmla="*/ 120 h 479"/>
                <a:gd name="T28" fmla="*/ 32 w 276"/>
                <a:gd name="T29" fmla="*/ 135 h 479"/>
                <a:gd name="T30" fmla="*/ 32 w 276"/>
                <a:gd name="T31" fmla="*/ 142 h 479"/>
                <a:gd name="T32" fmla="*/ 20 w 276"/>
                <a:gd name="T33" fmla="*/ 146 h 479"/>
                <a:gd name="T34" fmla="*/ 24 w 276"/>
                <a:gd name="T35" fmla="*/ 162 h 479"/>
                <a:gd name="T36" fmla="*/ 29 w 276"/>
                <a:gd name="T37" fmla="*/ 168 h 479"/>
                <a:gd name="T38" fmla="*/ 29 w 276"/>
                <a:gd name="T39" fmla="*/ 173 h 479"/>
                <a:gd name="T40" fmla="*/ 32 w 276"/>
                <a:gd name="T41" fmla="*/ 188 h 479"/>
                <a:gd name="T42" fmla="*/ 28 w 276"/>
                <a:gd name="T43" fmla="*/ 199 h 479"/>
                <a:gd name="T44" fmla="*/ 25 w 276"/>
                <a:gd name="T45" fmla="*/ 215 h 479"/>
                <a:gd name="T46" fmla="*/ 35 w 276"/>
                <a:gd name="T47" fmla="*/ 219 h 479"/>
                <a:gd name="T48" fmla="*/ 31 w 276"/>
                <a:gd name="T49" fmla="*/ 237 h 479"/>
                <a:gd name="T50" fmla="*/ 34 w 276"/>
                <a:gd name="T51" fmla="*/ 251 h 479"/>
                <a:gd name="T52" fmla="*/ 43 w 276"/>
                <a:gd name="T53" fmla="*/ 262 h 479"/>
                <a:gd name="T54" fmla="*/ 40 w 276"/>
                <a:gd name="T55" fmla="*/ 268 h 479"/>
                <a:gd name="T56" fmla="*/ 54 w 276"/>
                <a:gd name="T57" fmla="*/ 277 h 479"/>
                <a:gd name="T58" fmla="*/ 50 w 276"/>
                <a:gd name="T59" fmla="*/ 280 h 479"/>
                <a:gd name="T60" fmla="*/ 35 w 276"/>
                <a:gd name="T61" fmla="*/ 295 h 479"/>
                <a:gd name="T62" fmla="*/ 42 w 276"/>
                <a:gd name="T63" fmla="*/ 301 h 479"/>
                <a:gd name="T64" fmla="*/ 42 w 276"/>
                <a:gd name="T65" fmla="*/ 307 h 479"/>
                <a:gd name="T66" fmla="*/ 23 w 276"/>
                <a:gd name="T67" fmla="*/ 326 h 479"/>
                <a:gd name="T68" fmla="*/ 19 w 276"/>
                <a:gd name="T69" fmla="*/ 342 h 479"/>
                <a:gd name="T70" fmla="*/ 16 w 276"/>
                <a:gd name="T71" fmla="*/ 353 h 479"/>
                <a:gd name="T72" fmla="*/ 12 w 276"/>
                <a:gd name="T73" fmla="*/ 372 h 479"/>
                <a:gd name="T74" fmla="*/ 8 w 276"/>
                <a:gd name="T75" fmla="*/ 384 h 479"/>
                <a:gd name="T76" fmla="*/ 2 w 276"/>
                <a:gd name="T77" fmla="*/ 399 h 479"/>
                <a:gd name="T78" fmla="*/ 82 w 276"/>
                <a:gd name="T79" fmla="*/ 407 h 479"/>
                <a:gd name="T80" fmla="*/ 159 w 276"/>
                <a:gd name="T81" fmla="*/ 408 h 479"/>
                <a:gd name="T82" fmla="*/ 155 w 276"/>
                <a:gd name="T83" fmla="*/ 438 h 479"/>
                <a:gd name="T84" fmla="*/ 170 w 276"/>
                <a:gd name="T85" fmla="*/ 458 h 479"/>
                <a:gd name="T86" fmla="*/ 177 w 276"/>
                <a:gd name="T87" fmla="*/ 473 h 479"/>
                <a:gd name="T88" fmla="*/ 189 w 276"/>
                <a:gd name="T89" fmla="*/ 477 h 479"/>
                <a:gd name="T90" fmla="*/ 200 w 276"/>
                <a:gd name="T91" fmla="*/ 464 h 479"/>
                <a:gd name="T92" fmla="*/ 204 w 276"/>
                <a:gd name="T93" fmla="*/ 463 h 479"/>
                <a:gd name="T94" fmla="*/ 235 w 276"/>
                <a:gd name="T95" fmla="*/ 454 h 479"/>
                <a:gd name="T96" fmla="*/ 239 w 276"/>
                <a:gd name="T97" fmla="*/ 450 h 479"/>
                <a:gd name="T98" fmla="*/ 258 w 276"/>
                <a:gd name="T99" fmla="*/ 454 h 479"/>
                <a:gd name="T100" fmla="*/ 276 w 276"/>
                <a:gd name="T101" fmla="*/ 45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479">
                  <a:moveTo>
                    <a:pt x="251" y="468"/>
                  </a:moveTo>
                  <a:lnTo>
                    <a:pt x="257" y="469"/>
                  </a:lnTo>
                  <a:lnTo>
                    <a:pt x="264" y="468"/>
                  </a:lnTo>
                  <a:lnTo>
                    <a:pt x="251" y="467"/>
                  </a:lnTo>
                  <a:lnTo>
                    <a:pt x="251" y="468"/>
                  </a:lnTo>
                  <a:close/>
                  <a:moveTo>
                    <a:pt x="276" y="448"/>
                  </a:moveTo>
                  <a:lnTo>
                    <a:pt x="256" y="303"/>
                  </a:lnTo>
                  <a:lnTo>
                    <a:pt x="261" y="8"/>
                  </a:lnTo>
                  <a:lnTo>
                    <a:pt x="256" y="5"/>
                  </a:lnTo>
                  <a:lnTo>
                    <a:pt x="253" y="0"/>
                  </a:lnTo>
                  <a:lnTo>
                    <a:pt x="251" y="0"/>
                  </a:lnTo>
                  <a:lnTo>
                    <a:pt x="193" y="5"/>
                  </a:lnTo>
                  <a:lnTo>
                    <a:pt x="85" y="13"/>
                  </a:lnTo>
                  <a:lnTo>
                    <a:pt x="88" y="16"/>
                  </a:lnTo>
                  <a:lnTo>
                    <a:pt x="88" y="21"/>
                  </a:lnTo>
                  <a:lnTo>
                    <a:pt x="82" y="27"/>
                  </a:lnTo>
                  <a:lnTo>
                    <a:pt x="76" y="31"/>
                  </a:lnTo>
                  <a:lnTo>
                    <a:pt x="73" y="27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7" y="34"/>
                  </a:lnTo>
                  <a:lnTo>
                    <a:pt x="67" y="43"/>
                  </a:lnTo>
                  <a:lnTo>
                    <a:pt x="74" y="47"/>
                  </a:lnTo>
                  <a:lnTo>
                    <a:pt x="67" y="50"/>
                  </a:lnTo>
                  <a:lnTo>
                    <a:pt x="66" y="4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66" y="65"/>
                  </a:lnTo>
                  <a:lnTo>
                    <a:pt x="67" y="69"/>
                  </a:lnTo>
                  <a:lnTo>
                    <a:pt x="62" y="75"/>
                  </a:lnTo>
                  <a:lnTo>
                    <a:pt x="59" y="77"/>
                  </a:lnTo>
                  <a:lnTo>
                    <a:pt x="53" y="77"/>
                  </a:lnTo>
                  <a:lnTo>
                    <a:pt x="54" y="84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0" y="90"/>
                  </a:lnTo>
                  <a:lnTo>
                    <a:pt x="44" y="96"/>
                  </a:lnTo>
                  <a:lnTo>
                    <a:pt x="42" y="97"/>
                  </a:lnTo>
                  <a:lnTo>
                    <a:pt x="42" y="104"/>
                  </a:lnTo>
                  <a:lnTo>
                    <a:pt x="46" y="109"/>
                  </a:lnTo>
                  <a:lnTo>
                    <a:pt x="29" y="116"/>
                  </a:lnTo>
                  <a:lnTo>
                    <a:pt x="34" y="120"/>
                  </a:lnTo>
                  <a:lnTo>
                    <a:pt x="32" y="127"/>
                  </a:lnTo>
                  <a:lnTo>
                    <a:pt x="34" y="132"/>
                  </a:lnTo>
                  <a:lnTo>
                    <a:pt x="32" y="135"/>
                  </a:lnTo>
                  <a:lnTo>
                    <a:pt x="25" y="135"/>
                  </a:lnTo>
                  <a:lnTo>
                    <a:pt x="25" y="140"/>
                  </a:lnTo>
                  <a:lnTo>
                    <a:pt x="32" y="142"/>
                  </a:lnTo>
                  <a:lnTo>
                    <a:pt x="27" y="146"/>
                  </a:lnTo>
                  <a:lnTo>
                    <a:pt x="24" y="143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19" y="157"/>
                  </a:lnTo>
                  <a:lnTo>
                    <a:pt x="24" y="162"/>
                  </a:lnTo>
                  <a:lnTo>
                    <a:pt x="20" y="169"/>
                  </a:lnTo>
                  <a:lnTo>
                    <a:pt x="25" y="163"/>
                  </a:lnTo>
                  <a:lnTo>
                    <a:pt x="29" y="168"/>
                  </a:lnTo>
                  <a:lnTo>
                    <a:pt x="24" y="172"/>
                  </a:lnTo>
                  <a:lnTo>
                    <a:pt x="29" y="174"/>
                  </a:lnTo>
                  <a:lnTo>
                    <a:pt x="29" y="173"/>
                  </a:lnTo>
                  <a:lnTo>
                    <a:pt x="28" y="178"/>
                  </a:lnTo>
                  <a:lnTo>
                    <a:pt x="31" y="186"/>
                  </a:lnTo>
                  <a:lnTo>
                    <a:pt x="32" y="188"/>
                  </a:lnTo>
                  <a:lnTo>
                    <a:pt x="35" y="197"/>
                  </a:lnTo>
                  <a:lnTo>
                    <a:pt x="34" y="199"/>
                  </a:lnTo>
                  <a:lnTo>
                    <a:pt x="28" y="199"/>
                  </a:lnTo>
                  <a:lnTo>
                    <a:pt x="29" y="204"/>
                  </a:lnTo>
                  <a:lnTo>
                    <a:pt x="28" y="212"/>
                  </a:lnTo>
                  <a:lnTo>
                    <a:pt x="25" y="215"/>
                  </a:lnTo>
                  <a:lnTo>
                    <a:pt x="24" y="222"/>
                  </a:lnTo>
                  <a:lnTo>
                    <a:pt x="31" y="218"/>
                  </a:lnTo>
                  <a:lnTo>
                    <a:pt x="35" y="219"/>
                  </a:lnTo>
                  <a:lnTo>
                    <a:pt x="36" y="224"/>
                  </a:lnTo>
                  <a:lnTo>
                    <a:pt x="31" y="230"/>
                  </a:lnTo>
                  <a:lnTo>
                    <a:pt x="31" y="237"/>
                  </a:lnTo>
                  <a:lnTo>
                    <a:pt x="39" y="241"/>
                  </a:lnTo>
                  <a:lnTo>
                    <a:pt x="31" y="247"/>
                  </a:lnTo>
                  <a:lnTo>
                    <a:pt x="34" y="251"/>
                  </a:lnTo>
                  <a:lnTo>
                    <a:pt x="44" y="250"/>
                  </a:lnTo>
                  <a:lnTo>
                    <a:pt x="39" y="257"/>
                  </a:lnTo>
                  <a:lnTo>
                    <a:pt x="43" y="262"/>
                  </a:lnTo>
                  <a:lnTo>
                    <a:pt x="38" y="261"/>
                  </a:lnTo>
                  <a:lnTo>
                    <a:pt x="36" y="262"/>
                  </a:lnTo>
                  <a:lnTo>
                    <a:pt x="40" y="268"/>
                  </a:lnTo>
                  <a:lnTo>
                    <a:pt x="46" y="270"/>
                  </a:lnTo>
                  <a:lnTo>
                    <a:pt x="47" y="276"/>
                  </a:lnTo>
                  <a:lnTo>
                    <a:pt x="54" y="277"/>
                  </a:lnTo>
                  <a:lnTo>
                    <a:pt x="55" y="278"/>
                  </a:lnTo>
                  <a:lnTo>
                    <a:pt x="54" y="280"/>
                  </a:lnTo>
                  <a:lnTo>
                    <a:pt x="50" y="280"/>
                  </a:lnTo>
                  <a:lnTo>
                    <a:pt x="44" y="287"/>
                  </a:lnTo>
                  <a:lnTo>
                    <a:pt x="38" y="289"/>
                  </a:lnTo>
                  <a:lnTo>
                    <a:pt x="35" y="295"/>
                  </a:lnTo>
                  <a:lnTo>
                    <a:pt x="40" y="296"/>
                  </a:lnTo>
                  <a:lnTo>
                    <a:pt x="47" y="295"/>
                  </a:lnTo>
                  <a:lnTo>
                    <a:pt x="42" y="301"/>
                  </a:lnTo>
                  <a:lnTo>
                    <a:pt x="42" y="304"/>
                  </a:lnTo>
                  <a:lnTo>
                    <a:pt x="35" y="306"/>
                  </a:lnTo>
                  <a:lnTo>
                    <a:pt x="42" y="307"/>
                  </a:lnTo>
                  <a:lnTo>
                    <a:pt x="42" y="308"/>
                  </a:lnTo>
                  <a:lnTo>
                    <a:pt x="28" y="324"/>
                  </a:lnTo>
                  <a:lnTo>
                    <a:pt x="23" y="326"/>
                  </a:lnTo>
                  <a:lnTo>
                    <a:pt x="20" y="333"/>
                  </a:lnTo>
                  <a:lnTo>
                    <a:pt x="24" y="335"/>
                  </a:lnTo>
                  <a:lnTo>
                    <a:pt x="19" y="342"/>
                  </a:lnTo>
                  <a:lnTo>
                    <a:pt x="17" y="348"/>
                  </a:lnTo>
                  <a:lnTo>
                    <a:pt x="11" y="352"/>
                  </a:lnTo>
                  <a:lnTo>
                    <a:pt x="16" y="353"/>
                  </a:lnTo>
                  <a:lnTo>
                    <a:pt x="15" y="354"/>
                  </a:lnTo>
                  <a:lnTo>
                    <a:pt x="9" y="360"/>
                  </a:lnTo>
                  <a:lnTo>
                    <a:pt x="12" y="372"/>
                  </a:lnTo>
                  <a:lnTo>
                    <a:pt x="5" y="373"/>
                  </a:lnTo>
                  <a:lnTo>
                    <a:pt x="11" y="379"/>
                  </a:lnTo>
                  <a:lnTo>
                    <a:pt x="8" y="384"/>
                  </a:lnTo>
                  <a:lnTo>
                    <a:pt x="0" y="385"/>
                  </a:lnTo>
                  <a:lnTo>
                    <a:pt x="4" y="392"/>
                  </a:lnTo>
                  <a:lnTo>
                    <a:pt x="2" y="399"/>
                  </a:lnTo>
                  <a:lnTo>
                    <a:pt x="6" y="404"/>
                  </a:lnTo>
                  <a:lnTo>
                    <a:pt x="1" y="411"/>
                  </a:lnTo>
                  <a:lnTo>
                    <a:pt x="82" y="407"/>
                  </a:lnTo>
                  <a:lnTo>
                    <a:pt x="161" y="400"/>
                  </a:lnTo>
                  <a:lnTo>
                    <a:pt x="161" y="402"/>
                  </a:lnTo>
                  <a:lnTo>
                    <a:pt x="159" y="408"/>
                  </a:lnTo>
                  <a:lnTo>
                    <a:pt x="155" y="421"/>
                  </a:lnTo>
                  <a:lnTo>
                    <a:pt x="153" y="431"/>
                  </a:lnTo>
                  <a:lnTo>
                    <a:pt x="155" y="438"/>
                  </a:lnTo>
                  <a:lnTo>
                    <a:pt x="159" y="444"/>
                  </a:lnTo>
                  <a:lnTo>
                    <a:pt x="169" y="452"/>
                  </a:lnTo>
                  <a:lnTo>
                    <a:pt x="170" y="458"/>
                  </a:lnTo>
                  <a:lnTo>
                    <a:pt x="174" y="465"/>
                  </a:lnTo>
                  <a:lnTo>
                    <a:pt x="173" y="468"/>
                  </a:lnTo>
                  <a:lnTo>
                    <a:pt x="177" y="473"/>
                  </a:lnTo>
                  <a:lnTo>
                    <a:pt x="181" y="476"/>
                  </a:lnTo>
                  <a:lnTo>
                    <a:pt x="184" y="479"/>
                  </a:lnTo>
                  <a:lnTo>
                    <a:pt x="189" y="477"/>
                  </a:lnTo>
                  <a:lnTo>
                    <a:pt x="192" y="472"/>
                  </a:lnTo>
                  <a:lnTo>
                    <a:pt x="199" y="467"/>
                  </a:lnTo>
                  <a:lnTo>
                    <a:pt x="200" y="464"/>
                  </a:lnTo>
                  <a:lnTo>
                    <a:pt x="200" y="463"/>
                  </a:lnTo>
                  <a:lnTo>
                    <a:pt x="205" y="461"/>
                  </a:lnTo>
                  <a:lnTo>
                    <a:pt x="204" y="463"/>
                  </a:lnTo>
                  <a:lnTo>
                    <a:pt x="210" y="463"/>
                  </a:lnTo>
                  <a:lnTo>
                    <a:pt x="222" y="457"/>
                  </a:lnTo>
                  <a:lnTo>
                    <a:pt x="235" y="454"/>
                  </a:lnTo>
                  <a:lnTo>
                    <a:pt x="238" y="453"/>
                  </a:lnTo>
                  <a:lnTo>
                    <a:pt x="228" y="452"/>
                  </a:lnTo>
                  <a:lnTo>
                    <a:pt x="239" y="450"/>
                  </a:lnTo>
                  <a:lnTo>
                    <a:pt x="246" y="456"/>
                  </a:lnTo>
                  <a:lnTo>
                    <a:pt x="251" y="457"/>
                  </a:lnTo>
                  <a:lnTo>
                    <a:pt x="258" y="454"/>
                  </a:lnTo>
                  <a:lnTo>
                    <a:pt x="260" y="453"/>
                  </a:lnTo>
                  <a:lnTo>
                    <a:pt x="272" y="457"/>
                  </a:lnTo>
                  <a:lnTo>
                    <a:pt x="276" y="450"/>
                  </a:lnTo>
                  <a:lnTo>
                    <a:pt x="276" y="448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2512119" y="235346"/>
              <a:ext cx="731159" cy="725870"/>
            </a:xfrm>
            <a:custGeom>
              <a:avLst/>
              <a:gdLst>
                <a:gd name="T0" fmla="*/ 475 w 575"/>
                <a:gd name="T1" fmla="*/ 112 h 571"/>
                <a:gd name="T2" fmla="*/ 451 w 575"/>
                <a:gd name="T3" fmla="*/ 110 h 571"/>
                <a:gd name="T4" fmla="*/ 425 w 575"/>
                <a:gd name="T5" fmla="*/ 111 h 571"/>
                <a:gd name="T6" fmla="*/ 419 w 575"/>
                <a:gd name="T7" fmla="*/ 99 h 571"/>
                <a:gd name="T8" fmla="*/ 395 w 575"/>
                <a:gd name="T9" fmla="*/ 114 h 571"/>
                <a:gd name="T10" fmla="*/ 363 w 575"/>
                <a:gd name="T11" fmla="*/ 112 h 571"/>
                <a:gd name="T12" fmla="*/ 341 w 575"/>
                <a:gd name="T13" fmla="*/ 93 h 571"/>
                <a:gd name="T14" fmla="*/ 323 w 575"/>
                <a:gd name="T15" fmla="*/ 103 h 571"/>
                <a:gd name="T16" fmla="*/ 313 w 575"/>
                <a:gd name="T17" fmla="*/ 89 h 571"/>
                <a:gd name="T18" fmla="*/ 302 w 575"/>
                <a:gd name="T19" fmla="*/ 79 h 571"/>
                <a:gd name="T20" fmla="*/ 257 w 575"/>
                <a:gd name="T21" fmla="*/ 68 h 571"/>
                <a:gd name="T22" fmla="*/ 249 w 575"/>
                <a:gd name="T23" fmla="*/ 70 h 571"/>
                <a:gd name="T24" fmla="*/ 223 w 575"/>
                <a:gd name="T25" fmla="*/ 77 h 571"/>
                <a:gd name="T26" fmla="*/ 188 w 575"/>
                <a:gd name="T27" fmla="*/ 64 h 571"/>
                <a:gd name="T28" fmla="*/ 164 w 575"/>
                <a:gd name="T29" fmla="*/ 56 h 571"/>
                <a:gd name="T30" fmla="*/ 156 w 575"/>
                <a:gd name="T31" fmla="*/ 8 h 571"/>
                <a:gd name="T32" fmla="*/ 134 w 575"/>
                <a:gd name="T33" fmla="*/ 0 h 571"/>
                <a:gd name="T34" fmla="*/ 84 w 575"/>
                <a:gd name="T35" fmla="*/ 37 h 571"/>
                <a:gd name="T36" fmla="*/ 0 w 575"/>
                <a:gd name="T37" fmla="*/ 41 h 571"/>
                <a:gd name="T38" fmla="*/ 8 w 575"/>
                <a:gd name="T39" fmla="*/ 69 h 571"/>
                <a:gd name="T40" fmla="*/ 5 w 575"/>
                <a:gd name="T41" fmla="*/ 99 h 571"/>
                <a:gd name="T42" fmla="*/ 7 w 575"/>
                <a:gd name="T43" fmla="*/ 121 h 571"/>
                <a:gd name="T44" fmla="*/ 22 w 575"/>
                <a:gd name="T45" fmla="*/ 164 h 571"/>
                <a:gd name="T46" fmla="*/ 23 w 575"/>
                <a:gd name="T47" fmla="*/ 190 h 571"/>
                <a:gd name="T48" fmla="*/ 27 w 575"/>
                <a:gd name="T49" fmla="*/ 222 h 571"/>
                <a:gd name="T50" fmla="*/ 28 w 575"/>
                <a:gd name="T51" fmla="*/ 244 h 571"/>
                <a:gd name="T52" fmla="*/ 32 w 575"/>
                <a:gd name="T53" fmla="*/ 279 h 571"/>
                <a:gd name="T54" fmla="*/ 43 w 575"/>
                <a:gd name="T55" fmla="*/ 302 h 571"/>
                <a:gd name="T56" fmla="*/ 43 w 575"/>
                <a:gd name="T57" fmla="*/ 326 h 571"/>
                <a:gd name="T58" fmla="*/ 38 w 575"/>
                <a:gd name="T59" fmla="*/ 352 h 571"/>
                <a:gd name="T60" fmla="*/ 24 w 575"/>
                <a:gd name="T61" fmla="*/ 367 h 571"/>
                <a:gd name="T62" fmla="*/ 42 w 575"/>
                <a:gd name="T63" fmla="*/ 386 h 571"/>
                <a:gd name="T64" fmla="*/ 54 w 575"/>
                <a:gd name="T65" fmla="*/ 571 h 571"/>
                <a:gd name="T66" fmla="*/ 349 w 575"/>
                <a:gd name="T67" fmla="*/ 563 h 571"/>
                <a:gd name="T68" fmla="*/ 419 w 575"/>
                <a:gd name="T69" fmla="*/ 550 h 571"/>
                <a:gd name="T70" fmla="*/ 410 w 575"/>
                <a:gd name="T71" fmla="*/ 518 h 571"/>
                <a:gd name="T72" fmla="*/ 392 w 575"/>
                <a:gd name="T73" fmla="*/ 508 h 571"/>
                <a:gd name="T74" fmla="*/ 365 w 575"/>
                <a:gd name="T75" fmla="*/ 479 h 571"/>
                <a:gd name="T76" fmla="*/ 342 w 575"/>
                <a:gd name="T77" fmla="*/ 467 h 571"/>
                <a:gd name="T78" fmla="*/ 321 w 575"/>
                <a:gd name="T79" fmla="*/ 456 h 571"/>
                <a:gd name="T80" fmla="*/ 307 w 575"/>
                <a:gd name="T81" fmla="*/ 436 h 571"/>
                <a:gd name="T82" fmla="*/ 307 w 575"/>
                <a:gd name="T83" fmla="*/ 405 h 571"/>
                <a:gd name="T84" fmla="*/ 306 w 575"/>
                <a:gd name="T85" fmla="*/ 364 h 571"/>
                <a:gd name="T86" fmla="*/ 295 w 575"/>
                <a:gd name="T87" fmla="*/ 351 h 571"/>
                <a:gd name="T88" fmla="*/ 304 w 575"/>
                <a:gd name="T89" fmla="*/ 333 h 571"/>
                <a:gd name="T90" fmla="*/ 333 w 575"/>
                <a:gd name="T91" fmla="*/ 313 h 571"/>
                <a:gd name="T92" fmla="*/ 337 w 575"/>
                <a:gd name="T93" fmla="*/ 255 h 571"/>
                <a:gd name="T94" fmla="*/ 344 w 575"/>
                <a:gd name="T95" fmla="*/ 244 h 571"/>
                <a:gd name="T96" fmla="*/ 371 w 575"/>
                <a:gd name="T97" fmla="*/ 219 h 571"/>
                <a:gd name="T98" fmla="*/ 396 w 575"/>
                <a:gd name="T99" fmla="*/ 191 h 571"/>
                <a:gd name="T100" fmla="*/ 447 w 575"/>
                <a:gd name="T101" fmla="*/ 146 h 571"/>
                <a:gd name="T102" fmla="*/ 486 w 575"/>
                <a:gd name="T103" fmla="*/ 127 h 571"/>
                <a:gd name="T104" fmla="*/ 503 w 575"/>
                <a:gd name="T105" fmla="*/ 114 h 571"/>
                <a:gd name="T106" fmla="*/ 572 w 575"/>
                <a:gd name="T107" fmla="*/ 92 h 571"/>
                <a:gd name="T108" fmla="*/ 543 w 575"/>
                <a:gd name="T109" fmla="*/ 111 h 571"/>
                <a:gd name="T110" fmla="*/ 532 w 575"/>
                <a:gd name="T111" fmla="*/ 129 h 571"/>
                <a:gd name="T112" fmla="*/ 548 w 575"/>
                <a:gd name="T113" fmla="*/ 116 h 571"/>
                <a:gd name="T114" fmla="*/ 568 w 575"/>
                <a:gd name="T115" fmla="*/ 99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5" h="571">
                  <a:moveTo>
                    <a:pt x="482" y="116"/>
                  </a:moveTo>
                  <a:lnTo>
                    <a:pt x="476" y="114"/>
                  </a:lnTo>
                  <a:lnTo>
                    <a:pt x="475" y="112"/>
                  </a:lnTo>
                  <a:lnTo>
                    <a:pt x="470" y="106"/>
                  </a:lnTo>
                  <a:lnTo>
                    <a:pt x="456" y="107"/>
                  </a:lnTo>
                  <a:lnTo>
                    <a:pt x="451" y="110"/>
                  </a:lnTo>
                  <a:lnTo>
                    <a:pt x="437" y="108"/>
                  </a:lnTo>
                  <a:lnTo>
                    <a:pt x="430" y="111"/>
                  </a:lnTo>
                  <a:lnTo>
                    <a:pt x="425" y="111"/>
                  </a:lnTo>
                  <a:lnTo>
                    <a:pt x="424" y="104"/>
                  </a:lnTo>
                  <a:lnTo>
                    <a:pt x="419" y="103"/>
                  </a:lnTo>
                  <a:lnTo>
                    <a:pt x="419" y="99"/>
                  </a:lnTo>
                  <a:lnTo>
                    <a:pt x="413" y="99"/>
                  </a:lnTo>
                  <a:lnTo>
                    <a:pt x="401" y="107"/>
                  </a:lnTo>
                  <a:lnTo>
                    <a:pt x="395" y="114"/>
                  </a:lnTo>
                  <a:lnTo>
                    <a:pt x="382" y="119"/>
                  </a:lnTo>
                  <a:lnTo>
                    <a:pt x="375" y="118"/>
                  </a:lnTo>
                  <a:lnTo>
                    <a:pt x="363" y="112"/>
                  </a:lnTo>
                  <a:lnTo>
                    <a:pt x="361" y="107"/>
                  </a:lnTo>
                  <a:lnTo>
                    <a:pt x="344" y="100"/>
                  </a:lnTo>
                  <a:lnTo>
                    <a:pt x="341" y="93"/>
                  </a:lnTo>
                  <a:lnTo>
                    <a:pt x="334" y="92"/>
                  </a:lnTo>
                  <a:lnTo>
                    <a:pt x="325" y="93"/>
                  </a:lnTo>
                  <a:lnTo>
                    <a:pt x="323" y="103"/>
                  </a:lnTo>
                  <a:lnTo>
                    <a:pt x="317" y="100"/>
                  </a:lnTo>
                  <a:lnTo>
                    <a:pt x="313" y="95"/>
                  </a:lnTo>
                  <a:lnTo>
                    <a:pt x="313" y="89"/>
                  </a:lnTo>
                  <a:lnTo>
                    <a:pt x="306" y="84"/>
                  </a:lnTo>
                  <a:lnTo>
                    <a:pt x="300" y="84"/>
                  </a:lnTo>
                  <a:lnTo>
                    <a:pt x="302" y="79"/>
                  </a:lnTo>
                  <a:lnTo>
                    <a:pt x="276" y="68"/>
                  </a:lnTo>
                  <a:lnTo>
                    <a:pt x="262" y="68"/>
                  </a:lnTo>
                  <a:lnTo>
                    <a:pt x="257" y="68"/>
                  </a:lnTo>
                  <a:lnTo>
                    <a:pt x="254" y="69"/>
                  </a:lnTo>
                  <a:lnTo>
                    <a:pt x="253" y="70"/>
                  </a:lnTo>
                  <a:lnTo>
                    <a:pt x="249" y="70"/>
                  </a:lnTo>
                  <a:lnTo>
                    <a:pt x="245" y="77"/>
                  </a:lnTo>
                  <a:lnTo>
                    <a:pt x="230" y="80"/>
                  </a:lnTo>
                  <a:lnTo>
                    <a:pt x="223" y="77"/>
                  </a:lnTo>
                  <a:lnTo>
                    <a:pt x="220" y="70"/>
                  </a:lnTo>
                  <a:lnTo>
                    <a:pt x="193" y="68"/>
                  </a:lnTo>
                  <a:lnTo>
                    <a:pt x="188" y="64"/>
                  </a:lnTo>
                  <a:lnTo>
                    <a:pt x="176" y="64"/>
                  </a:lnTo>
                  <a:lnTo>
                    <a:pt x="169" y="61"/>
                  </a:lnTo>
                  <a:lnTo>
                    <a:pt x="164" y="56"/>
                  </a:lnTo>
                  <a:lnTo>
                    <a:pt x="165" y="46"/>
                  </a:lnTo>
                  <a:lnTo>
                    <a:pt x="160" y="29"/>
                  </a:lnTo>
                  <a:lnTo>
                    <a:pt x="156" y="8"/>
                  </a:lnTo>
                  <a:lnTo>
                    <a:pt x="150" y="3"/>
                  </a:lnTo>
                  <a:lnTo>
                    <a:pt x="138" y="1"/>
                  </a:lnTo>
                  <a:lnTo>
                    <a:pt x="134" y="0"/>
                  </a:lnTo>
                  <a:lnTo>
                    <a:pt x="135" y="30"/>
                  </a:lnTo>
                  <a:lnTo>
                    <a:pt x="134" y="35"/>
                  </a:lnTo>
                  <a:lnTo>
                    <a:pt x="84" y="37"/>
                  </a:lnTo>
                  <a:lnTo>
                    <a:pt x="1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7" y="64"/>
                  </a:lnTo>
                  <a:lnTo>
                    <a:pt x="8" y="69"/>
                  </a:lnTo>
                  <a:lnTo>
                    <a:pt x="5" y="81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7" y="103"/>
                  </a:lnTo>
                  <a:lnTo>
                    <a:pt x="7" y="115"/>
                  </a:lnTo>
                  <a:lnTo>
                    <a:pt x="7" y="121"/>
                  </a:lnTo>
                  <a:lnTo>
                    <a:pt x="15" y="142"/>
                  </a:lnTo>
                  <a:lnTo>
                    <a:pt x="13" y="145"/>
                  </a:lnTo>
                  <a:lnTo>
                    <a:pt x="22" y="164"/>
                  </a:lnTo>
                  <a:lnTo>
                    <a:pt x="24" y="177"/>
                  </a:lnTo>
                  <a:lnTo>
                    <a:pt x="24" y="184"/>
                  </a:lnTo>
                  <a:lnTo>
                    <a:pt x="23" y="190"/>
                  </a:lnTo>
                  <a:lnTo>
                    <a:pt x="26" y="196"/>
                  </a:lnTo>
                  <a:lnTo>
                    <a:pt x="26" y="209"/>
                  </a:lnTo>
                  <a:lnTo>
                    <a:pt x="27" y="222"/>
                  </a:lnTo>
                  <a:lnTo>
                    <a:pt x="27" y="230"/>
                  </a:lnTo>
                  <a:lnTo>
                    <a:pt x="30" y="237"/>
                  </a:lnTo>
                  <a:lnTo>
                    <a:pt x="28" y="244"/>
                  </a:lnTo>
                  <a:lnTo>
                    <a:pt x="30" y="267"/>
                  </a:lnTo>
                  <a:lnTo>
                    <a:pt x="32" y="272"/>
                  </a:lnTo>
                  <a:lnTo>
                    <a:pt x="32" y="279"/>
                  </a:lnTo>
                  <a:lnTo>
                    <a:pt x="34" y="286"/>
                  </a:lnTo>
                  <a:lnTo>
                    <a:pt x="42" y="295"/>
                  </a:lnTo>
                  <a:lnTo>
                    <a:pt x="43" y="302"/>
                  </a:lnTo>
                  <a:lnTo>
                    <a:pt x="43" y="309"/>
                  </a:lnTo>
                  <a:lnTo>
                    <a:pt x="45" y="321"/>
                  </a:lnTo>
                  <a:lnTo>
                    <a:pt x="43" y="326"/>
                  </a:lnTo>
                  <a:lnTo>
                    <a:pt x="45" y="333"/>
                  </a:lnTo>
                  <a:lnTo>
                    <a:pt x="42" y="347"/>
                  </a:lnTo>
                  <a:lnTo>
                    <a:pt x="38" y="352"/>
                  </a:lnTo>
                  <a:lnTo>
                    <a:pt x="32" y="356"/>
                  </a:lnTo>
                  <a:lnTo>
                    <a:pt x="26" y="361"/>
                  </a:lnTo>
                  <a:lnTo>
                    <a:pt x="24" y="367"/>
                  </a:lnTo>
                  <a:lnTo>
                    <a:pt x="28" y="372"/>
                  </a:lnTo>
                  <a:lnTo>
                    <a:pt x="36" y="384"/>
                  </a:lnTo>
                  <a:lnTo>
                    <a:pt x="42" y="386"/>
                  </a:lnTo>
                  <a:lnTo>
                    <a:pt x="49" y="390"/>
                  </a:lnTo>
                  <a:lnTo>
                    <a:pt x="53" y="395"/>
                  </a:lnTo>
                  <a:lnTo>
                    <a:pt x="54" y="571"/>
                  </a:lnTo>
                  <a:lnTo>
                    <a:pt x="126" y="571"/>
                  </a:lnTo>
                  <a:lnTo>
                    <a:pt x="248" y="567"/>
                  </a:lnTo>
                  <a:lnTo>
                    <a:pt x="349" y="563"/>
                  </a:lnTo>
                  <a:lnTo>
                    <a:pt x="422" y="559"/>
                  </a:lnTo>
                  <a:lnTo>
                    <a:pt x="419" y="552"/>
                  </a:lnTo>
                  <a:lnTo>
                    <a:pt x="419" y="550"/>
                  </a:lnTo>
                  <a:lnTo>
                    <a:pt x="418" y="544"/>
                  </a:lnTo>
                  <a:lnTo>
                    <a:pt x="415" y="527"/>
                  </a:lnTo>
                  <a:lnTo>
                    <a:pt x="410" y="518"/>
                  </a:lnTo>
                  <a:lnTo>
                    <a:pt x="405" y="513"/>
                  </a:lnTo>
                  <a:lnTo>
                    <a:pt x="398" y="509"/>
                  </a:lnTo>
                  <a:lnTo>
                    <a:pt x="392" y="508"/>
                  </a:lnTo>
                  <a:lnTo>
                    <a:pt x="386" y="504"/>
                  </a:lnTo>
                  <a:lnTo>
                    <a:pt x="373" y="493"/>
                  </a:lnTo>
                  <a:lnTo>
                    <a:pt x="365" y="479"/>
                  </a:lnTo>
                  <a:lnTo>
                    <a:pt x="356" y="474"/>
                  </a:lnTo>
                  <a:lnTo>
                    <a:pt x="348" y="471"/>
                  </a:lnTo>
                  <a:lnTo>
                    <a:pt x="342" y="467"/>
                  </a:lnTo>
                  <a:lnTo>
                    <a:pt x="338" y="460"/>
                  </a:lnTo>
                  <a:lnTo>
                    <a:pt x="327" y="459"/>
                  </a:lnTo>
                  <a:lnTo>
                    <a:pt x="321" y="456"/>
                  </a:lnTo>
                  <a:lnTo>
                    <a:pt x="314" y="449"/>
                  </a:lnTo>
                  <a:lnTo>
                    <a:pt x="304" y="443"/>
                  </a:lnTo>
                  <a:lnTo>
                    <a:pt x="307" y="436"/>
                  </a:lnTo>
                  <a:lnTo>
                    <a:pt x="307" y="425"/>
                  </a:lnTo>
                  <a:lnTo>
                    <a:pt x="304" y="411"/>
                  </a:lnTo>
                  <a:lnTo>
                    <a:pt x="307" y="405"/>
                  </a:lnTo>
                  <a:lnTo>
                    <a:pt x="306" y="394"/>
                  </a:lnTo>
                  <a:lnTo>
                    <a:pt x="313" y="378"/>
                  </a:lnTo>
                  <a:lnTo>
                    <a:pt x="306" y="364"/>
                  </a:lnTo>
                  <a:lnTo>
                    <a:pt x="299" y="364"/>
                  </a:lnTo>
                  <a:lnTo>
                    <a:pt x="295" y="357"/>
                  </a:lnTo>
                  <a:lnTo>
                    <a:pt x="295" y="351"/>
                  </a:lnTo>
                  <a:lnTo>
                    <a:pt x="300" y="345"/>
                  </a:lnTo>
                  <a:lnTo>
                    <a:pt x="303" y="338"/>
                  </a:lnTo>
                  <a:lnTo>
                    <a:pt x="304" y="333"/>
                  </a:lnTo>
                  <a:lnTo>
                    <a:pt x="317" y="324"/>
                  </a:lnTo>
                  <a:lnTo>
                    <a:pt x="329" y="318"/>
                  </a:lnTo>
                  <a:lnTo>
                    <a:pt x="333" y="313"/>
                  </a:lnTo>
                  <a:lnTo>
                    <a:pt x="334" y="305"/>
                  </a:lnTo>
                  <a:lnTo>
                    <a:pt x="331" y="255"/>
                  </a:lnTo>
                  <a:lnTo>
                    <a:pt x="337" y="255"/>
                  </a:lnTo>
                  <a:lnTo>
                    <a:pt x="340" y="248"/>
                  </a:lnTo>
                  <a:lnTo>
                    <a:pt x="341" y="248"/>
                  </a:lnTo>
                  <a:lnTo>
                    <a:pt x="344" y="244"/>
                  </a:lnTo>
                  <a:lnTo>
                    <a:pt x="346" y="240"/>
                  </a:lnTo>
                  <a:lnTo>
                    <a:pt x="365" y="225"/>
                  </a:lnTo>
                  <a:lnTo>
                    <a:pt x="371" y="219"/>
                  </a:lnTo>
                  <a:lnTo>
                    <a:pt x="375" y="214"/>
                  </a:lnTo>
                  <a:lnTo>
                    <a:pt x="382" y="209"/>
                  </a:lnTo>
                  <a:lnTo>
                    <a:pt x="396" y="191"/>
                  </a:lnTo>
                  <a:lnTo>
                    <a:pt x="403" y="180"/>
                  </a:lnTo>
                  <a:lnTo>
                    <a:pt x="428" y="157"/>
                  </a:lnTo>
                  <a:lnTo>
                    <a:pt x="447" y="146"/>
                  </a:lnTo>
                  <a:lnTo>
                    <a:pt x="459" y="141"/>
                  </a:lnTo>
                  <a:lnTo>
                    <a:pt x="465" y="138"/>
                  </a:lnTo>
                  <a:lnTo>
                    <a:pt x="486" y="127"/>
                  </a:lnTo>
                  <a:lnTo>
                    <a:pt x="491" y="125"/>
                  </a:lnTo>
                  <a:lnTo>
                    <a:pt x="498" y="118"/>
                  </a:lnTo>
                  <a:lnTo>
                    <a:pt x="503" y="114"/>
                  </a:lnTo>
                  <a:lnTo>
                    <a:pt x="488" y="114"/>
                  </a:lnTo>
                  <a:lnTo>
                    <a:pt x="482" y="116"/>
                  </a:lnTo>
                  <a:close/>
                  <a:moveTo>
                    <a:pt x="572" y="92"/>
                  </a:moveTo>
                  <a:lnTo>
                    <a:pt x="566" y="96"/>
                  </a:lnTo>
                  <a:lnTo>
                    <a:pt x="555" y="104"/>
                  </a:lnTo>
                  <a:lnTo>
                    <a:pt x="543" y="111"/>
                  </a:lnTo>
                  <a:lnTo>
                    <a:pt x="530" y="119"/>
                  </a:lnTo>
                  <a:lnTo>
                    <a:pt x="530" y="123"/>
                  </a:lnTo>
                  <a:lnTo>
                    <a:pt x="532" y="129"/>
                  </a:lnTo>
                  <a:lnTo>
                    <a:pt x="539" y="126"/>
                  </a:lnTo>
                  <a:lnTo>
                    <a:pt x="543" y="121"/>
                  </a:lnTo>
                  <a:lnTo>
                    <a:pt x="548" y="116"/>
                  </a:lnTo>
                  <a:lnTo>
                    <a:pt x="560" y="111"/>
                  </a:lnTo>
                  <a:lnTo>
                    <a:pt x="567" y="106"/>
                  </a:lnTo>
                  <a:lnTo>
                    <a:pt x="568" y="99"/>
                  </a:lnTo>
                  <a:lnTo>
                    <a:pt x="575" y="93"/>
                  </a:lnTo>
                  <a:lnTo>
                    <a:pt x="572" y="92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3096518" y="431027"/>
              <a:ext cx="748347" cy="696782"/>
            </a:xfrm>
            <a:custGeom>
              <a:avLst/>
              <a:gdLst>
                <a:gd name="T0" fmla="*/ 455 w 589"/>
                <a:gd name="T1" fmla="*/ 101 h 548"/>
                <a:gd name="T2" fmla="*/ 128 w 589"/>
                <a:gd name="T3" fmla="*/ 38 h 548"/>
                <a:gd name="T4" fmla="*/ 150 w 589"/>
                <a:gd name="T5" fmla="*/ 21 h 548"/>
                <a:gd name="T6" fmla="*/ 153 w 589"/>
                <a:gd name="T7" fmla="*/ 2 h 548"/>
                <a:gd name="T8" fmla="*/ 128 w 589"/>
                <a:gd name="T9" fmla="*/ 38 h 548"/>
                <a:gd name="T10" fmla="*/ 339 w 589"/>
                <a:gd name="T11" fmla="*/ 151 h 548"/>
                <a:gd name="T12" fmla="*/ 580 w 589"/>
                <a:gd name="T13" fmla="*/ 377 h 548"/>
                <a:gd name="T14" fmla="*/ 553 w 589"/>
                <a:gd name="T15" fmla="*/ 299 h 548"/>
                <a:gd name="T16" fmla="*/ 513 w 589"/>
                <a:gd name="T17" fmla="*/ 306 h 548"/>
                <a:gd name="T18" fmla="*/ 491 w 589"/>
                <a:gd name="T19" fmla="*/ 343 h 548"/>
                <a:gd name="T20" fmla="*/ 478 w 589"/>
                <a:gd name="T21" fmla="*/ 305 h 548"/>
                <a:gd name="T22" fmla="*/ 505 w 589"/>
                <a:gd name="T23" fmla="*/ 267 h 548"/>
                <a:gd name="T24" fmla="*/ 487 w 589"/>
                <a:gd name="T25" fmla="*/ 205 h 548"/>
                <a:gd name="T26" fmla="*/ 484 w 589"/>
                <a:gd name="T27" fmla="*/ 176 h 548"/>
                <a:gd name="T28" fmla="*/ 440 w 589"/>
                <a:gd name="T29" fmla="*/ 161 h 548"/>
                <a:gd name="T30" fmla="*/ 407 w 589"/>
                <a:gd name="T31" fmla="*/ 149 h 548"/>
                <a:gd name="T32" fmla="*/ 373 w 589"/>
                <a:gd name="T33" fmla="*/ 155 h 548"/>
                <a:gd name="T34" fmla="*/ 368 w 589"/>
                <a:gd name="T35" fmla="*/ 183 h 548"/>
                <a:gd name="T36" fmla="*/ 353 w 589"/>
                <a:gd name="T37" fmla="*/ 229 h 548"/>
                <a:gd name="T38" fmla="*/ 344 w 589"/>
                <a:gd name="T39" fmla="*/ 237 h 548"/>
                <a:gd name="T40" fmla="*/ 341 w 589"/>
                <a:gd name="T41" fmla="*/ 203 h 548"/>
                <a:gd name="T42" fmla="*/ 316 w 589"/>
                <a:gd name="T43" fmla="*/ 229 h 548"/>
                <a:gd name="T44" fmla="*/ 300 w 589"/>
                <a:gd name="T45" fmla="*/ 281 h 548"/>
                <a:gd name="T46" fmla="*/ 292 w 589"/>
                <a:gd name="T47" fmla="*/ 331 h 548"/>
                <a:gd name="T48" fmla="*/ 314 w 589"/>
                <a:gd name="T49" fmla="*/ 398 h 548"/>
                <a:gd name="T50" fmla="*/ 316 w 589"/>
                <a:gd name="T51" fmla="*/ 497 h 548"/>
                <a:gd name="T52" fmla="*/ 289 w 589"/>
                <a:gd name="T53" fmla="*/ 548 h 548"/>
                <a:gd name="T54" fmla="*/ 532 w 589"/>
                <a:gd name="T55" fmla="*/ 521 h 548"/>
                <a:gd name="T56" fmla="*/ 551 w 589"/>
                <a:gd name="T57" fmla="*/ 460 h 548"/>
                <a:gd name="T58" fmla="*/ 575 w 589"/>
                <a:gd name="T59" fmla="*/ 421 h 548"/>
                <a:gd name="T60" fmla="*/ 587 w 589"/>
                <a:gd name="T61" fmla="*/ 412 h 548"/>
                <a:gd name="T62" fmla="*/ 321 w 589"/>
                <a:gd name="T63" fmla="*/ 132 h 548"/>
                <a:gd name="T64" fmla="*/ 369 w 589"/>
                <a:gd name="T65" fmla="*/ 122 h 548"/>
                <a:gd name="T66" fmla="*/ 402 w 589"/>
                <a:gd name="T67" fmla="*/ 119 h 548"/>
                <a:gd name="T68" fmla="*/ 433 w 589"/>
                <a:gd name="T69" fmla="*/ 101 h 548"/>
                <a:gd name="T70" fmla="*/ 413 w 589"/>
                <a:gd name="T71" fmla="*/ 75 h 548"/>
                <a:gd name="T72" fmla="*/ 388 w 589"/>
                <a:gd name="T73" fmla="*/ 72 h 548"/>
                <a:gd name="T74" fmla="*/ 342 w 589"/>
                <a:gd name="T75" fmla="*/ 52 h 548"/>
                <a:gd name="T76" fmla="*/ 276 w 589"/>
                <a:gd name="T77" fmla="*/ 73 h 548"/>
                <a:gd name="T78" fmla="*/ 230 w 589"/>
                <a:gd name="T79" fmla="*/ 86 h 548"/>
                <a:gd name="T80" fmla="*/ 184 w 589"/>
                <a:gd name="T81" fmla="*/ 64 h 548"/>
                <a:gd name="T82" fmla="*/ 142 w 589"/>
                <a:gd name="T83" fmla="*/ 64 h 548"/>
                <a:gd name="T84" fmla="*/ 128 w 589"/>
                <a:gd name="T85" fmla="*/ 71 h 548"/>
                <a:gd name="T86" fmla="*/ 96 w 589"/>
                <a:gd name="T87" fmla="*/ 46 h 548"/>
                <a:gd name="T88" fmla="*/ 55 w 589"/>
                <a:gd name="T89" fmla="*/ 72 h 548"/>
                <a:gd name="T90" fmla="*/ 0 w 589"/>
                <a:gd name="T91" fmla="*/ 102 h 548"/>
                <a:gd name="T92" fmla="*/ 109 w 589"/>
                <a:gd name="T93" fmla="*/ 147 h 548"/>
                <a:gd name="T94" fmla="*/ 159 w 589"/>
                <a:gd name="T95" fmla="*/ 153 h 548"/>
                <a:gd name="T96" fmla="*/ 184 w 589"/>
                <a:gd name="T97" fmla="*/ 182 h 548"/>
                <a:gd name="T98" fmla="*/ 192 w 589"/>
                <a:gd name="T99" fmla="*/ 217 h 548"/>
                <a:gd name="T100" fmla="*/ 208 w 589"/>
                <a:gd name="T101" fmla="*/ 213 h 548"/>
                <a:gd name="T102" fmla="*/ 238 w 589"/>
                <a:gd name="T103" fmla="*/ 148 h 548"/>
                <a:gd name="T104" fmla="*/ 254 w 589"/>
                <a:gd name="T105" fmla="*/ 151 h 548"/>
                <a:gd name="T106" fmla="*/ 264 w 589"/>
                <a:gd name="T107" fmla="*/ 170 h 548"/>
                <a:gd name="T108" fmla="*/ 289 w 589"/>
                <a:gd name="T109" fmla="*/ 13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9" h="548">
                  <a:moveTo>
                    <a:pt x="452" y="118"/>
                  </a:moveTo>
                  <a:lnTo>
                    <a:pt x="464" y="117"/>
                  </a:lnTo>
                  <a:lnTo>
                    <a:pt x="471" y="113"/>
                  </a:lnTo>
                  <a:lnTo>
                    <a:pt x="467" y="106"/>
                  </a:lnTo>
                  <a:lnTo>
                    <a:pt x="460" y="101"/>
                  </a:lnTo>
                  <a:lnTo>
                    <a:pt x="455" y="101"/>
                  </a:lnTo>
                  <a:lnTo>
                    <a:pt x="457" y="107"/>
                  </a:lnTo>
                  <a:lnTo>
                    <a:pt x="450" y="111"/>
                  </a:lnTo>
                  <a:lnTo>
                    <a:pt x="445" y="114"/>
                  </a:lnTo>
                  <a:lnTo>
                    <a:pt x="450" y="117"/>
                  </a:lnTo>
                  <a:lnTo>
                    <a:pt x="452" y="118"/>
                  </a:lnTo>
                  <a:close/>
                  <a:moveTo>
                    <a:pt x="128" y="38"/>
                  </a:moveTo>
                  <a:lnTo>
                    <a:pt x="130" y="31"/>
                  </a:lnTo>
                  <a:lnTo>
                    <a:pt x="130" y="38"/>
                  </a:lnTo>
                  <a:lnTo>
                    <a:pt x="124" y="45"/>
                  </a:lnTo>
                  <a:lnTo>
                    <a:pt x="131" y="50"/>
                  </a:lnTo>
                  <a:lnTo>
                    <a:pt x="139" y="34"/>
                  </a:lnTo>
                  <a:lnTo>
                    <a:pt x="150" y="21"/>
                  </a:lnTo>
                  <a:lnTo>
                    <a:pt x="157" y="15"/>
                  </a:lnTo>
                  <a:lnTo>
                    <a:pt x="158" y="10"/>
                  </a:lnTo>
                  <a:lnTo>
                    <a:pt x="166" y="10"/>
                  </a:lnTo>
                  <a:lnTo>
                    <a:pt x="172" y="4"/>
                  </a:lnTo>
                  <a:lnTo>
                    <a:pt x="166" y="0"/>
                  </a:lnTo>
                  <a:lnTo>
                    <a:pt x="153" y="2"/>
                  </a:lnTo>
                  <a:lnTo>
                    <a:pt x="139" y="6"/>
                  </a:lnTo>
                  <a:lnTo>
                    <a:pt x="127" y="14"/>
                  </a:lnTo>
                  <a:lnTo>
                    <a:pt x="119" y="26"/>
                  </a:lnTo>
                  <a:lnTo>
                    <a:pt x="115" y="31"/>
                  </a:lnTo>
                  <a:lnTo>
                    <a:pt x="117" y="38"/>
                  </a:lnTo>
                  <a:lnTo>
                    <a:pt x="128" y="38"/>
                  </a:lnTo>
                  <a:close/>
                  <a:moveTo>
                    <a:pt x="334" y="155"/>
                  </a:moveTo>
                  <a:lnTo>
                    <a:pt x="333" y="160"/>
                  </a:lnTo>
                  <a:lnTo>
                    <a:pt x="333" y="167"/>
                  </a:lnTo>
                  <a:lnTo>
                    <a:pt x="339" y="165"/>
                  </a:lnTo>
                  <a:lnTo>
                    <a:pt x="338" y="152"/>
                  </a:lnTo>
                  <a:lnTo>
                    <a:pt x="339" y="151"/>
                  </a:lnTo>
                  <a:lnTo>
                    <a:pt x="334" y="155"/>
                  </a:lnTo>
                  <a:close/>
                  <a:moveTo>
                    <a:pt x="586" y="394"/>
                  </a:moveTo>
                  <a:lnTo>
                    <a:pt x="589" y="391"/>
                  </a:lnTo>
                  <a:lnTo>
                    <a:pt x="587" y="386"/>
                  </a:lnTo>
                  <a:lnTo>
                    <a:pt x="587" y="386"/>
                  </a:lnTo>
                  <a:lnTo>
                    <a:pt x="580" y="377"/>
                  </a:lnTo>
                  <a:lnTo>
                    <a:pt x="578" y="368"/>
                  </a:lnTo>
                  <a:lnTo>
                    <a:pt x="575" y="356"/>
                  </a:lnTo>
                  <a:lnTo>
                    <a:pt x="571" y="343"/>
                  </a:lnTo>
                  <a:lnTo>
                    <a:pt x="567" y="337"/>
                  </a:lnTo>
                  <a:lnTo>
                    <a:pt x="560" y="313"/>
                  </a:lnTo>
                  <a:lnTo>
                    <a:pt x="553" y="299"/>
                  </a:lnTo>
                  <a:lnTo>
                    <a:pt x="548" y="294"/>
                  </a:lnTo>
                  <a:lnTo>
                    <a:pt x="541" y="291"/>
                  </a:lnTo>
                  <a:lnTo>
                    <a:pt x="534" y="290"/>
                  </a:lnTo>
                  <a:lnTo>
                    <a:pt x="525" y="298"/>
                  </a:lnTo>
                  <a:lnTo>
                    <a:pt x="519" y="299"/>
                  </a:lnTo>
                  <a:lnTo>
                    <a:pt x="513" y="306"/>
                  </a:lnTo>
                  <a:lnTo>
                    <a:pt x="506" y="309"/>
                  </a:lnTo>
                  <a:lnTo>
                    <a:pt x="507" y="314"/>
                  </a:lnTo>
                  <a:lnTo>
                    <a:pt x="505" y="325"/>
                  </a:lnTo>
                  <a:lnTo>
                    <a:pt x="499" y="331"/>
                  </a:lnTo>
                  <a:lnTo>
                    <a:pt x="495" y="336"/>
                  </a:lnTo>
                  <a:lnTo>
                    <a:pt x="491" y="343"/>
                  </a:lnTo>
                  <a:lnTo>
                    <a:pt x="484" y="340"/>
                  </a:lnTo>
                  <a:lnTo>
                    <a:pt x="479" y="340"/>
                  </a:lnTo>
                  <a:lnTo>
                    <a:pt x="471" y="332"/>
                  </a:lnTo>
                  <a:lnTo>
                    <a:pt x="469" y="322"/>
                  </a:lnTo>
                  <a:lnTo>
                    <a:pt x="471" y="310"/>
                  </a:lnTo>
                  <a:lnTo>
                    <a:pt x="478" y="305"/>
                  </a:lnTo>
                  <a:lnTo>
                    <a:pt x="484" y="305"/>
                  </a:lnTo>
                  <a:lnTo>
                    <a:pt x="490" y="294"/>
                  </a:lnTo>
                  <a:lnTo>
                    <a:pt x="491" y="282"/>
                  </a:lnTo>
                  <a:lnTo>
                    <a:pt x="492" y="276"/>
                  </a:lnTo>
                  <a:lnTo>
                    <a:pt x="499" y="272"/>
                  </a:lnTo>
                  <a:lnTo>
                    <a:pt x="505" y="267"/>
                  </a:lnTo>
                  <a:lnTo>
                    <a:pt x="502" y="247"/>
                  </a:lnTo>
                  <a:lnTo>
                    <a:pt x="503" y="234"/>
                  </a:lnTo>
                  <a:lnTo>
                    <a:pt x="501" y="221"/>
                  </a:lnTo>
                  <a:lnTo>
                    <a:pt x="496" y="216"/>
                  </a:lnTo>
                  <a:lnTo>
                    <a:pt x="490" y="211"/>
                  </a:lnTo>
                  <a:lnTo>
                    <a:pt x="487" y="205"/>
                  </a:lnTo>
                  <a:lnTo>
                    <a:pt x="490" y="198"/>
                  </a:lnTo>
                  <a:lnTo>
                    <a:pt x="495" y="197"/>
                  </a:lnTo>
                  <a:lnTo>
                    <a:pt x="495" y="190"/>
                  </a:lnTo>
                  <a:lnTo>
                    <a:pt x="491" y="187"/>
                  </a:lnTo>
                  <a:lnTo>
                    <a:pt x="487" y="182"/>
                  </a:lnTo>
                  <a:lnTo>
                    <a:pt x="484" y="176"/>
                  </a:lnTo>
                  <a:lnTo>
                    <a:pt x="479" y="171"/>
                  </a:lnTo>
                  <a:lnTo>
                    <a:pt x="472" y="171"/>
                  </a:lnTo>
                  <a:lnTo>
                    <a:pt x="465" y="168"/>
                  </a:lnTo>
                  <a:lnTo>
                    <a:pt x="452" y="165"/>
                  </a:lnTo>
                  <a:lnTo>
                    <a:pt x="446" y="161"/>
                  </a:lnTo>
                  <a:lnTo>
                    <a:pt x="440" y="161"/>
                  </a:lnTo>
                  <a:lnTo>
                    <a:pt x="434" y="160"/>
                  </a:lnTo>
                  <a:lnTo>
                    <a:pt x="430" y="155"/>
                  </a:lnTo>
                  <a:lnTo>
                    <a:pt x="425" y="151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7" y="149"/>
                  </a:lnTo>
                  <a:lnTo>
                    <a:pt x="400" y="145"/>
                  </a:lnTo>
                  <a:lnTo>
                    <a:pt x="395" y="144"/>
                  </a:lnTo>
                  <a:lnTo>
                    <a:pt x="388" y="140"/>
                  </a:lnTo>
                  <a:lnTo>
                    <a:pt x="383" y="144"/>
                  </a:lnTo>
                  <a:lnTo>
                    <a:pt x="377" y="148"/>
                  </a:lnTo>
                  <a:lnTo>
                    <a:pt x="373" y="155"/>
                  </a:lnTo>
                  <a:lnTo>
                    <a:pt x="367" y="161"/>
                  </a:lnTo>
                  <a:lnTo>
                    <a:pt x="367" y="167"/>
                  </a:lnTo>
                  <a:lnTo>
                    <a:pt x="371" y="174"/>
                  </a:lnTo>
                  <a:lnTo>
                    <a:pt x="376" y="178"/>
                  </a:lnTo>
                  <a:lnTo>
                    <a:pt x="377" y="183"/>
                  </a:lnTo>
                  <a:lnTo>
                    <a:pt x="368" y="183"/>
                  </a:lnTo>
                  <a:lnTo>
                    <a:pt x="361" y="187"/>
                  </a:lnTo>
                  <a:lnTo>
                    <a:pt x="356" y="191"/>
                  </a:lnTo>
                  <a:lnTo>
                    <a:pt x="352" y="198"/>
                  </a:lnTo>
                  <a:lnTo>
                    <a:pt x="354" y="217"/>
                  </a:lnTo>
                  <a:lnTo>
                    <a:pt x="354" y="224"/>
                  </a:lnTo>
                  <a:lnTo>
                    <a:pt x="353" y="229"/>
                  </a:lnTo>
                  <a:lnTo>
                    <a:pt x="352" y="236"/>
                  </a:lnTo>
                  <a:lnTo>
                    <a:pt x="346" y="243"/>
                  </a:lnTo>
                  <a:lnTo>
                    <a:pt x="348" y="236"/>
                  </a:lnTo>
                  <a:lnTo>
                    <a:pt x="348" y="224"/>
                  </a:lnTo>
                  <a:lnTo>
                    <a:pt x="345" y="224"/>
                  </a:lnTo>
                  <a:lnTo>
                    <a:pt x="344" y="237"/>
                  </a:lnTo>
                  <a:lnTo>
                    <a:pt x="339" y="243"/>
                  </a:lnTo>
                  <a:lnTo>
                    <a:pt x="338" y="237"/>
                  </a:lnTo>
                  <a:lnTo>
                    <a:pt x="341" y="230"/>
                  </a:lnTo>
                  <a:lnTo>
                    <a:pt x="338" y="224"/>
                  </a:lnTo>
                  <a:lnTo>
                    <a:pt x="339" y="220"/>
                  </a:lnTo>
                  <a:lnTo>
                    <a:pt x="341" y="203"/>
                  </a:lnTo>
                  <a:lnTo>
                    <a:pt x="335" y="207"/>
                  </a:lnTo>
                  <a:lnTo>
                    <a:pt x="333" y="213"/>
                  </a:lnTo>
                  <a:lnTo>
                    <a:pt x="329" y="220"/>
                  </a:lnTo>
                  <a:lnTo>
                    <a:pt x="327" y="225"/>
                  </a:lnTo>
                  <a:lnTo>
                    <a:pt x="323" y="232"/>
                  </a:lnTo>
                  <a:lnTo>
                    <a:pt x="316" y="229"/>
                  </a:lnTo>
                  <a:lnTo>
                    <a:pt x="308" y="241"/>
                  </a:lnTo>
                  <a:lnTo>
                    <a:pt x="310" y="247"/>
                  </a:lnTo>
                  <a:lnTo>
                    <a:pt x="304" y="253"/>
                  </a:lnTo>
                  <a:lnTo>
                    <a:pt x="297" y="257"/>
                  </a:lnTo>
                  <a:lnTo>
                    <a:pt x="302" y="270"/>
                  </a:lnTo>
                  <a:lnTo>
                    <a:pt x="300" y="281"/>
                  </a:lnTo>
                  <a:lnTo>
                    <a:pt x="302" y="287"/>
                  </a:lnTo>
                  <a:lnTo>
                    <a:pt x="302" y="294"/>
                  </a:lnTo>
                  <a:lnTo>
                    <a:pt x="293" y="312"/>
                  </a:lnTo>
                  <a:lnTo>
                    <a:pt x="288" y="318"/>
                  </a:lnTo>
                  <a:lnTo>
                    <a:pt x="288" y="325"/>
                  </a:lnTo>
                  <a:lnTo>
                    <a:pt x="292" y="331"/>
                  </a:lnTo>
                  <a:lnTo>
                    <a:pt x="296" y="350"/>
                  </a:lnTo>
                  <a:lnTo>
                    <a:pt x="292" y="356"/>
                  </a:lnTo>
                  <a:lnTo>
                    <a:pt x="289" y="362"/>
                  </a:lnTo>
                  <a:lnTo>
                    <a:pt x="291" y="368"/>
                  </a:lnTo>
                  <a:lnTo>
                    <a:pt x="308" y="401"/>
                  </a:lnTo>
                  <a:lnTo>
                    <a:pt x="314" y="398"/>
                  </a:lnTo>
                  <a:lnTo>
                    <a:pt x="311" y="405"/>
                  </a:lnTo>
                  <a:lnTo>
                    <a:pt x="319" y="424"/>
                  </a:lnTo>
                  <a:lnTo>
                    <a:pt x="323" y="450"/>
                  </a:lnTo>
                  <a:lnTo>
                    <a:pt x="323" y="467"/>
                  </a:lnTo>
                  <a:lnTo>
                    <a:pt x="319" y="490"/>
                  </a:lnTo>
                  <a:lnTo>
                    <a:pt x="316" y="497"/>
                  </a:lnTo>
                  <a:lnTo>
                    <a:pt x="310" y="509"/>
                  </a:lnTo>
                  <a:lnTo>
                    <a:pt x="304" y="528"/>
                  </a:lnTo>
                  <a:lnTo>
                    <a:pt x="302" y="535"/>
                  </a:lnTo>
                  <a:lnTo>
                    <a:pt x="297" y="540"/>
                  </a:lnTo>
                  <a:lnTo>
                    <a:pt x="292" y="547"/>
                  </a:lnTo>
                  <a:lnTo>
                    <a:pt x="289" y="548"/>
                  </a:lnTo>
                  <a:lnTo>
                    <a:pt x="292" y="548"/>
                  </a:lnTo>
                  <a:lnTo>
                    <a:pt x="327" y="546"/>
                  </a:lnTo>
                  <a:lnTo>
                    <a:pt x="429" y="532"/>
                  </a:lnTo>
                  <a:lnTo>
                    <a:pt x="436" y="538"/>
                  </a:lnTo>
                  <a:lnTo>
                    <a:pt x="502" y="527"/>
                  </a:lnTo>
                  <a:lnTo>
                    <a:pt x="532" y="521"/>
                  </a:lnTo>
                  <a:lnTo>
                    <a:pt x="536" y="508"/>
                  </a:lnTo>
                  <a:lnTo>
                    <a:pt x="547" y="490"/>
                  </a:lnTo>
                  <a:lnTo>
                    <a:pt x="547" y="471"/>
                  </a:lnTo>
                  <a:lnTo>
                    <a:pt x="548" y="465"/>
                  </a:lnTo>
                  <a:lnTo>
                    <a:pt x="551" y="462"/>
                  </a:lnTo>
                  <a:lnTo>
                    <a:pt x="551" y="460"/>
                  </a:lnTo>
                  <a:lnTo>
                    <a:pt x="559" y="455"/>
                  </a:lnTo>
                  <a:lnTo>
                    <a:pt x="563" y="450"/>
                  </a:lnTo>
                  <a:lnTo>
                    <a:pt x="563" y="436"/>
                  </a:lnTo>
                  <a:lnTo>
                    <a:pt x="567" y="431"/>
                  </a:lnTo>
                  <a:lnTo>
                    <a:pt x="568" y="425"/>
                  </a:lnTo>
                  <a:lnTo>
                    <a:pt x="575" y="421"/>
                  </a:lnTo>
                  <a:lnTo>
                    <a:pt x="578" y="425"/>
                  </a:lnTo>
                  <a:lnTo>
                    <a:pt x="579" y="432"/>
                  </a:lnTo>
                  <a:lnTo>
                    <a:pt x="578" y="433"/>
                  </a:lnTo>
                  <a:lnTo>
                    <a:pt x="582" y="432"/>
                  </a:lnTo>
                  <a:lnTo>
                    <a:pt x="586" y="425"/>
                  </a:lnTo>
                  <a:lnTo>
                    <a:pt x="587" y="412"/>
                  </a:lnTo>
                  <a:lnTo>
                    <a:pt x="586" y="406"/>
                  </a:lnTo>
                  <a:lnTo>
                    <a:pt x="586" y="394"/>
                  </a:lnTo>
                  <a:close/>
                  <a:moveTo>
                    <a:pt x="296" y="134"/>
                  </a:moveTo>
                  <a:lnTo>
                    <a:pt x="302" y="134"/>
                  </a:lnTo>
                  <a:lnTo>
                    <a:pt x="314" y="132"/>
                  </a:lnTo>
                  <a:lnTo>
                    <a:pt x="321" y="132"/>
                  </a:lnTo>
                  <a:lnTo>
                    <a:pt x="326" y="128"/>
                  </a:lnTo>
                  <a:lnTo>
                    <a:pt x="331" y="118"/>
                  </a:lnTo>
                  <a:lnTo>
                    <a:pt x="344" y="117"/>
                  </a:lnTo>
                  <a:lnTo>
                    <a:pt x="350" y="118"/>
                  </a:lnTo>
                  <a:lnTo>
                    <a:pt x="356" y="117"/>
                  </a:lnTo>
                  <a:lnTo>
                    <a:pt x="369" y="122"/>
                  </a:lnTo>
                  <a:lnTo>
                    <a:pt x="383" y="133"/>
                  </a:lnTo>
                  <a:lnTo>
                    <a:pt x="388" y="134"/>
                  </a:lnTo>
                  <a:lnTo>
                    <a:pt x="388" y="124"/>
                  </a:lnTo>
                  <a:lnTo>
                    <a:pt x="390" y="117"/>
                  </a:lnTo>
                  <a:lnTo>
                    <a:pt x="396" y="115"/>
                  </a:lnTo>
                  <a:lnTo>
                    <a:pt x="402" y="119"/>
                  </a:lnTo>
                  <a:lnTo>
                    <a:pt x="408" y="117"/>
                  </a:lnTo>
                  <a:lnTo>
                    <a:pt x="437" y="117"/>
                  </a:lnTo>
                  <a:lnTo>
                    <a:pt x="444" y="115"/>
                  </a:lnTo>
                  <a:lnTo>
                    <a:pt x="440" y="110"/>
                  </a:lnTo>
                  <a:lnTo>
                    <a:pt x="433" y="106"/>
                  </a:lnTo>
                  <a:lnTo>
                    <a:pt x="433" y="101"/>
                  </a:lnTo>
                  <a:lnTo>
                    <a:pt x="426" y="98"/>
                  </a:lnTo>
                  <a:lnTo>
                    <a:pt x="425" y="98"/>
                  </a:lnTo>
                  <a:lnTo>
                    <a:pt x="419" y="94"/>
                  </a:lnTo>
                  <a:lnTo>
                    <a:pt x="418" y="87"/>
                  </a:lnTo>
                  <a:lnTo>
                    <a:pt x="417" y="80"/>
                  </a:lnTo>
                  <a:lnTo>
                    <a:pt x="413" y="75"/>
                  </a:lnTo>
                  <a:lnTo>
                    <a:pt x="407" y="68"/>
                  </a:lnTo>
                  <a:lnTo>
                    <a:pt x="403" y="69"/>
                  </a:lnTo>
                  <a:lnTo>
                    <a:pt x="402" y="69"/>
                  </a:lnTo>
                  <a:lnTo>
                    <a:pt x="399" y="75"/>
                  </a:lnTo>
                  <a:lnTo>
                    <a:pt x="392" y="79"/>
                  </a:lnTo>
                  <a:lnTo>
                    <a:pt x="388" y="72"/>
                  </a:lnTo>
                  <a:lnTo>
                    <a:pt x="376" y="78"/>
                  </a:lnTo>
                  <a:lnTo>
                    <a:pt x="364" y="75"/>
                  </a:lnTo>
                  <a:lnTo>
                    <a:pt x="361" y="69"/>
                  </a:lnTo>
                  <a:lnTo>
                    <a:pt x="360" y="48"/>
                  </a:lnTo>
                  <a:lnTo>
                    <a:pt x="348" y="49"/>
                  </a:lnTo>
                  <a:lnTo>
                    <a:pt x="342" y="52"/>
                  </a:lnTo>
                  <a:lnTo>
                    <a:pt x="330" y="59"/>
                  </a:lnTo>
                  <a:lnTo>
                    <a:pt x="323" y="61"/>
                  </a:lnTo>
                  <a:lnTo>
                    <a:pt x="299" y="63"/>
                  </a:lnTo>
                  <a:lnTo>
                    <a:pt x="292" y="65"/>
                  </a:lnTo>
                  <a:lnTo>
                    <a:pt x="281" y="68"/>
                  </a:lnTo>
                  <a:lnTo>
                    <a:pt x="276" y="73"/>
                  </a:lnTo>
                  <a:lnTo>
                    <a:pt x="264" y="82"/>
                  </a:lnTo>
                  <a:lnTo>
                    <a:pt x="254" y="94"/>
                  </a:lnTo>
                  <a:lnTo>
                    <a:pt x="249" y="91"/>
                  </a:lnTo>
                  <a:lnTo>
                    <a:pt x="242" y="92"/>
                  </a:lnTo>
                  <a:lnTo>
                    <a:pt x="235" y="91"/>
                  </a:lnTo>
                  <a:lnTo>
                    <a:pt x="230" y="86"/>
                  </a:lnTo>
                  <a:lnTo>
                    <a:pt x="215" y="91"/>
                  </a:lnTo>
                  <a:lnTo>
                    <a:pt x="210" y="91"/>
                  </a:lnTo>
                  <a:lnTo>
                    <a:pt x="203" y="88"/>
                  </a:lnTo>
                  <a:lnTo>
                    <a:pt x="199" y="82"/>
                  </a:lnTo>
                  <a:lnTo>
                    <a:pt x="188" y="69"/>
                  </a:lnTo>
                  <a:lnTo>
                    <a:pt x="184" y="64"/>
                  </a:lnTo>
                  <a:lnTo>
                    <a:pt x="178" y="63"/>
                  </a:lnTo>
                  <a:lnTo>
                    <a:pt x="172" y="57"/>
                  </a:lnTo>
                  <a:lnTo>
                    <a:pt x="165" y="56"/>
                  </a:lnTo>
                  <a:lnTo>
                    <a:pt x="153" y="56"/>
                  </a:lnTo>
                  <a:lnTo>
                    <a:pt x="147" y="59"/>
                  </a:lnTo>
                  <a:lnTo>
                    <a:pt x="142" y="64"/>
                  </a:lnTo>
                  <a:lnTo>
                    <a:pt x="139" y="65"/>
                  </a:lnTo>
                  <a:lnTo>
                    <a:pt x="145" y="53"/>
                  </a:lnTo>
                  <a:lnTo>
                    <a:pt x="139" y="59"/>
                  </a:lnTo>
                  <a:lnTo>
                    <a:pt x="132" y="63"/>
                  </a:lnTo>
                  <a:lnTo>
                    <a:pt x="131" y="69"/>
                  </a:lnTo>
                  <a:lnTo>
                    <a:pt x="128" y="71"/>
                  </a:lnTo>
                  <a:lnTo>
                    <a:pt x="127" y="65"/>
                  </a:lnTo>
                  <a:lnTo>
                    <a:pt x="128" y="53"/>
                  </a:lnTo>
                  <a:lnTo>
                    <a:pt x="117" y="40"/>
                  </a:lnTo>
                  <a:lnTo>
                    <a:pt x="113" y="37"/>
                  </a:lnTo>
                  <a:lnTo>
                    <a:pt x="109" y="31"/>
                  </a:lnTo>
                  <a:lnTo>
                    <a:pt x="96" y="46"/>
                  </a:lnTo>
                  <a:lnTo>
                    <a:pt x="93" y="53"/>
                  </a:lnTo>
                  <a:lnTo>
                    <a:pt x="80" y="59"/>
                  </a:lnTo>
                  <a:lnTo>
                    <a:pt x="73" y="64"/>
                  </a:lnTo>
                  <a:lnTo>
                    <a:pt x="67" y="69"/>
                  </a:lnTo>
                  <a:lnTo>
                    <a:pt x="61" y="71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2" y="73"/>
                  </a:lnTo>
                  <a:lnTo>
                    <a:pt x="35" y="78"/>
                  </a:lnTo>
                  <a:lnTo>
                    <a:pt x="24" y="90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2" y="105"/>
                  </a:lnTo>
                  <a:lnTo>
                    <a:pt x="9" y="107"/>
                  </a:lnTo>
                  <a:lnTo>
                    <a:pt x="15" y="111"/>
                  </a:lnTo>
                  <a:lnTo>
                    <a:pt x="23" y="124"/>
                  </a:lnTo>
                  <a:lnTo>
                    <a:pt x="88" y="137"/>
                  </a:lnTo>
                  <a:lnTo>
                    <a:pt x="109" y="147"/>
                  </a:lnTo>
                  <a:lnTo>
                    <a:pt x="112" y="145"/>
                  </a:lnTo>
                  <a:lnTo>
                    <a:pt x="126" y="148"/>
                  </a:lnTo>
                  <a:lnTo>
                    <a:pt x="131" y="145"/>
                  </a:lnTo>
                  <a:lnTo>
                    <a:pt x="138" y="148"/>
                  </a:lnTo>
                  <a:lnTo>
                    <a:pt x="154" y="149"/>
                  </a:lnTo>
                  <a:lnTo>
                    <a:pt x="159" y="153"/>
                  </a:lnTo>
                  <a:lnTo>
                    <a:pt x="161" y="165"/>
                  </a:lnTo>
                  <a:lnTo>
                    <a:pt x="168" y="165"/>
                  </a:lnTo>
                  <a:lnTo>
                    <a:pt x="177" y="168"/>
                  </a:lnTo>
                  <a:lnTo>
                    <a:pt x="184" y="175"/>
                  </a:lnTo>
                  <a:lnTo>
                    <a:pt x="181" y="176"/>
                  </a:lnTo>
                  <a:lnTo>
                    <a:pt x="184" y="182"/>
                  </a:lnTo>
                  <a:lnTo>
                    <a:pt x="184" y="195"/>
                  </a:lnTo>
                  <a:lnTo>
                    <a:pt x="181" y="201"/>
                  </a:lnTo>
                  <a:lnTo>
                    <a:pt x="184" y="206"/>
                  </a:lnTo>
                  <a:lnTo>
                    <a:pt x="189" y="205"/>
                  </a:lnTo>
                  <a:lnTo>
                    <a:pt x="196" y="203"/>
                  </a:lnTo>
                  <a:lnTo>
                    <a:pt x="192" y="217"/>
                  </a:lnTo>
                  <a:lnTo>
                    <a:pt x="193" y="222"/>
                  </a:lnTo>
                  <a:lnTo>
                    <a:pt x="199" y="228"/>
                  </a:lnTo>
                  <a:lnTo>
                    <a:pt x="200" y="228"/>
                  </a:lnTo>
                  <a:lnTo>
                    <a:pt x="203" y="229"/>
                  </a:lnTo>
                  <a:lnTo>
                    <a:pt x="201" y="224"/>
                  </a:lnTo>
                  <a:lnTo>
                    <a:pt x="208" y="213"/>
                  </a:lnTo>
                  <a:lnTo>
                    <a:pt x="218" y="194"/>
                  </a:lnTo>
                  <a:lnTo>
                    <a:pt x="222" y="182"/>
                  </a:lnTo>
                  <a:lnTo>
                    <a:pt x="224" y="175"/>
                  </a:lnTo>
                  <a:lnTo>
                    <a:pt x="230" y="168"/>
                  </a:lnTo>
                  <a:lnTo>
                    <a:pt x="233" y="156"/>
                  </a:lnTo>
                  <a:lnTo>
                    <a:pt x="238" y="148"/>
                  </a:lnTo>
                  <a:lnTo>
                    <a:pt x="235" y="153"/>
                  </a:lnTo>
                  <a:lnTo>
                    <a:pt x="238" y="160"/>
                  </a:lnTo>
                  <a:lnTo>
                    <a:pt x="242" y="165"/>
                  </a:lnTo>
                  <a:lnTo>
                    <a:pt x="247" y="160"/>
                  </a:lnTo>
                  <a:lnTo>
                    <a:pt x="249" y="157"/>
                  </a:lnTo>
                  <a:lnTo>
                    <a:pt x="254" y="151"/>
                  </a:lnTo>
                  <a:lnTo>
                    <a:pt x="261" y="148"/>
                  </a:lnTo>
                  <a:lnTo>
                    <a:pt x="266" y="149"/>
                  </a:lnTo>
                  <a:lnTo>
                    <a:pt x="266" y="156"/>
                  </a:lnTo>
                  <a:lnTo>
                    <a:pt x="260" y="160"/>
                  </a:lnTo>
                  <a:lnTo>
                    <a:pt x="257" y="168"/>
                  </a:lnTo>
                  <a:lnTo>
                    <a:pt x="264" y="170"/>
                  </a:lnTo>
                  <a:lnTo>
                    <a:pt x="268" y="163"/>
                  </a:lnTo>
                  <a:lnTo>
                    <a:pt x="273" y="156"/>
                  </a:lnTo>
                  <a:lnTo>
                    <a:pt x="280" y="152"/>
                  </a:lnTo>
                  <a:lnTo>
                    <a:pt x="281" y="144"/>
                  </a:lnTo>
                  <a:lnTo>
                    <a:pt x="284" y="138"/>
                  </a:lnTo>
                  <a:lnTo>
                    <a:pt x="289" y="136"/>
                  </a:lnTo>
                  <a:lnTo>
                    <a:pt x="296" y="134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4657998" y="717937"/>
              <a:ext cx="342442" cy="186426"/>
            </a:xfrm>
            <a:custGeom>
              <a:avLst/>
              <a:gdLst>
                <a:gd name="T0" fmla="*/ 214 w 269"/>
                <a:gd name="T1" fmla="*/ 136 h 147"/>
                <a:gd name="T2" fmla="*/ 220 w 269"/>
                <a:gd name="T3" fmla="*/ 140 h 147"/>
                <a:gd name="T4" fmla="*/ 222 w 269"/>
                <a:gd name="T5" fmla="*/ 129 h 147"/>
                <a:gd name="T6" fmla="*/ 264 w 269"/>
                <a:gd name="T7" fmla="*/ 130 h 147"/>
                <a:gd name="T8" fmla="*/ 261 w 269"/>
                <a:gd name="T9" fmla="*/ 128 h 147"/>
                <a:gd name="T10" fmla="*/ 254 w 269"/>
                <a:gd name="T11" fmla="*/ 140 h 147"/>
                <a:gd name="T12" fmla="*/ 269 w 269"/>
                <a:gd name="T13" fmla="*/ 136 h 147"/>
                <a:gd name="T14" fmla="*/ 258 w 269"/>
                <a:gd name="T15" fmla="*/ 92 h 147"/>
                <a:gd name="T16" fmla="*/ 246 w 269"/>
                <a:gd name="T17" fmla="*/ 68 h 147"/>
                <a:gd name="T18" fmla="*/ 234 w 269"/>
                <a:gd name="T19" fmla="*/ 63 h 147"/>
                <a:gd name="T20" fmla="*/ 234 w 269"/>
                <a:gd name="T21" fmla="*/ 64 h 147"/>
                <a:gd name="T22" fmla="*/ 243 w 269"/>
                <a:gd name="T23" fmla="*/ 75 h 147"/>
                <a:gd name="T24" fmla="*/ 252 w 269"/>
                <a:gd name="T25" fmla="*/ 84 h 147"/>
                <a:gd name="T26" fmla="*/ 234 w 269"/>
                <a:gd name="T27" fmla="*/ 101 h 147"/>
                <a:gd name="T28" fmla="*/ 220 w 269"/>
                <a:gd name="T29" fmla="*/ 99 h 147"/>
                <a:gd name="T30" fmla="*/ 211 w 269"/>
                <a:gd name="T31" fmla="*/ 84 h 147"/>
                <a:gd name="T32" fmla="*/ 199 w 269"/>
                <a:gd name="T33" fmla="*/ 80 h 147"/>
                <a:gd name="T34" fmla="*/ 206 w 269"/>
                <a:gd name="T35" fmla="*/ 78 h 147"/>
                <a:gd name="T36" fmla="*/ 188 w 269"/>
                <a:gd name="T37" fmla="*/ 60 h 147"/>
                <a:gd name="T38" fmla="*/ 174 w 269"/>
                <a:gd name="T39" fmla="*/ 63 h 147"/>
                <a:gd name="T40" fmla="*/ 165 w 269"/>
                <a:gd name="T41" fmla="*/ 52 h 147"/>
                <a:gd name="T42" fmla="*/ 168 w 269"/>
                <a:gd name="T43" fmla="*/ 46 h 147"/>
                <a:gd name="T44" fmla="*/ 172 w 269"/>
                <a:gd name="T45" fmla="*/ 37 h 147"/>
                <a:gd name="T46" fmla="*/ 187 w 269"/>
                <a:gd name="T47" fmla="*/ 23 h 147"/>
                <a:gd name="T48" fmla="*/ 183 w 269"/>
                <a:gd name="T49" fmla="*/ 18 h 147"/>
                <a:gd name="T50" fmla="*/ 177 w 269"/>
                <a:gd name="T51" fmla="*/ 19 h 147"/>
                <a:gd name="T52" fmla="*/ 170 w 269"/>
                <a:gd name="T53" fmla="*/ 8 h 147"/>
                <a:gd name="T54" fmla="*/ 166 w 269"/>
                <a:gd name="T55" fmla="*/ 0 h 147"/>
                <a:gd name="T56" fmla="*/ 161 w 269"/>
                <a:gd name="T57" fmla="*/ 0 h 147"/>
                <a:gd name="T58" fmla="*/ 150 w 269"/>
                <a:gd name="T59" fmla="*/ 11 h 147"/>
                <a:gd name="T60" fmla="*/ 145 w 269"/>
                <a:gd name="T61" fmla="*/ 18 h 147"/>
                <a:gd name="T62" fmla="*/ 57 w 269"/>
                <a:gd name="T63" fmla="*/ 45 h 147"/>
                <a:gd name="T64" fmla="*/ 1 w 269"/>
                <a:gd name="T65" fmla="*/ 63 h 147"/>
                <a:gd name="T66" fmla="*/ 2 w 269"/>
                <a:gd name="T67" fmla="*/ 126 h 147"/>
                <a:gd name="T68" fmla="*/ 50 w 269"/>
                <a:gd name="T69" fmla="*/ 118 h 147"/>
                <a:gd name="T70" fmla="*/ 66 w 269"/>
                <a:gd name="T71" fmla="*/ 114 h 147"/>
                <a:gd name="T72" fmla="*/ 108 w 269"/>
                <a:gd name="T73" fmla="*/ 102 h 147"/>
                <a:gd name="T74" fmla="*/ 122 w 269"/>
                <a:gd name="T75" fmla="*/ 101 h 147"/>
                <a:gd name="T76" fmla="*/ 151 w 269"/>
                <a:gd name="T77" fmla="*/ 98 h 147"/>
                <a:gd name="T78" fmla="*/ 157 w 269"/>
                <a:gd name="T79" fmla="*/ 106 h 147"/>
                <a:gd name="T80" fmla="*/ 162 w 269"/>
                <a:gd name="T81" fmla="*/ 115 h 147"/>
                <a:gd name="T82" fmla="*/ 164 w 269"/>
                <a:gd name="T83" fmla="*/ 122 h 147"/>
                <a:gd name="T84" fmla="*/ 172 w 269"/>
                <a:gd name="T85" fmla="*/ 121 h 147"/>
                <a:gd name="T86" fmla="*/ 177 w 269"/>
                <a:gd name="T87" fmla="*/ 141 h 147"/>
                <a:gd name="T88" fmla="*/ 185 w 269"/>
                <a:gd name="T89" fmla="*/ 129 h 147"/>
                <a:gd name="T90" fmla="*/ 195 w 269"/>
                <a:gd name="T91" fmla="*/ 119 h 147"/>
                <a:gd name="T92" fmla="*/ 203 w 269"/>
                <a:gd name="T93" fmla="*/ 109 h 147"/>
                <a:gd name="T94" fmla="*/ 210 w 269"/>
                <a:gd name="T95" fmla="*/ 110 h 147"/>
                <a:gd name="T96" fmla="*/ 219 w 269"/>
                <a:gd name="T97" fmla="*/ 121 h 147"/>
                <a:gd name="T98" fmla="*/ 227 w 269"/>
                <a:gd name="T99" fmla="*/ 110 h 147"/>
                <a:gd name="T100" fmla="*/ 247 w 269"/>
                <a:gd name="T101" fmla="*/ 101 h 147"/>
                <a:gd name="T102" fmla="*/ 258 w 269"/>
                <a:gd name="T103" fmla="*/ 9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9" h="147">
                  <a:moveTo>
                    <a:pt x="218" y="129"/>
                  </a:moveTo>
                  <a:lnTo>
                    <a:pt x="214" y="136"/>
                  </a:lnTo>
                  <a:lnTo>
                    <a:pt x="208" y="147"/>
                  </a:lnTo>
                  <a:lnTo>
                    <a:pt x="220" y="140"/>
                  </a:lnTo>
                  <a:lnTo>
                    <a:pt x="227" y="134"/>
                  </a:lnTo>
                  <a:lnTo>
                    <a:pt x="222" y="129"/>
                  </a:lnTo>
                  <a:lnTo>
                    <a:pt x="218" y="129"/>
                  </a:lnTo>
                  <a:close/>
                  <a:moveTo>
                    <a:pt x="264" y="130"/>
                  </a:moveTo>
                  <a:lnTo>
                    <a:pt x="260" y="12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54" y="140"/>
                  </a:lnTo>
                  <a:lnTo>
                    <a:pt x="266" y="137"/>
                  </a:lnTo>
                  <a:lnTo>
                    <a:pt x="269" y="136"/>
                  </a:lnTo>
                  <a:lnTo>
                    <a:pt x="264" y="130"/>
                  </a:lnTo>
                  <a:close/>
                  <a:moveTo>
                    <a:pt x="258" y="92"/>
                  </a:moveTo>
                  <a:lnTo>
                    <a:pt x="256" y="80"/>
                  </a:lnTo>
                  <a:lnTo>
                    <a:pt x="246" y="68"/>
                  </a:lnTo>
                  <a:lnTo>
                    <a:pt x="241" y="64"/>
                  </a:lnTo>
                  <a:lnTo>
                    <a:pt x="234" y="63"/>
                  </a:lnTo>
                  <a:lnTo>
                    <a:pt x="227" y="63"/>
                  </a:lnTo>
                  <a:lnTo>
                    <a:pt x="234" y="64"/>
                  </a:lnTo>
                  <a:lnTo>
                    <a:pt x="241" y="68"/>
                  </a:lnTo>
                  <a:lnTo>
                    <a:pt x="243" y="75"/>
                  </a:lnTo>
                  <a:lnTo>
                    <a:pt x="249" y="75"/>
                  </a:lnTo>
                  <a:lnTo>
                    <a:pt x="252" y="84"/>
                  </a:lnTo>
                  <a:lnTo>
                    <a:pt x="246" y="91"/>
                  </a:lnTo>
                  <a:lnTo>
                    <a:pt x="234" y="101"/>
                  </a:lnTo>
                  <a:lnTo>
                    <a:pt x="227" y="99"/>
                  </a:lnTo>
                  <a:lnTo>
                    <a:pt x="220" y="99"/>
                  </a:lnTo>
                  <a:lnTo>
                    <a:pt x="218" y="96"/>
                  </a:lnTo>
                  <a:lnTo>
                    <a:pt x="211" y="84"/>
                  </a:lnTo>
                  <a:lnTo>
                    <a:pt x="206" y="84"/>
                  </a:lnTo>
                  <a:lnTo>
                    <a:pt x="199" y="80"/>
                  </a:lnTo>
                  <a:lnTo>
                    <a:pt x="199" y="75"/>
                  </a:lnTo>
                  <a:lnTo>
                    <a:pt x="206" y="78"/>
                  </a:lnTo>
                  <a:lnTo>
                    <a:pt x="200" y="71"/>
                  </a:lnTo>
                  <a:lnTo>
                    <a:pt x="188" y="60"/>
                  </a:lnTo>
                  <a:lnTo>
                    <a:pt x="181" y="59"/>
                  </a:lnTo>
                  <a:lnTo>
                    <a:pt x="174" y="63"/>
                  </a:lnTo>
                  <a:lnTo>
                    <a:pt x="169" y="59"/>
                  </a:lnTo>
                  <a:lnTo>
                    <a:pt x="165" y="52"/>
                  </a:lnTo>
                  <a:lnTo>
                    <a:pt x="170" y="52"/>
                  </a:lnTo>
                  <a:lnTo>
                    <a:pt x="168" y="46"/>
                  </a:lnTo>
                  <a:lnTo>
                    <a:pt x="173" y="40"/>
                  </a:lnTo>
                  <a:lnTo>
                    <a:pt x="172" y="37"/>
                  </a:lnTo>
                  <a:lnTo>
                    <a:pt x="176" y="31"/>
                  </a:lnTo>
                  <a:lnTo>
                    <a:pt x="187" y="23"/>
                  </a:lnTo>
                  <a:lnTo>
                    <a:pt x="188" y="17"/>
                  </a:lnTo>
                  <a:lnTo>
                    <a:pt x="183" y="18"/>
                  </a:lnTo>
                  <a:lnTo>
                    <a:pt x="184" y="19"/>
                  </a:lnTo>
                  <a:lnTo>
                    <a:pt x="177" y="19"/>
                  </a:lnTo>
                  <a:lnTo>
                    <a:pt x="172" y="15"/>
                  </a:lnTo>
                  <a:lnTo>
                    <a:pt x="170" y="8"/>
                  </a:lnTo>
                  <a:lnTo>
                    <a:pt x="165" y="6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4" y="4"/>
                  </a:lnTo>
                  <a:lnTo>
                    <a:pt x="150" y="11"/>
                  </a:lnTo>
                  <a:lnTo>
                    <a:pt x="149" y="11"/>
                  </a:lnTo>
                  <a:lnTo>
                    <a:pt x="145" y="18"/>
                  </a:lnTo>
                  <a:lnTo>
                    <a:pt x="136" y="26"/>
                  </a:lnTo>
                  <a:lnTo>
                    <a:pt x="57" y="45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4" y="118"/>
                  </a:lnTo>
                  <a:lnTo>
                    <a:pt x="50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3" y="111"/>
                  </a:lnTo>
                  <a:lnTo>
                    <a:pt x="108" y="102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45" y="94"/>
                  </a:lnTo>
                  <a:lnTo>
                    <a:pt x="151" y="98"/>
                  </a:lnTo>
                  <a:lnTo>
                    <a:pt x="154" y="105"/>
                  </a:lnTo>
                  <a:lnTo>
                    <a:pt x="157" y="106"/>
                  </a:lnTo>
                  <a:lnTo>
                    <a:pt x="158" y="110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4" y="122"/>
                  </a:lnTo>
                  <a:lnTo>
                    <a:pt x="168" y="118"/>
                  </a:lnTo>
                  <a:lnTo>
                    <a:pt x="172" y="121"/>
                  </a:lnTo>
                  <a:lnTo>
                    <a:pt x="174" y="134"/>
                  </a:lnTo>
                  <a:lnTo>
                    <a:pt x="177" y="141"/>
                  </a:lnTo>
                  <a:lnTo>
                    <a:pt x="181" y="136"/>
                  </a:lnTo>
                  <a:lnTo>
                    <a:pt x="185" y="129"/>
                  </a:lnTo>
                  <a:lnTo>
                    <a:pt x="191" y="130"/>
                  </a:lnTo>
                  <a:lnTo>
                    <a:pt x="195" y="119"/>
                  </a:lnTo>
                  <a:lnTo>
                    <a:pt x="200" y="115"/>
                  </a:lnTo>
                  <a:lnTo>
                    <a:pt x="203" y="109"/>
                  </a:lnTo>
                  <a:lnTo>
                    <a:pt x="210" y="105"/>
                  </a:lnTo>
                  <a:lnTo>
                    <a:pt x="210" y="110"/>
                  </a:lnTo>
                  <a:lnTo>
                    <a:pt x="212" y="124"/>
                  </a:lnTo>
                  <a:lnTo>
                    <a:pt x="219" y="121"/>
                  </a:lnTo>
                  <a:lnTo>
                    <a:pt x="224" y="117"/>
                  </a:lnTo>
                  <a:lnTo>
                    <a:pt x="227" y="110"/>
                  </a:lnTo>
                  <a:lnTo>
                    <a:pt x="230" y="111"/>
                  </a:lnTo>
                  <a:lnTo>
                    <a:pt x="247" y="101"/>
                  </a:lnTo>
                  <a:lnTo>
                    <a:pt x="256" y="99"/>
                  </a:lnTo>
                  <a:lnTo>
                    <a:pt x="258" y="92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4178051" y="1212428"/>
              <a:ext cx="445571" cy="215513"/>
            </a:xfrm>
            <a:custGeom>
              <a:avLst/>
              <a:gdLst>
                <a:gd name="T0" fmla="*/ 351 w 351"/>
                <a:gd name="T1" fmla="*/ 120 h 170"/>
                <a:gd name="T2" fmla="*/ 303 w 351"/>
                <a:gd name="T3" fmla="*/ 120 h 170"/>
                <a:gd name="T4" fmla="*/ 126 w 351"/>
                <a:gd name="T5" fmla="*/ 31 h 170"/>
                <a:gd name="T6" fmla="*/ 20 w 351"/>
                <a:gd name="T7" fmla="*/ 93 h 170"/>
                <a:gd name="T8" fmla="*/ 38 w 351"/>
                <a:gd name="T9" fmla="*/ 71 h 170"/>
                <a:gd name="T10" fmla="*/ 54 w 351"/>
                <a:gd name="T11" fmla="*/ 54 h 170"/>
                <a:gd name="T12" fmla="*/ 77 w 351"/>
                <a:gd name="T13" fmla="*/ 54 h 170"/>
                <a:gd name="T14" fmla="*/ 98 w 351"/>
                <a:gd name="T15" fmla="*/ 38 h 170"/>
                <a:gd name="T16" fmla="*/ 123 w 351"/>
                <a:gd name="T17" fmla="*/ 44 h 170"/>
                <a:gd name="T18" fmla="*/ 134 w 351"/>
                <a:gd name="T19" fmla="*/ 65 h 170"/>
                <a:gd name="T20" fmla="*/ 157 w 351"/>
                <a:gd name="T21" fmla="*/ 78 h 170"/>
                <a:gd name="T22" fmla="*/ 177 w 351"/>
                <a:gd name="T23" fmla="*/ 90 h 170"/>
                <a:gd name="T24" fmla="*/ 203 w 351"/>
                <a:gd name="T25" fmla="*/ 96 h 170"/>
                <a:gd name="T26" fmla="*/ 195 w 351"/>
                <a:gd name="T27" fmla="*/ 120 h 170"/>
                <a:gd name="T28" fmla="*/ 187 w 351"/>
                <a:gd name="T29" fmla="*/ 139 h 170"/>
                <a:gd name="T30" fmla="*/ 199 w 351"/>
                <a:gd name="T31" fmla="*/ 142 h 170"/>
                <a:gd name="T32" fmla="*/ 221 w 351"/>
                <a:gd name="T33" fmla="*/ 155 h 170"/>
                <a:gd name="T34" fmla="*/ 230 w 351"/>
                <a:gd name="T35" fmla="*/ 158 h 170"/>
                <a:gd name="T36" fmla="*/ 249 w 351"/>
                <a:gd name="T37" fmla="*/ 161 h 170"/>
                <a:gd name="T38" fmla="*/ 256 w 351"/>
                <a:gd name="T39" fmla="*/ 150 h 170"/>
                <a:gd name="T40" fmla="*/ 230 w 351"/>
                <a:gd name="T41" fmla="*/ 131 h 170"/>
                <a:gd name="T42" fmla="*/ 234 w 351"/>
                <a:gd name="T43" fmla="*/ 134 h 170"/>
                <a:gd name="T44" fmla="*/ 255 w 351"/>
                <a:gd name="T45" fmla="*/ 138 h 170"/>
                <a:gd name="T46" fmla="*/ 237 w 351"/>
                <a:gd name="T47" fmla="*/ 100 h 170"/>
                <a:gd name="T48" fmla="*/ 232 w 351"/>
                <a:gd name="T49" fmla="*/ 77 h 170"/>
                <a:gd name="T50" fmla="*/ 236 w 351"/>
                <a:gd name="T51" fmla="*/ 67 h 170"/>
                <a:gd name="T52" fmla="*/ 234 w 351"/>
                <a:gd name="T53" fmla="*/ 58 h 170"/>
                <a:gd name="T54" fmla="*/ 234 w 351"/>
                <a:gd name="T55" fmla="*/ 43 h 170"/>
                <a:gd name="T56" fmla="*/ 244 w 351"/>
                <a:gd name="T57" fmla="*/ 32 h 170"/>
                <a:gd name="T58" fmla="*/ 251 w 351"/>
                <a:gd name="T59" fmla="*/ 24 h 170"/>
                <a:gd name="T60" fmla="*/ 260 w 351"/>
                <a:gd name="T61" fmla="*/ 23 h 170"/>
                <a:gd name="T62" fmla="*/ 268 w 351"/>
                <a:gd name="T63" fmla="*/ 34 h 170"/>
                <a:gd name="T64" fmla="*/ 248 w 351"/>
                <a:gd name="T65" fmla="*/ 63 h 170"/>
                <a:gd name="T66" fmla="*/ 256 w 351"/>
                <a:gd name="T67" fmla="*/ 70 h 170"/>
                <a:gd name="T68" fmla="*/ 245 w 351"/>
                <a:gd name="T69" fmla="*/ 92 h 170"/>
                <a:gd name="T70" fmla="*/ 259 w 351"/>
                <a:gd name="T71" fmla="*/ 85 h 170"/>
                <a:gd name="T72" fmla="*/ 257 w 351"/>
                <a:gd name="T73" fmla="*/ 93 h 170"/>
                <a:gd name="T74" fmla="*/ 255 w 351"/>
                <a:gd name="T75" fmla="*/ 101 h 170"/>
                <a:gd name="T76" fmla="*/ 274 w 351"/>
                <a:gd name="T77" fmla="*/ 111 h 170"/>
                <a:gd name="T78" fmla="*/ 259 w 351"/>
                <a:gd name="T79" fmla="*/ 119 h 170"/>
                <a:gd name="T80" fmla="*/ 268 w 351"/>
                <a:gd name="T81" fmla="*/ 141 h 170"/>
                <a:gd name="T82" fmla="*/ 283 w 351"/>
                <a:gd name="T83" fmla="*/ 145 h 170"/>
                <a:gd name="T84" fmla="*/ 287 w 351"/>
                <a:gd name="T85" fmla="*/ 142 h 170"/>
                <a:gd name="T86" fmla="*/ 291 w 351"/>
                <a:gd name="T87" fmla="*/ 150 h 170"/>
                <a:gd name="T88" fmla="*/ 307 w 351"/>
                <a:gd name="T89" fmla="*/ 154 h 170"/>
                <a:gd name="T90" fmla="*/ 313 w 351"/>
                <a:gd name="T91" fmla="*/ 166 h 170"/>
                <a:gd name="T92" fmla="*/ 336 w 351"/>
                <a:gd name="T93" fmla="*/ 150 h 170"/>
                <a:gd name="T94" fmla="*/ 343 w 351"/>
                <a:gd name="T95" fmla="*/ 158 h 170"/>
                <a:gd name="T96" fmla="*/ 347 w 351"/>
                <a:gd name="T97" fmla="*/ 1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170">
                  <a:moveTo>
                    <a:pt x="341" y="143"/>
                  </a:moveTo>
                  <a:lnTo>
                    <a:pt x="344" y="131"/>
                  </a:lnTo>
                  <a:lnTo>
                    <a:pt x="347" y="132"/>
                  </a:lnTo>
                  <a:lnTo>
                    <a:pt x="351" y="120"/>
                  </a:lnTo>
                  <a:lnTo>
                    <a:pt x="344" y="115"/>
                  </a:lnTo>
                  <a:lnTo>
                    <a:pt x="347" y="112"/>
                  </a:lnTo>
                  <a:lnTo>
                    <a:pt x="348" y="109"/>
                  </a:lnTo>
                  <a:lnTo>
                    <a:pt x="303" y="120"/>
                  </a:lnTo>
                  <a:lnTo>
                    <a:pt x="301" y="113"/>
                  </a:lnTo>
                  <a:lnTo>
                    <a:pt x="290" y="70"/>
                  </a:lnTo>
                  <a:lnTo>
                    <a:pt x="269" y="0"/>
                  </a:lnTo>
                  <a:lnTo>
                    <a:pt x="126" y="31"/>
                  </a:lnTo>
                  <a:lnTo>
                    <a:pt x="0" y="54"/>
                  </a:lnTo>
                  <a:lnTo>
                    <a:pt x="8" y="105"/>
                  </a:lnTo>
                  <a:lnTo>
                    <a:pt x="14" y="99"/>
                  </a:lnTo>
                  <a:lnTo>
                    <a:pt x="20" y="93"/>
                  </a:lnTo>
                  <a:lnTo>
                    <a:pt x="24" y="86"/>
                  </a:lnTo>
                  <a:lnTo>
                    <a:pt x="30" y="80"/>
                  </a:lnTo>
                  <a:lnTo>
                    <a:pt x="33" y="74"/>
                  </a:lnTo>
                  <a:lnTo>
                    <a:pt x="38" y="71"/>
                  </a:lnTo>
                  <a:lnTo>
                    <a:pt x="43" y="73"/>
                  </a:lnTo>
                  <a:lnTo>
                    <a:pt x="52" y="61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61" y="59"/>
                  </a:lnTo>
                  <a:lnTo>
                    <a:pt x="66" y="61"/>
                  </a:lnTo>
                  <a:lnTo>
                    <a:pt x="77" y="59"/>
                  </a:lnTo>
                  <a:lnTo>
                    <a:pt x="77" y="54"/>
                  </a:lnTo>
                  <a:lnTo>
                    <a:pt x="83" y="47"/>
                  </a:lnTo>
                  <a:lnTo>
                    <a:pt x="89" y="47"/>
                  </a:lnTo>
                  <a:lnTo>
                    <a:pt x="94" y="40"/>
                  </a:lnTo>
                  <a:lnTo>
                    <a:pt x="98" y="38"/>
                  </a:lnTo>
                  <a:lnTo>
                    <a:pt x="104" y="40"/>
                  </a:lnTo>
                  <a:lnTo>
                    <a:pt x="110" y="44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2" y="51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34" y="65"/>
                  </a:lnTo>
                  <a:lnTo>
                    <a:pt x="135" y="67"/>
                  </a:lnTo>
                  <a:lnTo>
                    <a:pt x="148" y="67"/>
                  </a:lnTo>
                  <a:lnTo>
                    <a:pt x="154" y="71"/>
                  </a:lnTo>
                  <a:lnTo>
                    <a:pt x="157" y="78"/>
                  </a:lnTo>
                  <a:lnTo>
                    <a:pt x="156" y="84"/>
                  </a:lnTo>
                  <a:lnTo>
                    <a:pt x="163" y="88"/>
                  </a:lnTo>
                  <a:lnTo>
                    <a:pt x="171" y="88"/>
                  </a:lnTo>
                  <a:lnTo>
                    <a:pt x="177" y="90"/>
                  </a:lnTo>
                  <a:lnTo>
                    <a:pt x="183" y="95"/>
                  </a:lnTo>
                  <a:lnTo>
                    <a:pt x="188" y="96"/>
                  </a:lnTo>
                  <a:lnTo>
                    <a:pt x="195" y="90"/>
                  </a:lnTo>
                  <a:lnTo>
                    <a:pt x="203" y="96"/>
                  </a:lnTo>
                  <a:lnTo>
                    <a:pt x="202" y="101"/>
                  </a:lnTo>
                  <a:lnTo>
                    <a:pt x="199" y="107"/>
                  </a:lnTo>
                  <a:lnTo>
                    <a:pt x="200" y="115"/>
                  </a:lnTo>
                  <a:lnTo>
                    <a:pt x="195" y="120"/>
                  </a:lnTo>
                  <a:lnTo>
                    <a:pt x="195" y="127"/>
                  </a:lnTo>
                  <a:lnTo>
                    <a:pt x="191" y="132"/>
                  </a:lnTo>
                  <a:lnTo>
                    <a:pt x="190" y="134"/>
                  </a:lnTo>
                  <a:lnTo>
                    <a:pt x="187" y="139"/>
                  </a:lnTo>
                  <a:lnTo>
                    <a:pt x="188" y="146"/>
                  </a:lnTo>
                  <a:lnTo>
                    <a:pt x="194" y="153"/>
                  </a:lnTo>
                  <a:lnTo>
                    <a:pt x="199" y="146"/>
                  </a:lnTo>
                  <a:lnTo>
                    <a:pt x="199" y="142"/>
                  </a:lnTo>
                  <a:lnTo>
                    <a:pt x="206" y="139"/>
                  </a:lnTo>
                  <a:lnTo>
                    <a:pt x="209" y="146"/>
                  </a:lnTo>
                  <a:lnTo>
                    <a:pt x="214" y="151"/>
                  </a:lnTo>
                  <a:lnTo>
                    <a:pt x="221" y="155"/>
                  </a:lnTo>
                  <a:lnTo>
                    <a:pt x="221" y="150"/>
                  </a:lnTo>
                  <a:lnTo>
                    <a:pt x="222" y="146"/>
                  </a:lnTo>
                  <a:lnTo>
                    <a:pt x="223" y="153"/>
                  </a:lnTo>
                  <a:lnTo>
                    <a:pt x="230" y="158"/>
                  </a:lnTo>
                  <a:lnTo>
                    <a:pt x="237" y="155"/>
                  </a:lnTo>
                  <a:lnTo>
                    <a:pt x="242" y="157"/>
                  </a:lnTo>
                  <a:lnTo>
                    <a:pt x="248" y="162"/>
                  </a:lnTo>
                  <a:lnTo>
                    <a:pt x="249" y="161"/>
                  </a:lnTo>
                  <a:lnTo>
                    <a:pt x="256" y="162"/>
                  </a:lnTo>
                  <a:lnTo>
                    <a:pt x="263" y="166"/>
                  </a:lnTo>
                  <a:lnTo>
                    <a:pt x="264" y="161"/>
                  </a:lnTo>
                  <a:lnTo>
                    <a:pt x="256" y="150"/>
                  </a:lnTo>
                  <a:lnTo>
                    <a:pt x="251" y="147"/>
                  </a:lnTo>
                  <a:lnTo>
                    <a:pt x="244" y="142"/>
                  </a:lnTo>
                  <a:lnTo>
                    <a:pt x="234" y="136"/>
                  </a:lnTo>
                  <a:lnTo>
                    <a:pt x="230" y="131"/>
                  </a:lnTo>
                  <a:lnTo>
                    <a:pt x="226" y="118"/>
                  </a:lnTo>
                  <a:lnTo>
                    <a:pt x="226" y="115"/>
                  </a:lnTo>
                  <a:lnTo>
                    <a:pt x="228" y="120"/>
                  </a:lnTo>
                  <a:lnTo>
                    <a:pt x="234" y="134"/>
                  </a:lnTo>
                  <a:lnTo>
                    <a:pt x="241" y="138"/>
                  </a:lnTo>
                  <a:lnTo>
                    <a:pt x="248" y="139"/>
                  </a:lnTo>
                  <a:lnTo>
                    <a:pt x="251" y="143"/>
                  </a:lnTo>
                  <a:lnTo>
                    <a:pt x="255" y="138"/>
                  </a:lnTo>
                  <a:lnTo>
                    <a:pt x="242" y="126"/>
                  </a:lnTo>
                  <a:lnTo>
                    <a:pt x="238" y="112"/>
                  </a:lnTo>
                  <a:lnTo>
                    <a:pt x="234" y="105"/>
                  </a:lnTo>
                  <a:lnTo>
                    <a:pt x="237" y="100"/>
                  </a:lnTo>
                  <a:lnTo>
                    <a:pt x="234" y="93"/>
                  </a:lnTo>
                  <a:lnTo>
                    <a:pt x="234" y="82"/>
                  </a:lnTo>
                  <a:lnTo>
                    <a:pt x="230" y="78"/>
                  </a:lnTo>
                  <a:lnTo>
                    <a:pt x="232" y="77"/>
                  </a:lnTo>
                  <a:lnTo>
                    <a:pt x="238" y="78"/>
                  </a:lnTo>
                  <a:lnTo>
                    <a:pt x="240" y="78"/>
                  </a:lnTo>
                  <a:lnTo>
                    <a:pt x="234" y="74"/>
                  </a:lnTo>
                  <a:lnTo>
                    <a:pt x="236" y="67"/>
                  </a:lnTo>
                  <a:lnTo>
                    <a:pt x="221" y="59"/>
                  </a:lnTo>
                  <a:lnTo>
                    <a:pt x="228" y="57"/>
                  </a:lnTo>
                  <a:lnTo>
                    <a:pt x="229" y="58"/>
                  </a:lnTo>
                  <a:lnTo>
                    <a:pt x="234" y="58"/>
                  </a:lnTo>
                  <a:lnTo>
                    <a:pt x="229" y="53"/>
                  </a:lnTo>
                  <a:lnTo>
                    <a:pt x="234" y="54"/>
                  </a:lnTo>
                  <a:lnTo>
                    <a:pt x="236" y="46"/>
                  </a:lnTo>
                  <a:lnTo>
                    <a:pt x="234" y="43"/>
                  </a:lnTo>
                  <a:lnTo>
                    <a:pt x="236" y="39"/>
                  </a:lnTo>
                  <a:lnTo>
                    <a:pt x="241" y="46"/>
                  </a:lnTo>
                  <a:lnTo>
                    <a:pt x="241" y="36"/>
                  </a:lnTo>
                  <a:lnTo>
                    <a:pt x="244" y="32"/>
                  </a:lnTo>
                  <a:lnTo>
                    <a:pt x="244" y="38"/>
                  </a:lnTo>
                  <a:lnTo>
                    <a:pt x="251" y="36"/>
                  </a:lnTo>
                  <a:lnTo>
                    <a:pt x="255" y="31"/>
                  </a:lnTo>
                  <a:lnTo>
                    <a:pt x="251" y="24"/>
                  </a:lnTo>
                  <a:lnTo>
                    <a:pt x="252" y="20"/>
                  </a:lnTo>
                  <a:lnTo>
                    <a:pt x="257" y="19"/>
                  </a:lnTo>
                  <a:lnTo>
                    <a:pt x="261" y="17"/>
                  </a:lnTo>
                  <a:lnTo>
                    <a:pt x="260" y="23"/>
                  </a:lnTo>
                  <a:lnTo>
                    <a:pt x="265" y="19"/>
                  </a:lnTo>
                  <a:lnTo>
                    <a:pt x="268" y="21"/>
                  </a:lnTo>
                  <a:lnTo>
                    <a:pt x="260" y="34"/>
                  </a:lnTo>
                  <a:lnTo>
                    <a:pt x="268" y="34"/>
                  </a:lnTo>
                  <a:lnTo>
                    <a:pt x="261" y="38"/>
                  </a:lnTo>
                  <a:lnTo>
                    <a:pt x="256" y="38"/>
                  </a:lnTo>
                  <a:lnTo>
                    <a:pt x="251" y="44"/>
                  </a:lnTo>
                  <a:lnTo>
                    <a:pt x="248" y="63"/>
                  </a:lnTo>
                  <a:lnTo>
                    <a:pt x="252" y="70"/>
                  </a:lnTo>
                  <a:lnTo>
                    <a:pt x="255" y="63"/>
                  </a:lnTo>
                  <a:lnTo>
                    <a:pt x="256" y="65"/>
                  </a:lnTo>
                  <a:lnTo>
                    <a:pt x="256" y="70"/>
                  </a:lnTo>
                  <a:lnTo>
                    <a:pt x="257" y="73"/>
                  </a:lnTo>
                  <a:lnTo>
                    <a:pt x="251" y="78"/>
                  </a:lnTo>
                  <a:lnTo>
                    <a:pt x="245" y="80"/>
                  </a:lnTo>
                  <a:lnTo>
                    <a:pt x="245" y="92"/>
                  </a:lnTo>
                  <a:lnTo>
                    <a:pt x="246" y="85"/>
                  </a:lnTo>
                  <a:lnTo>
                    <a:pt x="252" y="82"/>
                  </a:lnTo>
                  <a:lnTo>
                    <a:pt x="255" y="80"/>
                  </a:lnTo>
                  <a:lnTo>
                    <a:pt x="259" y="85"/>
                  </a:lnTo>
                  <a:lnTo>
                    <a:pt x="264" y="86"/>
                  </a:lnTo>
                  <a:lnTo>
                    <a:pt x="260" y="92"/>
                  </a:lnTo>
                  <a:lnTo>
                    <a:pt x="263" y="97"/>
                  </a:lnTo>
                  <a:lnTo>
                    <a:pt x="257" y="93"/>
                  </a:lnTo>
                  <a:lnTo>
                    <a:pt x="251" y="96"/>
                  </a:lnTo>
                  <a:lnTo>
                    <a:pt x="249" y="101"/>
                  </a:lnTo>
                  <a:lnTo>
                    <a:pt x="253" y="108"/>
                  </a:lnTo>
                  <a:lnTo>
                    <a:pt x="255" y="101"/>
                  </a:lnTo>
                  <a:lnTo>
                    <a:pt x="260" y="100"/>
                  </a:lnTo>
                  <a:lnTo>
                    <a:pt x="264" y="103"/>
                  </a:lnTo>
                  <a:lnTo>
                    <a:pt x="265" y="108"/>
                  </a:lnTo>
                  <a:lnTo>
                    <a:pt x="274" y="111"/>
                  </a:lnTo>
                  <a:lnTo>
                    <a:pt x="280" y="108"/>
                  </a:lnTo>
                  <a:lnTo>
                    <a:pt x="276" y="113"/>
                  </a:lnTo>
                  <a:lnTo>
                    <a:pt x="260" y="112"/>
                  </a:lnTo>
                  <a:lnTo>
                    <a:pt x="259" y="119"/>
                  </a:lnTo>
                  <a:lnTo>
                    <a:pt x="265" y="11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68" y="141"/>
                  </a:lnTo>
                  <a:lnTo>
                    <a:pt x="265" y="135"/>
                  </a:lnTo>
                  <a:lnTo>
                    <a:pt x="272" y="138"/>
                  </a:lnTo>
                  <a:lnTo>
                    <a:pt x="278" y="143"/>
                  </a:lnTo>
                  <a:lnTo>
                    <a:pt x="283" y="145"/>
                  </a:lnTo>
                  <a:lnTo>
                    <a:pt x="282" y="139"/>
                  </a:lnTo>
                  <a:lnTo>
                    <a:pt x="284" y="132"/>
                  </a:lnTo>
                  <a:lnTo>
                    <a:pt x="284" y="139"/>
                  </a:lnTo>
                  <a:lnTo>
                    <a:pt x="287" y="142"/>
                  </a:lnTo>
                  <a:lnTo>
                    <a:pt x="292" y="128"/>
                  </a:lnTo>
                  <a:lnTo>
                    <a:pt x="292" y="141"/>
                  </a:lnTo>
                  <a:lnTo>
                    <a:pt x="297" y="143"/>
                  </a:lnTo>
                  <a:lnTo>
                    <a:pt x="291" y="150"/>
                  </a:lnTo>
                  <a:lnTo>
                    <a:pt x="292" y="155"/>
                  </a:lnTo>
                  <a:lnTo>
                    <a:pt x="298" y="151"/>
                  </a:lnTo>
                  <a:lnTo>
                    <a:pt x="301" y="155"/>
                  </a:lnTo>
                  <a:lnTo>
                    <a:pt x="307" y="154"/>
                  </a:lnTo>
                  <a:lnTo>
                    <a:pt x="305" y="159"/>
                  </a:lnTo>
                  <a:lnTo>
                    <a:pt x="301" y="166"/>
                  </a:lnTo>
                  <a:lnTo>
                    <a:pt x="301" y="170"/>
                  </a:lnTo>
                  <a:lnTo>
                    <a:pt x="313" y="166"/>
                  </a:lnTo>
                  <a:lnTo>
                    <a:pt x="318" y="166"/>
                  </a:lnTo>
                  <a:lnTo>
                    <a:pt x="324" y="161"/>
                  </a:lnTo>
                  <a:lnTo>
                    <a:pt x="337" y="155"/>
                  </a:lnTo>
                  <a:lnTo>
                    <a:pt x="336" y="150"/>
                  </a:lnTo>
                  <a:lnTo>
                    <a:pt x="341" y="143"/>
                  </a:lnTo>
                  <a:close/>
                  <a:moveTo>
                    <a:pt x="349" y="132"/>
                  </a:moveTo>
                  <a:lnTo>
                    <a:pt x="345" y="153"/>
                  </a:lnTo>
                  <a:lnTo>
                    <a:pt x="343" y="158"/>
                  </a:lnTo>
                  <a:lnTo>
                    <a:pt x="343" y="165"/>
                  </a:lnTo>
                  <a:lnTo>
                    <a:pt x="340" y="170"/>
                  </a:lnTo>
                  <a:lnTo>
                    <a:pt x="344" y="165"/>
                  </a:lnTo>
                  <a:lnTo>
                    <a:pt x="347" y="151"/>
                  </a:lnTo>
                  <a:lnTo>
                    <a:pt x="349" y="145"/>
                  </a:lnTo>
                  <a:lnTo>
                    <a:pt x="351" y="126"/>
                  </a:lnTo>
                  <a:lnTo>
                    <a:pt x="349" y="13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4178051" y="1212428"/>
              <a:ext cx="445571" cy="215513"/>
            </a:xfrm>
            <a:custGeom>
              <a:avLst/>
              <a:gdLst>
                <a:gd name="T0" fmla="*/ 351 w 351"/>
                <a:gd name="T1" fmla="*/ 120 h 170"/>
                <a:gd name="T2" fmla="*/ 303 w 351"/>
                <a:gd name="T3" fmla="*/ 120 h 170"/>
                <a:gd name="T4" fmla="*/ 126 w 351"/>
                <a:gd name="T5" fmla="*/ 31 h 170"/>
                <a:gd name="T6" fmla="*/ 20 w 351"/>
                <a:gd name="T7" fmla="*/ 93 h 170"/>
                <a:gd name="T8" fmla="*/ 38 w 351"/>
                <a:gd name="T9" fmla="*/ 71 h 170"/>
                <a:gd name="T10" fmla="*/ 54 w 351"/>
                <a:gd name="T11" fmla="*/ 54 h 170"/>
                <a:gd name="T12" fmla="*/ 77 w 351"/>
                <a:gd name="T13" fmla="*/ 54 h 170"/>
                <a:gd name="T14" fmla="*/ 98 w 351"/>
                <a:gd name="T15" fmla="*/ 38 h 170"/>
                <a:gd name="T16" fmla="*/ 123 w 351"/>
                <a:gd name="T17" fmla="*/ 44 h 170"/>
                <a:gd name="T18" fmla="*/ 134 w 351"/>
                <a:gd name="T19" fmla="*/ 65 h 170"/>
                <a:gd name="T20" fmla="*/ 157 w 351"/>
                <a:gd name="T21" fmla="*/ 78 h 170"/>
                <a:gd name="T22" fmla="*/ 177 w 351"/>
                <a:gd name="T23" fmla="*/ 90 h 170"/>
                <a:gd name="T24" fmla="*/ 203 w 351"/>
                <a:gd name="T25" fmla="*/ 96 h 170"/>
                <a:gd name="T26" fmla="*/ 195 w 351"/>
                <a:gd name="T27" fmla="*/ 120 h 170"/>
                <a:gd name="T28" fmla="*/ 187 w 351"/>
                <a:gd name="T29" fmla="*/ 139 h 170"/>
                <a:gd name="T30" fmla="*/ 199 w 351"/>
                <a:gd name="T31" fmla="*/ 142 h 170"/>
                <a:gd name="T32" fmla="*/ 221 w 351"/>
                <a:gd name="T33" fmla="*/ 155 h 170"/>
                <a:gd name="T34" fmla="*/ 230 w 351"/>
                <a:gd name="T35" fmla="*/ 158 h 170"/>
                <a:gd name="T36" fmla="*/ 249 w 351"/>
                <a:gd name="T37" fmla="*/ 161 h 170"/>
                <a:gd name="T38" fmla="*/ 256 w 351"/>
                <a:gd name="T39" fmla="*/ 150 h 170"/>
                <a:gd name="T40" fmla="*/ 230 w 351"/>
                <a:gd name="T41" fmla="*/ 131 h 170"/>
                <a:gd name="T42" fmla="*/ 234 w 351"/>
                <a:gd name="T43" fmla="*/ 134 h 170"/>
                <a:gd name="T44" fmla="*/ 255 w 351"/>
                <a:gd name="T45" fmla="*/ 138 h 170"/>
                <a:gd name="T46" fmla="*/ 237 w 351"/>
                <a:gd name="T47" fmla="*/ 100 h 170"/>
                <a:gd name="T48" fmla="*/ 232 w 351"/>
                <a:gd name="T49" fmla="*/ 77 h 170"/>
                <a:gd name="T50" fmla="*/ 236 w 351"/>
                <a:gd name="T51" fmla="*/ 67 h 170"/>
                <a:gd name="T52" fmla="*/ 234 w 351"/>
                <a:gd name="T53" fmla="*/ 58 h 170"/>
                <a:gd name="T54" fmla="*/ 234 w 351"/>
                <a:gd name="T55" fmla="*/ 43 h 170"/>
                <a:gd name="T56" fmla="*/ 244 w 351"/>
                <a:gd name="T57" fmla="*/ 32 h 170"/>
                <a:gd name="T58" fmla="*/ 251 w 351"/>
                <a:gd name="T59" fmla="*/ 24 h 170"/>
                <a:gd name="T60" fmla="*/ 260 w 351"/>
                <a:gd name="T61" fmla="*/ 23 h 170"/>
                <a:gd name="T62" fmla="*/ 268 w 351"/>
                <a:gd name="T63" fmla="*/ 34 h 170"/>
                <a:gd name="T64" fmla="*/ 248 w 351"/>
                <a:gd name="T65" fmla="*/ 63 h 170"/>
                <a:gd name="T66" fmla="*/ 256 w 351"/>
                <a:gd name="T67" fmla="*/ 70 h 170"/>
                <a:gd name="T68" fmla="*/ 245 w 351"/>
                <a:gd name="T69" fmla="*/ 92 h 170"/>
                <a:gd name="T70" fmla="*/ 259 w 351"/>
                <a:gd name="T71" fmla="*/ 85 h 170"/>
                <a:gd name="T72" fmla="*/ 257 w 351"/>
                <a:gd name="T73" fmla="*/ 93 h 170"/>
                <a:gd name="T74" fmla="*/ 255 w 351"/>
                <a:gd name="T75" fmla="*/ 101 h 170"/>
                <a:gd name="T76" fmla="*/ 274 w 351"/>
                <a:gd name="T77" fmla="*/ 111 h 170"/>
                <a:gd name="T78" fmla="*/ 259 w 351"/>
                <a:gd name="T79" fmla="*/ 119 h 170"/>
                <a:gd name="T80" fmla="*/ 268 w 351"/>
                <a:gd name="T81" fmla="*/ 141 h 170"/>
                <a:gd name="T82" fmla="*/ 283 w 351"/>
                <a:gd name="T83" fmla="*/ 145 h 170"/>
                <a:gd name="T84" fmla="*/ 287 w 351"/>
                <a:gd name="T85" fmla="*/ 142 h 170"/>
                <a:gd name="T86" fmla="*/ 291 w 351"/>
                <a:gd name="T87" fmla="*/ 150 h 170"/>
                <a:gd name="T88" fmla="*/ 307 w 351"/>
                <a:gd name="T89" fmla="*/ 154 h 170"/>
                <a:gd name="T90" fmla="*/ 313 w 351"/>
                <a:gd name="T91" fmla="*/ 166 h 170"/>
                <a:gd name="T92" fmla="*/ 336 w 351"/>
                <a:gd name="T93" fmla="*/ 150 h 170"/>
                <a:gd name="T94" fmla="*/ 343 w 351"/>
                <a:gd name="T95" fmla="*/ 158 h 170"/>
                <a:gd name="T96" fmla="*/ 347 w 351"/>
                <a:gd name="T97" fmla="*/ 1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170">
                  <a:moveTo>
                    <a:pt x="341" y="143"/>
                  </a:moveTo>
                  <a:lnTo>
                    <a:pt x="344" y="131"/>
                  </a:lnTo>
                  <a:lnTo>
                    <a:pt x="347" y="132"/>
                  </a:lnTo>
                  <a:lnTo>
                    <a:pt x="351" y="120"/>
                  </a:lnTo>
                  <a:lnTo>
                    <a:pt x="344" y="115"/>
                  </a:lnTo>
                  <a:lnTo>
                    <a:pt x="347" y="112"/>
                  </a:lnTo>
                  <a:lnTo>
                    <a:pt x="348" y="109"/>
                  </a:lnTo>
                  <a:lnTo>
                    <a:pt x="303" y="120"/>
                  </a:lnTo>
                  <a:lnTo>
                    <a:pt x="301" y="113"/>
                  </a:lnTo>
                  <a:lnTo>
                    <a:pt x="290" y="70"/>
                  </a:lnTo>
                  <a:lnTo>
                    <a:pt x="269" y="0"/>
                  </a:lnTo>
                  <a:lnTo>
                    <a:pt x="126" y="31"/>
                  </a:lnTo>
                  <a:lnTo>
                    <a:pt x="0" y="54"/>
                  </a:lnTo>
                  <a:lnTo>
                    <a:pt x="8" y="105"/>
                  </a:lnTo>
                  <a:lnTo>
                    <a:pt x="14" y="99"/>
                  </a:lnTo>
                  <a:lnTo>
                    <a:pt x="20" y="93"/>
                  </a:lnTo>
                  <a:lnTo>
                    <a:pt x="24" y="86"/>
                  </a:lnTo>
                  <a:lnTo>
                    <a:pt x="30" y="80"/>
                  </a:lnTo>
                  <a:lnTo>
                    <a:pt x="33" y="74"/>
                  </a:lnTo>
                  <a:lnTo>
                    <a:pt x="38" y="71"/>
                  </a:lnTo>
                  <a:lnTo>
                    <a:pt x="43" y="73"/>
                  </a:lnTo>
                  <a:lnTo>
                    <a:pt x="52" y="61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61" y="59"/>
                  </a:lnTo>
                  <a:lnTo>
                    <a:pt x="66" y="61"/>
                  </a:lnTo>
                  <a:lnTo>
                    <a:pt x="77" y="59"/>
                  </a:lnTo>
                  <a:lnTo>
                    <a:pt x="77" y="54"/>
                  </a:lnTo>
                  <a:lnTo>
                    <a:pt x="83" y="47"/>
                  </a:lnTo>
                  <a:lnTo>
                    <a:pt x="89" y="47"/>
                  </a:lnTo>
                  <a:lnTo>
                    <a:pt x="94" y="40"/>
                  </a:lnTo>
                  <a:lnTo>
                    <a:pt x="98" y="38"/>
                  </a:lnTo>
                  <a:lnTo>
                    <a:pt x="104" y="40"/>
                  </a:lnTo>
                  <a:lnTo>
                    <a:pt x="110" y="44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2" y="51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34" y="65"/>
                  </a:lnTo>
                  <a:lnTo>
                    <a:pt x="135" y="67"/>
                  </a:lnTo>
                  <a:lnTo>
                    <a:pt x="148" y="67"/>
                  </a:lnTo>
                  <a:lnTo>
                    <a:pt x="154" y="71"/>
                  </a:lnTo>
                  <a:lnTo>
                    <a:pt x="157" y="78"/>
                  </a:lnTo>
                  <a:lnTo>
                    <a:pt x="156" y="84"/>
                  </a:lnTo>
                  <a:lnTo>
                    <a:pt x="163" y="88"/>
                  </a:lnTo>
                  <a:lnTo>
                    <a:pt x="171" y="88"/>
                  </a:lnTo>
                  <a:lnTo>
                    <a:pt x="177" y="90"/>
                  </a:lnTo>
                  <a:lnTo>
                    <a:pt x="183" y="95"/>
                  </a:lnTo>
                  <a:lnTo>
                    <a:pt x="188" y="96"/>
                  </a:lnTo>
                  <a:lnTo>
                    <a:pt x="195" y="90"/>
                  </a:lnTo>
                  <a:lnTo>
                    <a:pt x="203" y="96"/>
                  </a:lnTo>
                  <a:lnTo>
                    <a:pt x="202" y="101"/>
                  </a:lnTo>
                  <a:lnTo>
                    <a:pt x="199" y="107"/>
                  </a:lnTo>
                  <a:lnTo>
                    <a:pt x="200" y="115"/>
                  </a:lnTo>
                  <a:lnTo>
                    <a:pt x="195" y="120"/>
                  </a:lnTo>
                  <a:lnTo>
                    <a:pt x="195" y="127"/>
                  </a:lnTo>
                  <a:lnTo>
                    <a:pt x="191" y="132"/>
                  </a:lnTo>
                  <a:lnTo>
                    <a:pt x="190" y="134"/>
                  </a:lnTo>
                  <a:lnTo>
                    <a:pt x="187" y="139"/>
                  </a:lnTo>
                  <a:lnTo>
                    <a:pt x="188" y="146"/>
                  </a:lnTo>
                  <a:lnTo>
                    <a:pt x="194" y="153"/>
                  </a:lnTo>
                  <a:lnTo>
                    <a:pt x="199" y="146"/>
                  </a:lnTo>
                  <a:lnTo>
                    <a:pt x="199" y="142"/>
                  </a:lnTo>
                  <a:lnTo>
                    <a:pt x="206" y="139"/>
                  </a:lnTo>
                  <a:lnTo>
                    <a:pt x="209" y="146"/>
                  </a:lnTo>
                  <a:lnTo>
                    <a:pt x="214" y="151"/>
                  </a:lnTo>
                  <a:lnTo>
                    <a:pt x="221" y="155"/>
                  </a:lnTo>
                  <a:lnTo>
                    <a:pt x="221" y="150"/>
                  </a:lnTo>
                  <a:lnTo>
                    <a:pt x="222" y="146"/>
                  </a:lnTo>
                  <a:lnTo>
                    <a:pt x="223" y="153"/>
                  </a:lnTo>
                  <a:lnTo>
                    <a:pt x="230" y="158"/>
                  </a:lnTo>
                  <a:lnTo>
                    <a:pt x="237" y="155"/>
                  </a:lnTo>
                  <a:lnTo>
                    <a:pt x="242" y="157"/>
                  </a:lnTo>
                  <a:lnTo>
                    <a:pt x="248" y="162"/>
                  </a:lnTo>
                  <a:lnTo>
                    <a:pt x="249" y="161"/>
                  </a:lnTo>
                  <a:lnTo>
                    <a:pt x="256" y="162"/>
                  </a:lnTo>
                  <a:lnTo>
                    <a:pt x="263" y="166"/>
                  </a:lnTo>
                  <a:lnTo>
                    <a:pt x="264" y="161"/>
                  </a:lnTo>
                  <a:lnTo>
                    <a:pt x="256" y="150"/>
                  </a:lnTo>
                  <a:lnTo>
                    <a:pt x="251" y="147"/>
                  </a:lnTo>
                  <a:lnTo>
                    <a:pt x="244" y="142"/>
                  </a:lnTo>
                  <a:lnTo>
                    <a:pt x="234" y="136"/>
                  </a:lnTo>
                  <a:lnTo>
                    <a:pt x="230" y="131"/>
                  </a:lnTo>
                  <a:lnTo>
                    <a:pt x="226" y="118"/>
                  </a:lnTo>
                  <a:lnTo>
                    <a:pt x="226" y="115"/>
                  </a:lnTo>
                  <a:lnTo>
                    <a:pt x="228" y="120"/>
                  </a:lnTo>
                  <a:lnTo>
                    <a:pt x="234" y="134"/>
                  </a:lnTo>
                  <a:lnTo>
                    <a:pt x="241" y="138"/>
                  </a:lnTo>
                  <a:lnTo>
                    <a:pt x="248" y="139"/>
                  </a:lnTo>
                  <a:lnTo>
                    <a:pt x="251" y="143"/>
                  </a:lnTo>
                  <a:lnTo>
                    <a:pt x="255" y="138"/>
                  </a:lnTo>
                  <a:lnTo>
                    <a:pt x="242" y="126"/>
                  </a:lnTo>
                  <a:lnTo>
                    <a:pt x="238" y="112"/>
                  </a:lnTo>
                  <a:lnTo>
                    <a:pt x="234" y="105"/>
                  </a:lnTo>
                  <a:lnTo>
                    <a:pt x="237" y="100"/>
                  </a:lnTo>
                  <a:lnTo>
                    <a:pt x="234" y="93"/>
                  </a:lnTo>
                  <a:lnTo>
                    <a:pt x="234" y="82"/>
                  </a:lnTo>
                  <a:lnTo>
                    <a:pt x="230" y="78"/>
                  </a:lnTo>
                  <a:lnTo>
                    <a:pt x="232" y="77"/>
                  </a:lnTo>
                  <a:lnTo>
                    <a:pt x="238" y="78"/>
                  </a:lnTo>
                  <a:lnTo>
                    <a:pt x="240" y="78"/>
                  </a:lnTo>
                  <a:lnTo>
                    <a:pt x="234" y="74"/>
                  </a:lnTo>
                  <a:lnTo>
                    <a:pt x="236" y="67"/>
                  </a:lnTo>
                  <a:lnTo>
                    <a:pt x="221" y="59"/>
                  </a:lnTo>
                  <a:lnTo>
                    <a:pt x="228" y="57"/>
                  </a:lnTo>
                  <a:lnTo>
                    <a:pt x="229" y="58"/>
                  </a:lnTo>
                  <a:lnTo>
                    <a:pt x="234" y="58"/>
                  </a:lnTo>
                  <a:lnTo>
                    <a:pt x="229" y="53"/>
                  </a:lnTo>
                  <a:lnTo>
                    <a:pt x="234" y="54"/>
                  </a:lnTo>
                  <a:lnTo>
                    <a:pt x="236" y="46"/>
                  </a:lnTo>
                  <a:lnTo>
                    <a:pt x="234" y="43"/>
                  </a:lnTo>
                  <a:lnTo>
                    <a:pt x="236" y="39"/>
                  </a:lnTo>
                  <a:lnTo>
                    <a:pt x="241" y="46"/>
                  </a:lnTo>
                  <a:lnTo>
                    <a:pt x="241" y="36"/>
                  </a:lnTo>
                  <a:lnTo>
                    <a:pt x="244" y="32"/>
                  </a:lnTo>
                  <a:lnTo>
                    <a:pt x="244" y="38"/>
                  </a:lnTo>
                  <a:lnTo>
                    <a:pt x="251" y="36"/>
                  </a:lnTo>
                  <a:lnTo>
                    <a:pt x="255" y="31"/>
                  </a:lnTo>
                  <a:lnTo>
                    <a:pt x="251" y="24"/>
                  </a:lnTo>
                  <a:lnTo>
                    <a:pt x="252" y="20"/>
                  </a:lnTo>
                  <a:lnTo>
                    <a:pt x="257" y="19"/>
                  </a:lnTo>
                  <a:lnTo>
                    <a:pt x="261" y="17"/>
                  </a:lnTo>
                  <a:lnTo>
                    <a:pt x="260" y="23"/>
                  </a:lnTo>
                  <a:lnTo>
                    <a:pt x="265" y="19"/>
                  </a:lnTo>
                  <a:lnTo>
                    <a:pt x="268" y="21"/>
                  </a:lnTo>
                  <a:lnTo>
                    <a:pt x="260" y="34"/>
                  </a:lnTo>
                  <a:lnTo>
                    <a:pt x="268" y="34"/>
                  </a:lnTo>
                  <a:lnTo>
                    <a:pt x="261" y="38"/>
                  </a:lnTo>
                  <a:lnTo>
                    <a:pt x="256" y="38"/>
                  </a:lnTo>
                  <a:lnTo>
                    <a:pt x="251" y="44"/>
                  </a:lnTo>
                  <a:lnTo>
                    <a:pt x="248" y="63"/>
                  </a:lnTo>
                  <a:lnTo>
                    <a:pt x="252" y="70"/>
                  </a:lnTo>
                  <a:lnTo>
                    <a:pt x="255" y="63"/>
                  </a:lnTo>
                  <a:lnTo>
                    <a:pt x="256" y="65"/>
                  </a:lnTo>
                  <a:lnTo>
                    <a:pt x="256" y="70"/>
                  </a:lnTo>
                  <a:lnTo>
                    <a:pt x="257" y="73"/>
                  </a:lnTo>
                  <a:lnTo>
                    <a:pt x="251" y="78"/>
                  </a:lnTo>
                  <a:lnTo>
                    <a:pt x="245" y="80"/>
                  </a:lnTo>
                  <a:lnTo>
                    <a:pt x="245" y="92"/>
                  </a:lnTo>
                  <a:lnTo>
                    <a:pt x="246" y="85"/>
                  </a:lnTo>
                  <a:lnTo>
                    <a:pt x="252" y="82"/>
                  </a:lnTo>
                  <a:lnTo>
                    <a:pt x="255" y="80"/>
                  </a:lnTo>
                  <a:lnTo>
                    <a:pt x="259" y="85"/>
                  </a:lnTo>
                  <a:lnTo>
                    <a:pt x="264" y="86"/>
                  </a:lnTo>
                  <a:lnTo>
                    <a:pt x="260" y="92"/>
                  </a:lnTo>
                  <a:lnTo>
                    <a:pt x="263" y="97"/>
                  </a:lnTo>
                  <a:lnTo>
                    <a:pt x="257" y="93"/>
                  </a:lnTo>
                  <a:lnTo>
                    <a:pt x="251" y="96"/>
                  </a:lnTo>
                  <a:lnTo>
                    <a:pt x="249" y="101"/>
                  </a:lnTo>
                  <a:lnTo>
                    <a:pt x="253" y="108"/>
                  </a:lnTo>
                  <a:lnTo>
                    <a:pt x="255" y="101"/>
                  </a:lnTo>
                  <a:lnTo>
                    <a:pt x="260" y="100"/>
                  </a:lnTo>
                  <a:lnTo>
                    <a:pt x="264" y="103"/>
                  </a:lnTo>
                  <a:lnTo>
                    <a:pt x="265" y="108"/>
                  </a:lnTo>
                  <a:lnTo>
                    <a:pt x="274" y="111"/>
                  </a:lnTo>
                  <a:lnTo>
                    <a:pt x="280" y="108"/>
                  </a:lnTo>
                  <a:lnTo>
                    <a:pt x="276" y="113"/>
                  </a:lnTo>
                  <a:lnTo>
                    <a:pt x="260" y="112"/>
                  </a:lnTo>
                  <a:lnTo>
                    <a:pt x="259" y="119"/>
                  </a:lnTo>
                  <a:lnTo>
                    <a:pt x="265" y="116"/>
                  </a:lnTo>
                  <a:lnTo>
                    <a:pt x="261" y="128"/>
                  </a:lnTo>
                  <a:lnTo>
                    <a:pt x="261" y="134"/>
                  </a:lnTo>
                  <a:lnTo>
                    <a:pt x="268" y="141"/>
                  </a:lnTo>
                  <a:lnTo>
                    <a:pt x="265" y="135"/>
                  </a:lnTo>
                  <a:lnTo>
                    <a:pt x="272" y="138"/>
                  </a:lnTo>
                  <a:lnTo>
                    <a:pt x="278" y="143"/>
                  </a:lnTo>
                  <a:lnTo>
                    <a:pt x="283" y="145"/>
                  </a:lnTo>
                  <a:lnTo>
                    <a:pt x="282" y="139"/>
                  </a:lnTo>
                  <a:lnTo>
                    <a:pt x="284" y="132"/>
                  </a:lnTo>
                  <a:lnTo>
                    <a:pt x="284" y="139"/>
                  </a:lnTo>
                  <a:lnTo>
                    <a:pt x="287" y="142"/>
                  </a:lnTo>
                  <a:lnTo>
                    <a:pt x="292" y="128"/>
                  </a:lnTo>
                  <a:lnTo>
                    <a:pt x="292" y="141"/>
                  </a:lnTo>
                  <a:lnTo>
                    <a:pt x="297" y="143"/>
                  </a:lnTo>
                  <a:lnTo>
                    <a:pt x="291" y="150"/>
                  </a:lnTo>
                  <a:lnTo>
                    <a:pt x="292" y="155"/>
                  </a:lnTo>
                  <a:lnTo>
                    <a:pt x="298" y="151"/>
                  </a:lnTo>
                  <a:lnTo>
                    <a:pt x="301" y="155"/>
                  </a:lnTo>
                  <a:lnTo>
                    <a:pt x="307" y="154"/>
                  </a:lnTo>
                  <a:lnTo>
                    <a:pt x="305" y="159"/>
                  </a:lnTo>
                  <a:lnTo>
                    <a:pt x="301" y="166"/>
                  </a:lnTo>
                  <a:lnTo>
                    <a:pt x="301" y="170"/>
                  </a:lnTo>
                  <a:lnTo>
                    <a:pt x="313" y="166"/>
                  </a:lnTo>
                  <a:lnTo>
                    <a:pt x="318" y="166"/>
                  </a:lnTo>
                  <a:lnTo>
                    <a:pt x="324" y="161"/>
                  </a:lnTo>
                  <a:lnTo>
                    <a:pt x="337" y="155"/>
                  </a:lnTo>
                  <a:lnTo>
                    <a:pt x="336" y="150"/>
                  </a:lnTo>
                  <a:lnTo>
                    <a:pt x="341" y="143"/>
                  </a:lnTo>
                  <a:close/>
                  <a:moveTo>
                    <a:pt x="349" y="132"/>
                  </a:moveTo>
                  <a:lnTo>
                    <a:pt x="345" y="153"/>
                  </a:lnTo>
                  <a:lnTo>
                    <a:pt x="343" y="158"/>
                  </a:lnTo>
                  <a:lnTo>
                    <a:pt x="343" y="165"/>
                  </a:lnTo>
                  <a:lnTo>
                    <a:pt x="340" y="170"/>
                  </a:lnTo>
                  <a:lnTo>
                    <a:pt x="344" y="165"/>
                  </a:lnTo>
                  <a:lnTo>
                    <a:pt x="347" y="151"/>
                  </a:lnTo>
                  <a:lnTo>
                    <a:pt x="349" y="145"/>
                  </a:lnTo>
                  <a:lnTo>
                    <a:pt x="351" y="126"/>
                  </a:lnTo>
                  <a:lnTo>
                    <a:pt x="349" y="132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4766416" y="122962"/>
              <a:ext cx="384751" cy="569854"/>
            </a:xfrm>
            <a:custGeom>
              <a:avLst/>
              <a:gdLst>
                <a:gd name="T0" fmla="*/ 268 w 303"/>
                <a:gd name="T1" fmla="*/ 204 h 448"/>
                <a:gd name="T2" fmla="*/ 264 w 303"/>
                <a:gd name="T3" fmla="*/ 183 h 448"/>
                <a:gd name="T4" fmla="*/ 255 w 303"/>
                <a:gd name="T5" fmla="*/ 180 h 448"/>
                <a:gd name="T6" fmla="*/ 240 w 303"/>
                <a:gd name="T7" fmla="*/ 173 h 448"/>
                <a:gd name="T8" fmla="*/ 233 w 303"/>
                <a:gd name="T9" fmla="*/ 156 h 448"/>
                <a:gd name="T10" fmla="*/ 225 w 303"/>
                <a:gd name="T11" fmla="*/ 148 h 448"/>
                <a:gd name="T12" fmla="*/ 204 w 303"/>
                <a:gd name="T13" fmla="*/ 145 h 448"/>
                <a:gd name="T14" fmla="*/ 200 w 303"/>
                <a:gd name="T15" fmla="*/ 127 h 448"/>
                <a:gd name="T16" fmla="*/ 165 w 303"/>
                <a:gd name="T17" fmla="*/ 18 h 448"/>
                <a:gd name="T18" fmla="*/ 134 w 303"/>
                <a:gd name="T19" fmla="*/ 1 h 448"/>
                <a:gd name="T20" fmla="*/ 116 w 303"/>
                <a:gd name="T21" fmla="*/ 10 h 448"/>
                <a:gd name="T22" fmla="*/ 99 w 303"/>
                <a:gd name="T23" fmla="*/ 22 h 448"/>
                <a:gd name="T24" fmla="*/ 79 w 303"/>
                <a:gd name="T25" fmla="*/ 20 h 448"/>
                <a:gd name="T26" fmla="*/ 62 w 303"/>
                <a:gd name="T27" fmla="*/ 8 h 448"/>
                <a:gd name="T28" fmla="*/ 33 w 303"/>
                <a:gd name="T29" fmla="*/ 129 h 448"/>
                <a:gd name="T30" fmla="*/ 33 w 303"/>
                <a:gd name="T31" fmla="*/ 167 h 448"/>
                <a:gd name="T32" fmla="*/ 34 w 303"/>
                <a:gd name="T33" fmla="*/ 190 h 448"/>
                <a:gd name="T34" fmla="*/ 19 w 303"/>
                <a:gd name="T35" fmla="*/ 215 h 448"/>
                <a:gd name="T36" fmla="*/ 19 w 303"/>
                <a:gd name="T37" fmla="*/ 226 h 448"/>
                <a:gd name="T38" fmla="*/ 16 w 303"/>
                <a:gd name="T39" fmla="*/ 240 h 448"/>
                <a:gd name="T40" fmla="*/ 0 w 303"/>
                <a:gd name="T41" fmla="*/ 245 h 448"/>
                <a:gd name="T42" fmla="*/ 54 w 303"/>
                <a:gd name="T43" fmla="*/ 407 h 448"/>
                <a:gd name="T44" fmla="*/ 60 w 303"/>
                <a:gd name="T45" fmla="*/ 425 h 448"/>
                <a:gd name="T46" fmla="*/ 73 w 303"/>
                <a:gd name="T47" fmla="*/ 440 h 448"/>
                <a:gd name="T48" fmla="*/ 87 w 303"/>
                <a:gd name="T49" fmla="*/ 441 h 448"/>
                <a:gd name="T50" fmla="*/ 88 w 303"/>
                <a:gd name="T51" fmla="*/ 422 h 448"/>
                <a:gd name="T52" fmla="*/ 96 w 303"/>
                <a:gd name="T53" fmla="*/ 399 h 448"/>
                <a:gd name="T54" fmla="*/ 99 w 303"/>
                <a:gd name="T55" fmla="*/ 379 h 448"/>
                <a:gd name="T56" fmla="*/ 114 w 303"/>
                <a:gd name="T57" fmla="*/ 370 h 448"/>
                <a:gd name="T58" fmla="*/ 118 w 303"/>
                <a:gd name="T59" fmla="*/ 364 h 448"/>
                <a:gd name="T60" fmla="*/ 126 w 303"/>
                <a:gd name="T61" fmla="*/ 371 h 448"/>
                <a:gd name="T62" fmla="*/ 118 w 303"/>
                <a:gd name="T63" fmla="*/ 348 h 448"/>
                <a:gd name="T64" fmla="*/ 121 w 303"/>
                <a:gd name="T65" fmla="*/ 343 h 448"/>
                <a:gd name="T66" fmla="*/ 127 w 303"/>
                <a:gd name="T67" fmla="*/ 349 h 448"/>
                <a:gd name="T68" fmla="*/ 134 w 303"/>
                <a:gd name="T69" fmla="*/ 347 h 448"/>
                <a:gd name="T70" fmla="*/ 137 w 303"/>
                <a:gd name="T71" fmla="*/ 343 h 448"/>
                <a:gd name="T72" fmla="*/ 138 w 303"/>
                <a:gd name="T73" fmla="*/ 341 h 448"/>
                <a:gd name="T74" fmla="*/ 145 w 303"/>
                <a:gd name="T75" fmla="*/ 345 h 448"/>
                <a:gd name="T76" fmla="*/ 154 w 303"/>
                <a:gd name="T77" fmla="*/ 333 h 448"/>
                <a:gd name="T78" fmla="*/ 168 w 303"/>
                <a:gd name="T79" fmla="*/ 322 h 448"/>
                <a:gd name="T80" fmla="*/ 165 w 303"/>
                <a:gd name="T81" fmla="*/ 303 h 448"/>
                <a:gd name="T82" fmla="*/ 164 w 303"/>
                <a:gd name="T83" fmla="*/ 284 h 448"/>
                <a:gd name="T84" fmla="*/ 176 w 303"/>
                <a:gd name="T85" fmla="*/ 275 h 448"/>
                <a:gd name="T86" fmla="*/ 180 w 303"/>
                <a:gd name="T87" fmla="*/ 287 h 448"/>
                <a:gd name="T88" fmla="*/ 199 w 303"/>
                <a:gd name="T89" fmla="*/ 295 h 448"/>
                <a:gd name="T90" fmla="*/ 196 w 303"/>
                <a:gd name="T91" fmla="*/ 275 h 448"/>
                <a:gd name="T92" fmla="*/ 207 w 303"/>
                <a:gd name="T93" fmla="*/ 269 h 448"/>
                <a:gd name="T94" fmla="*/ 226 w 303"/>
                <a:gd name="T95" fmla="*/ 275 h 448"/>
                <a:gd name="T96" fmla="*/ 230 w 303"/>
                <a:gd name="T97" fmla="*/ 260 h 448"/>
                <a:gd name="T98" fmla="*/ 234 w 303"/>
                <a:gd name="T99" fmla="*/ 265 h 448"/>
                <a:gd name="T100" fmla="*/ 237 w 303"/>
                <a:gd name="T101" fmla="*/ 246 h 448"/>
                <a:gd name="T102" fmla="*/ 246 w 303"/>
                <a:gd name="T103" fmla="*/ 246 h 448"/>
                <a:gd name="T104" fmla="*/ 259 w 303"/>
                <a:gd name="T105" fmla="*/ 238 h 448"/>
                <a:gd name="T106" fmla="*/ 265 w 303"/>
                <a:gd name="T107" fmla="*/ 236 h 448"/>
                <a:gd name="T108" fmla="*/ 276 w 303"/>
                <a:gd name="T109" fmla="*/ 225 h 448"/>
                <a:gd name="T110" fmla="*/ 278 w 303"/>
                <a:gd name="T111" fmla="*/ 202 h 448"/>
                <a:gd name="T112" fmla="*/ 203 w 303"/>
                <a:gd name="T113" fmla="*/ 283 h 448"/>
                <a:gd name="T114" fmla="*/ 219 w 303"/>
                <a:gd name="T115" fmla="*/ 276 h 448"/>
                <a:gd name="T116" fmla="*/ 299 w 303"/>
                <a:gd name="T117" fmla="*/ 206 h 448"/>
                <a:gd name="T118" fmla="*/ 295 w 303"/>
                <a:gd name="T119" fmla="*/ 218 h 448"/>
                <a:gd name="T120" fmla="*/ 303 w 303"/>
                <a:gd name="T121" fmla="*/ 21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" h="448">
                  <a:moveTo>
                    <a:pt x="279" y="204"/>
                  </a:moveTo>
                  <a:lnTo>
                    <a:pt x="273" y="210"/>
                  </a:lnTo>
                  <a:lnTo>
                    <a:pt x="268" y="204"/>
                  </a:lnTo>
                  <a:lnTo>
                    <a:pt x="276" y="195"/>
                  </a:lnTo>
                  <a:lnTo>
                    <a:pt x="264" y="183"/>
                  </a:lnTo>
                  <a:lnTo>
                    <a:pt x="264" y="183"/>
                  </a:lnTo>
                  <a:lnTo>
                    <a:pt x="263" y="181"/>
                  </a:lnTo>
                  <a:lnTo>
                    <a:pt x="259" y="180"/>
                  </a:lnTo>
                  <a:lnTo>
                    <a:pt x="255" y="180"/>
                  </a:lnTo>
                  <a:lnTo>
                    <a:pt x="249" y="186"/>
                  </a:lnTo>
                  <a:lnTo>
                    <a:pt x="242" y="180"/>
                  </a:lnTo>
                  <a:lnTo>
                    <a:pt x="240" y="173"/>
                  </a:lnTo>
                  <a:lnTo>
                    <a:pt x="240" y="167"/>
                  </a:lnTo>
                  <a:lnTo>
                    <a:pt x="234" y="161"/>
                  </a:lnTo>
                  <a:lnTo>
                    <a:pt x="233" y="156"/>
                  </a:lnTo>
                  <a:lnTo>
                    <a:pt x="234" y="149"/>
                  </a:lnTo>
                  <a:lnTo>
                    <a:pt x="230" y="145"/>
                  </a:lnTo>
                  <a:lnTo>
                    <a:pt x="225" y="148"/>
                  </a:lnTo>
                  <a:lnTo>
                    <a:pt x="218" y="148"/>
                  </a:lnTo>
                  <a:lnTo>
                    <a:pt x="211" y="144"/>
                  </a:lnTo>
                  <a:lnTo>
                    <a:pt x="204" y="145"/>
                  </a:lnTo>
                  <a:lnTo>
                    <a:pt x="203" y="138"/>
                  </a:lnTo>
                  <a:lnTo>
                    <a:pt x="203" y="133"/>
                  </a:lnTo>
                  <a:lnTo>
                    <a:pt x="200" y="127"/>
                  </a:lnTo>
                  <a:lnTo>
                    <a:pt x="200" y="121"/>
                  </a:lnTo>
                  <a:lnTo>
                    <a:pt x="192" y="100"/>
                  </a:lnTo>
                  <a:lnTo>
                    <a:pt x="165" y="18"/>
                  </a:lnTo>
                  <a:lnTo>
                    <a:pt x="160" y="16"/>
                  </a:lnTo>
                  <a:lnTo>
                    <a:pt x="148" y="7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1" y="3"/>
                  </a:lnTo>
                  <a:lnTo>
                    <a:pt x="116" y="10"/>
                  </a:lnTo>
                  <a:lnTo>
                    <a:pt x="110" y="1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2" y="27"/>
                  </a:lnTo>
                  <a:lnTo>
                    <a:pt x="85" y="26"/>
                  </a:lnTo>
                  <a:lnTo>
                    <a:pt x="79" y="20"/>
                  </a:lnTo>
                  <a:lnTo>
                    <a:pt x="74" y="8"/>
                  </a:lnTo>
                  <a:lnTo>
                    <a:pt x="69" y="7"/>
                  </a:lnTo>
                  <a:lnTo>
                    <a:pt x="62" y="8"/>
                  </a:lnTo>
                  <a:lnTo>
                    <a:pt x="34" y="94"/>
                  </a:lnTo>
                  <a:lnTo>
                    <a:pt x="38" y="119"/>
                  </a:lnTo>
                  <a:lnTo>
                    <a:pt x="33" y="129"/>
                  </a:lnTo>
                  <a:lnTo>
                    <a:pt x="30" y="148"/>
                  </a:lnTo>
                  <a:lnTo>
                    <a:pt x="33" y="153"/>
                  </a:lnTo>
                  <a:lnTo>
                    <a:pt x="33" y="167"/>
                  </a:lnTo>
                  <a:lnTo>
                    <a:pt x="38" y="172"/>
                  </a:lnTo>
                  <a:lnTo>
                    <a:pt x="31" y="186"/>
                  </a:lnTo>
                  <a:lnTo>
                    <a:pt x="34" y="190"/>
                  </a:lnTo>
                  <a:lnTo>
                    <a:pt x="24" y="203"/>
                  </a:lnTo>
                  <a:lnTo>
                    <a:pt x="20" y="209"/>
                  </a:lnTo>
                  <a:lnTo>
                    <a:pt x="19" y="215"/>
                  </a:lnTo>
                  <a:lnTo>
                    <a:pt x="18" y="217"/>
                  </a:lnTo>
                  <a:lnTo>
                    <a:pt x="24" y="229"/>
                  </a:lnTo>
                  <a:lnTo>
                    <a:pt x="19" y="226"/>
                  </a:lnTo>
                  <a:lnTo>
                    <a:pt x="16" y="227"/>
                  </a:lnTo>
                  <a:lnTo>
                    <a:pt x="16" y="233"/>
                  </a:lnTo>
                  <a:lnTo>
                    <a:pt x="16" y="240"/>
                  </a:lnTo>
                  <a:lnTo>
                    <a:pt x="11" y="241"/>
                  </a:lnTo>
                  <a:lnTo>
                    <a:pt x="5" y="238"/>
                  </a:lnTo>
                  <a:lnTo>
                    <a:pt x="0" y="245"/>
                  </a:lnTo>
                  <a:lnTo>
                    <a:pt x="1" y="248"/>
                  </a:lnTo>
                  <a:lnTo>
                    <a:pt x="47" y="389"/>
                  </a:lnTo>
                  <a:lnTo>
                    <a:pt x="54" y="407"/>
                  </a:lnTo>
                  <a:lnTo>
                    <a:pt x="54" y="413"/>
                  </a:lnTo>
                  <a:lnTo>
                    <a:pt x="57" y="420"/>
                  </a:lnTo>
                  <a:lnTo>
                    <a:pt x="60" y="425"/>
                  </a:lnTo>
                  <a:lnTo>
                    <a:pt x="65" y="430"/>
                  </a:lnTo>
                  <a:lnTo>
                    <a:pt x="72" y="435"/>
                  </a:lnTo>
                  <a:lnTo>
                    <a:pt x="73" y="440"/>
                  </a:lnTo>
                  <a:lnTo>
                    <a:pt x="79" y="447"/>
                  </a:lnTo>
                  <a:lnTo>
                    <a:pt x="81" y="448"/>
                  </a:lnTo>
                  <a:lnTo>
                    <a:pt x="87" y="441"/>
                  </a:lnTo>
                  <a:lnTo>
                    <a:pt x="89" y="435"/>
                  </a:lnTo>
                  <a:lnTo>
                    <a:pt x="88" y="429"/>
                  </a:lnTo>
                  <a:lnTo>
                    <a:pt x="88" y="422"/>
                  </a:lnTo>
                  <a:lnTo>
                    <a:pt x="93" y="417"/>
                  </a:lnTo>
                  <a:lnTo>
                    <a:pt x="99" y="405"/>
                  </a:lnTo>
                  <a:lnTo>
                    <a:pt x="96" y="399"/>
                  </a:lnTo>
                  <a:lnTo>
                    <a:pt x="104" y="386"/>
                  </a:lnTo>
                  <a:lnTo>
                    <a:pt x="100" y="384"/>
                  </a:lnTo>
                  <a:lnTo>
                    <a:pt x="99" y="379"/>
                  </a:lnTo>
                  <a:lnTo>
                    <a:pt x="102" y="372"/>
                  </a:lnTo>
                  <a:lnTo>
                    <a:pt x="111" y="359"/>
                  </a:lnTo>
                  <a:lnTo>
                    <a:pt x="114" y="370"/>
                  </a:lnTo>
                  <a:lnTo>
                    <a:pt x="114" y="364"/>
                  </a:lnTo>
                  <a:lnTo>
                    <a:pt x="115" y="370"/>
                  </a:lnTo>
                  <a:lnTo>
                    <a:pt x="118" y="364"/>
                  </a:lnTo>
                  <a:lnTo>
                    <a:pt x="119" y="357"/>
                  </a:lnTo>
                  <a:lnTo>
                    <a:pt x="122" y="359"/>
                  </a:lnTo>
                  <a:lnTo>
                    <a:pt x="126" y="371"/>
                  </a:lnTo>
                  <a:lnTo>
                    <a:pt x="129" y="364"/>
                  </a:lnTo>
                  <a:lnTo>
                    <a:pt x="119" y="345"/>
                  </a:lnTo>
                  <a:lnTo>
                    <a:pt x="118" y="348"/>
                  </a:lnTo>
                  <a:lnTo>
                    <a:pt x="118" y="341"/>
                  </a:lnTo>
                  <a:lnTo>
                    <a:pt x="121" y="336"/>
                  </a:lnTo>
                  <a:lnTo>
                    <a:pt x="121" y="343"/>
                  </a:lnTo>
                  <a:lnTo>
                    <a:pt x="129" y="363"/>
                  </a:lnTo>
                  <a:lnTo>
                    <a:pt x="131" y="356"/>
                  </a:lnTo>
                  <a:lnTo>
                    <a:pt x="127" y="349"/>
                  </a:lnTo>
                  <a:lnTo>
                    <a:pt x="129" y="341"/>
                  </a:lnTo>
                  <a:lnTo>
                    <a:pt x="131" y="340"/>
                  </a:lnTo>
                  <a:lnTo>
                    <a:pt x="134" y="347"/>
                  </a:lnTo>
                  <a:lnTo>
                    <a:pt x="133" y="352"/>
                  </a:lnTo>
                  <a:lnTo>
                    <a:pt x="139" y="355"/>
                  </a:lnTo>
                  <a:lnTo>
                    <a:pt x="137" y="343"/>
                  </a:lnTo>
                  <a:lnTo>
                    <a:pt x="137" y="337"/>
                  </a:lnTo>
                  <a:lnTo>
                    <a:pt x="138" y="336"/>
                  </a:lnTo>
                  <a:lnTo>
                    <a:pt x="138" y="341"/>
                  </a:lnTo>
                  <a:lnTo>
                    <a:pt x="139" y="348"/>
                  </a:lnTo>
                  <a:lnTo>
                    <a:pt x="145" y="352"/>
                  </a:lnTo>
                  <a:lnTo>
                    <a:pt x="145" y="345"/>
                  </a:lnTo>
                  <a:lnTo>
                    <a:pt x="145" y="338"/>
                  </a:lnTo>
                  <a:lnTo>
                    <a:pt x="148" y="333"/>
                  </a:lnTo>
                  <a:lnTo>
                    <a:pt x="154" y="333"/>
                  </a:lnTo>
                  <a:lnTo>
                    <a:pt x="161" y="336"/>
                  </a:lnTo>
                  <a:lnTo>
                    <a:pt x="162" y="330"/>
                  </a:lnTo>
                  <a:lnTo>
                    <a:pt x="168" y="322"/>
                  </a:lnTo>
                  <a:lnTo>
                    <a:pt x="165" y="317"/>
                  </a:lnTo>
                  <a:lnTo>
                    <a:pt x="167" y="310"/>
                  </a:lnTo>
                  <a:lnTo>
                    <a:pt x="165" y="303"/>
                  </a:lnTo>
                  <a:lnTo>
                    <a:pt x="167" y="298"/>
                  </a:lnTo>
                  <a:lnTo>
                    <a:pt x="168" y="291"/>
                  </a:lnTo>
                  <a:lnTo>
                    <a:pt x="164" y="284"/>
                  </a:lnTo>
                  <a:lnTo>
                    <a:pt x="173" y="279"/>
                  </a:lnTo>
                  <a:lnTo>
                    <a:pt x="172" y="269"/>
                  </a:lnTo>
                  <a:lnTo>
                    <a:pt x="176" y="275"/>
                  </a:lnTo>
                  <a:lnTo>
                    <a:pt x="175" y="282"/>
                  </a:lnTo>
                  <a:lnTo>
                    <a:pt x="181" y="280"/>
                  </a:lnTo>
                  <a:lnTo>
                    <a:pt x="180" y="287"/>
                  </a:lnTo>
                  <a:lnTo>
                    <a:pt x="177" y="291"/>
                  </a:lnTo>
                  <a:lnTo>
                    <a:pt x="190" y="291"/>
                  </a:lnTo>
                  <a:lnTo>
                    <a:pt x="199" y="295"/>
                  </a:lnTo>
                  <a:lnTo>
                    <a:pt x="195" y="288"/>
                  </a:lnTo>
                  <a:lnTo>
                    <a:pt x="194" y="282"/>
                  </a:lnTo>
                  <a:lnTo>
                    <a:pt x="196" y="275"/>
                  </a:lnTo>
                  <a:lnTo>
                    <a:pt x="195" y="269"/>
                  </a:lnTo>
                  <a:lnTo>
                    <a:pt x="200" y="275"/>
                  </a:lnTo>
                  <a:lnTo>
                    <a:pt x="207" y="269"/>
                  </a:lnTo>
                  <a:lnTo>
                    <a:pt x="206" y="264"/>
                  </a:lnTo>
                  <a:lnTo>
                    <a:pt x="222" y="268"/>
                  </a:lnTo>
                  <a:lnTo>
                    <a:pt x="226" y="275"/>
                  </a:lnTo>
                  <a:lnTo>
                    <a:pt x="229" y="268"/>
                  </a:lnTo>
                  <a:lnTo>
                    <a:pt x="226" y="263"/>
                  </a:lnTo>
                  <a:lnTo>
                    <a:pt x="230" y="260"/>
                  </a:lnTo>
                  <a:lnTo>
                    <a:pt x="232" y="265"/>
                  </a:lnTo>
                  <a:lnTo>
                    <a:pt x="233" y="259"/>
                  </a:lnTo>
                  <a:lnTo>
                    <a:pt x="234" y="265"/>
                  </a:lnTo>
                  <a:lnTo>
                    <a:pt x="236" y="259"/>
                  </a:lnTo>
                  <a:lnTo>
                    <a:pt x="234" y="253"/>
                  </a:lnTo>
                  <a:lnTo>
                    <a:pt x="237" y="246"/>
                  </a:lnTo>
                  <a:lnTo>
                    <a:pt x="242" y="252"/>
                  </a:lnTo>
                  <a:lnTo>
                    <a:pt x="246" y="253"/>
                  </a:lnTo>
                  <a:lnTo>
                    <a:pt x="246" y="246"/>
                  </a:lnTo>
                  <a:lnTo>
                    <a:pt x="253" y="246"/>
                  </a:lnTo>
                  <a:lnTo>
                    <a:pt x="253" y="241"/>
                  </a:lnTo>
                  <a:lnTo>
                    <a:pt x="259" y="238"/>
                  </a:lnTo>
                  <a:lnTo>
                    <a:pt x="259" y="238"/>
                  </a:lnTo>
                  <a:lnTo>
                    <a:pt x="259" y="234"/>
                  </a:lnTo>
                  <a:lnTo>
                    <a:pt x="265" y="236"/>
                  </a:lnTo>
                  <a:lnTo>
                    <a:pt x="261" y="229"/>
                  </a:lnTo>
                  <a:lnTo>
                    <a:pt x="271" y="230"/>
                  </a:lnTo>
                  <a:lnTo>
                    <a:pt x="276" y="225"/>
                  </a:lnTo>
                  <a:lnTo>
                    <a:pt x="283" y="214"/>
                  </a:lnTo>
                  <a:lnTo>
                    <a:pt x="284" y="207"/>
                  </a:lnTo>
                  <a:lnTo>
                    <a:pt x="278" y="202"/>
                  </a:lnTo>
                  <a:lnTo>
                    <a:pt x="279" y="204"/>
                  </a:lnTo>
                  <a:close/>
                  <a:moveTo>
                    <a:pt x="210" y="271"/>
                  </a:moveTo>
                  <a:lnTo>
                    <a:pt x="203" y="283"/>
                  </a:lnTo>
                  <a:lnTo>
                    <a:pt x="204" y="288"/>
                  </a:lnTo>
                  <a:lnTo>
                    <a:pt x="218" y="283"/>
                  </a:lnTo>
                  <a:lnTo>
                    <a:pt x="219" y="276"/>
                  </a:lnTo>
                  <a:lnTo>
                    <a:pt x="213" y="271"/>
                  </a:lnTo>
                  <a:lnTo>
                    <a:pt x="210" y="271"/>
                  </a:lnTo>
                  <a:close/>
                  <a:moveTo>
                    <a:pt x="299" y="206"/>
                  </a:moveTo>
                  <a:lnTo>
                    <a:pt x="299" y="206"/>
                  </a:lnTo>
                  <a:lnTo>
                    <a:pt x="295" y="211"/>
                  </a:lnTo>
                  <a:lnTo>
                    <a:pt x="295" y="218"/>
                  </a:lnTo>
                  <a:lnTo>
                    <a:pt x="298" y="225"/>
                  </a:lnTo>
                  <a:lnTo>
                    <a:pt x="303" y="218"/>
                  </a:lnTo>
                  <a:lnTo>
                    <a:pt x="303" y="213"/>
                  </a:lnTo>
                  <a:lnTo>
                    <a:pt x="299" y="206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2836051" y="2250330"/>
              <a:ext cx="557955" cy="491846"/>
            </a:xfrm>
            <a:custGeom>
              <a:avLst/>
              <a:gdLst>
                <a:gd name="T0" fmla="*/ 197 w 439"/>
                <a:gd name="T1" fmla="*/ 348 h 387"/>
                <a:gd name="T2" fmla="*/ 194 w 439"/>
                <a:gd name="T3" fmla="*/ 333 h 387"/>
                <a:gd name="T4" fmla="*/ 256 w 439"/>
                <a:gd name="T5" fmla="*/ 370 h 387"/>
                <a:gd name="T6" fmla="*/ 406 w 439"/>
                <a:gd name="T7" fmla="*/ 276 h 387"/>
                <a:gd name="T8" fmla="*/ 438 w 439"/>
                <a:gd name="T9" fmla="*/ 360 h 387"/>
                <a:gd name="T10" fmla="*/ 405 w 439"/>
                <a:gd name="T11" fmla="*/ 343 h 387"/>
                <a:gd name="T12" fmla="*/ 378 w 439"/>
                <a:gd name="T13" fmla="*/ 325 h 387"/>
                <a:gd name="T14" fmla="*/ 390 w 439"/>
                <a:gd name="T15" fmla="*/ 315 h 387"/>
                <a:gd name="T16" fmla="*/ 404 w 439"/>
                <a:gd name="T17" fmla="*/ 301 h 387"/>
                <a:gd name="T18" fmla="*/ 386 w 439"/>
                <a:gd name="T19" fmla="*/ 284 h 387"/>
                <a:gd name="T20" fmla="*/ 368 w 439"/>
                <a:gd name="T21" fmla="*/ 292 h 387"/>
                <a:gd name="T22" fmla="*/ 378 w 439"/>
                <a:gd name="T23" fmla="*/ 271 h 387"/>
                <a:gd name="T24" fmla="*/ 355 w 439"/>
                <a:gd name="T25" fmla="*/ 278 h 387"/>
                <a:gd name="T26" fmla="*/ 313 w 439"/>
                <a:gd name="T27" fmla="*/ 272 h 387"/>
                <a:gd name="T28" fmla="*/ 348 w 439"/>
                <a:gd name="T29" fmla="*/ 257 h 387"/>
                <a:gd name="T30" fmla="*/ 373 w 439"/>
                <a:gd name="T31" fmla="*/ 268 h 387"/>
                <a:gd name="T32" fmla="*/ 386 w 439"/>
                <a:gd name="T33" fmla="*/ 264 h 387"/>
                <a:gd name="T34" fmla="*/ 374 w 439"/>
                <a:gd name="T35" fmla="*/ 240 h 387"/>
                <a:gd name="T36" fmla="*/ 364 w 439"/>
                <a:gd name="T37" fmla="*/ 196 h 387"/>
                <a:gd name="T38" fmla="*/ 211 w 439"/>
                <a:gd name="T39" fmla="*/ 192 h 387"/>
                <a:gd name="T40" fmla="*/ 216 w 439"/>
                <a:gd name="T41" fmla="*/ 167 h 387"/>
                <a:gd name="T42" fmla="*/ 221 w 439"/>
                <a:gd name="T43" fmla="*/ 141 h 387"/>
                <a:gd name="T44" fmla="*/ 225 w 439"/>
                <a:gd name="T45" fmla="*/ 121 h 387"/>
                <a:gd name="T46" fmla="*/ 240 w 439"/>
                <a:gd name="T47" fmla="*/ 94 h 387"/>
                <a:gd name="T48" fmla="*/ 240 w 439"/>
                <a:gd name="T49" fmla="*/ 83 h 387"/>
                <a:gd name="T50" fmla="*/ 260 w 439"/>
                <a:gd name="T51" fmla="*/ 66 h 387"/>
                <a:gd name="T52" fmla="*/ 241 w 439"/>
                <a:gd name="T53" fmla="*/ 50 h 387"/>
                <a:gd name="T54" fmla="*/ 239 w 439"/>
                <a:gd name="T55" fmla="*/ 39 h 387"/>
                <a:gd name="T56" fmla="*/ 241 w 439"/>
                <a:gd name="T57" fmla="*/ 12 h 387"/>
                <a:gd name="T58" fmla="*/ 233 w 439"/>
                <a:gd name="T59" fmla="*/ 0 h 387"/>
                <a:gd name="T60" fmla="*/ 19 w 439"/>
                <a:gd name="T61" fmla="*/ 126 h 387"/>
                <a:gd name="T62" fmla="*/ 33 w 439"/>
                <a:gd name="T63" fmla="*/ 163 h 387"/>
                <a:gd name="T64" fmla="*/ 48 w 439"/>
                <a:gd name="T65" fmla="*/ 194 h 387"/>
                <a:gd name="T66" fmla="*/ 48 w 439"/>
                <a:gd name="T67" fmla="*/ 223 h 387"/>
                <a:gd name="T68" fmla="*/ 37 w 439"/>
                <a:gd name="T69" fmla="*/ 261 h 387"/>
                <a:gd name="T70" fmla="*/ 30 w 439"/>
                <a:gd name="T71" fmla="*/ 305 h 387"/>
                <a:gd name="T72" fmla="*/ 25 w 439"/>
                <a:gd name="T73" fmla="*/ 321 h 387"/>
                <a:gd name="T74" fmla="*/ 68 w 439"/>
                <a:gd name="T75" fmla="*/ 322 h 387"/>
                <a:gd name="T76" fmla="*/ 77 w 439"/>
                <a:gd name="T77" fmla="*/ 309 h 387"/>
                <a:gd name="T78" fmla="*/ 82 w 439"/>
                <a:gd name="T79" fmla="*/ 324 h 387"/>
                <a:gd name="T80" fmla="*/ 156 w 439"/>
                <a:gd name="T81" fmla="*/ 344 h 387"/>
                <a:gd name="T82" fmla="*/ 167 w 439"/>
                <a:gd name="T83" fmla="*/ 324 h 387"/>
                <a:gd name="T84" fmla="*/ 194 w 439"/>
                <a:gd name="T85" fmla="*/ 321 h 387"/>
                <a:gd name="T86" fmla="*/ 221 w 439"/>
                <a:gd name="T87" fmla="*/ 330 h 387"/>
                <a:gd name="T88" fmla="*/ 247 w 439"/>
                <a:gd name="T89" fmla="*/ 337 h 387"/>
                <a:gd name="T90" fmla="*/ 251 w 439"/>
                <a:gd name="T91" fmla="*/ 352 h 387"/>
                <a:gd name="T92" fmla="*/ 270 w 439"/>
                <a:gd name="T93" fmla="*/ 370 h 387"/>
                <a:gd name="T94" fmla="*/ 302 w 439"/>
                <a:gd name="T95" fmla="*/ 375 h 387"/>
                <a:gd name="T96" fmla="*/ 320 w 439"/>
                <a:gd name="T97" fmla="*/ 355 h 387"/>
                <a:gd name="T98" fmla="*/ 336 w 439"/>
                <a:gd name="T99" fmla="*/ 376 h 387"/>
                <a:gd name="T100" fmla="*/ 352 w 439"/>
                <a:gd name="T101" fmla="*/ 356 h 387"/>
                <a:gd name="T102" fmla="*/ 360 w 439"/>
                <a:gd name="T103" fmla="*/ 340 h 387"/>
                <a:gd name="T104" fmla="*/ 378 w 439"/>
                <a:gd name="T105" fmla="*/ 352 h 387"/>
                <a:gd name="T106" fmla="*/ 402 w 439"/>
                <a:gd name="T107" fmla="*/ 363 h 387"/>
                <a:gd name="T108" fmla="*/ 412 w 439"/>
                <a:gd name="T109" fmla="*/ 375 h 387"/>
                <a:gd name="T110" fmla="*/ 429 w 439"/>
                <a:gd name="T111" fmla="*/ 37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387">
                  <a:moveTo>
                    <a:pt x="194" y="333"/>
                  </a:moveTo>
                  <a:lnTo>
                    <a:pt x="180" y="337"/>
                  </a:lnTo>
                  <a:lnTo>
                    <a:pt x="184" y="341"/>
                  </a:lnTo>
                  <a:lnTo>
                    <a:pt x="191" y="344"/>
                  </a:lnTo>
                  <a:lnTo>
                    <a:pt x="197" y="348"/>
                  </a:lnTo>
                  <a:lnTo>
                    <a:pt x="203" y="345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06" y="339"/>
                  </a:lnTo>
                  <a:lnTo>
                    <a:pt x="194" y="333"/>
                  </a:lnTo>
                  <a:close/>
                  <a:moveTo>
                    <a:pt x="251" y="355"/>
                  </a:moveTo>
                  <a:lnTo>
                    <a:pt x="245" y="362"/>
                  </a:lnTo>
                  <a:lnTo>
                    <a:pt x="244" y="364"/>
                  </a:lnTo>
                  <a:lnTo>
                    <a:pt x="251" y="368"/>
                  </a:lnTo>
                  <a:lnTo>
                    <a:pt x="256" y="370"/>
                  </a:lnTo>
                  <a:lnTo>
                    <a:pt x="258" y="368"/>
                  </a:lnTo>
                  <a:lnTo>
                    <a:pt x="256" y="362"/>
                  </a:lnTo>
                  <a:lnTo>
                    <a:pt x="251" y="355"/>
                  </a:lnTo>
                  <a:close/>
                  <a:moveTo>
                    <a:pt x="413" y="271"/>
                  </a:moveTo>
                  <a:lnTo>
                    <a:pt x="406" y="276"/>
                  </a:lnTo>
                  <a:lnTo>
                    <a:pt x="405" y="279"/>
                  </a:lnTo>
                  <a:lnTo>
                    <a:pt x="412" y="276"/>
                  </a:lnTo>
                  <a:lnTo>
                    <a:pt x="413" y="271"/>
                  </a:lnTo>
                  <a:close/>
                  <a:moveTo>
                    <a:pt x="439" y="362"/>
                  </a:moveTo>
                  <a:lnTo>
                    <a:pt x="438" y="360"/>
                  </a:lnTo>
                  <a:lnTo>
                    <a:pt x="432" y="357"/>
                  </a:lnTo>
                  <a:lnTo>
                    <a:pt x="429" y="352"/>
                  </a:lnTo>
                  <a:lnTo>
                    <a:pt x="424" y="348"/>
                  </a:lnTo>
                  <a:lnTo>
                    <a:pt x="412" y="347"/>
                  </a:lnTo>
                  <a:lnTo>
                    <a:pt x="405" y="343"/>
                  </a:lnTo>
                  <a:lnTo>
                    <a:pt x="397" y="344"/>
                  </a:lnTo>
                  <a:lnTo>
                    <a:pt x="394" y="337"/>
                  </a:lnTo>
                  <a:lnTo>
                    <a:pt x="387" y="334"/>
                  </a:lnTo>
                  <a:lnTo>
                    <a:pt x="381" y="332"/>
                  </a:lnTo>
                  <a:lnTo>
                    <a:pt x="378" y="325"/>
                  </a:lnTo>
                  <a:lnTo>
                    <a:pt x="383" y="324"/>
                  </a:lnTo>
                  <a:lnTo>
                    <a:pt x="382" y="318"/>
                  </a:lnTo>
                  <a:lnTo>
                    <a:pt x="389" y="318"/>
                  </a:lnTo>
                  <a:lnTo>
                    <a:pt x="394" y="321"/>
                  </a:lnTo>
                  <a:lnTo>
                    <a:pt x="390" y="315"/>
                  </a:lnTo>
                  <a:lnTo>
                    <a:pt x="387" y="310"/>
                  </a:lnTo>
                  <a:lnTo>
                    <a:pt x="394" y="303"/>
                  </a:lnTo>
                  <a:lnTo>
                    <a:pt x="400" y="305"/>
                  </a:lnTo>
                  <a:lnTo>
                    <a:pt x="402" y="307"/>
                  </a:lnTo>
                  <a:lnTo>
                    <a:pt x="404" y="301"/>
                  </a:lnTo>
                  <a:lnTo>
                    <a:pt x="404" y="294"/>
                  </a:lnTo>
                  <a:lnTo>
                    <a:pt x="398" y="291"/>
                  </a:lnTo>
                  <a:lnTo>
                    <a:pt x="398" y="284"/>
                  </a:lnTo>
                  <a:lnTo>
                    <a:pt x="396" y="278"/>
                  </a:lnTo>
                  <a:lnTo>
                    <a:pt x="386" y="284"/>
                  </a:lnTo>
                  <a:lnTo>
                    <a:pt x="386" y="291"/>
                  </a:lnTo>
                  <a:lnTo>
                    <a:pt x="383" y="297"/>
                  </a:lnTo>
                  <a:lnTo>
                    <a:pt x="378" y="297"/>
                  </a:lnTo>
                  <a:lnTo>
                    <a:pt x="374" y="291"/>
                  </a:lnTo>
                  <a:lnTo>
                    <a:pt x="368" y="292"/>
                  </a:lnTo>
                  <a:lnTo>
                    <a:pt x="363" y="288"/>
                  </a:lnTo>
                  <a:lnTo>
                    <a:pt x="363" y="286"/>
                  </a:lnTo>
                  <a:lnTo>
                    <a:pt x="377" y="279"/>
                  </a:lnTo>
                  <a:lnTo>
                    <a:pt x="379" y="272"/>
                  </a:lnTo>
                  <a:lnTo>
                    <a:pt x="378" y="271"/>
                  </a:lnTo>
                  <a:lnTo>
                    <a:pt x="371" y="275"/>
                  </a:lnTo>
                  <a:lnTo>
                    <a:pt x="371" y="269"/>
                  </a:lnTo>
                  <a:lnTo>
                    <a:pt x="367" y="275"/>
                  </a:lnTo>
                  <a:lnTo>
                    <a:pt x="360" y="272"/>
                  </a:lnTo>
                  <a:lnTo>
                    <a:pt x="355" y="278"/>
                  </a:lnTo>
                  <a:lnTo>
                    <a:pt x="350" y="280"/>
                  </a:lnTo>
                  <a:lnTo>
                    <a:pt x="331" y="282"/>
                  </a:lnTo>
                  <a:lnTo>
                    <a:pt x="321" y="282"/>
                  </a:lnTo>
                  <a:lnTo>
                    <a:pt x="314" y="279"/>
                  </a:lnTo>
                  <a:lnTo>
                    <a:pt x="313" y="272"/>
                  </a:lnTo>
                  <a:lnTo>
                    <a:pt x="318" y="267"/>
                  </a:lnTo>
                  <a:lnTo>
                    <a:pt x="327" y="253"/>
                  </a:lnTo>
                  <a:lnTo>
                    <a:pt x="333" y="252"/>
                  </a:lnTo>
                  <a:lnTo>
                    <a:pt x="341" y="253"/>
                  </a:lnTo>
                  <a:lnTo>
                    <a:pt x="348" y="257"/>
                  </a:lnTo>
                  <a:lnTo>
                    <a:pt x="354" y="263"/>
                  </a:lnTo>
                  <a:lnTo>
                    <a:pt x="360" y="263"/>
                  </a:lnTo>
                  <a:lnTo>
                    <a:pt x="364" y="264"/>
                  </a:lnTo>
                  <a:lnTo>
                    <a:pt x="367" y="263"/>
                  </a:lnTo>
                  <a:lnTo>
                    <a:pt x="373" y="268"/>
                  </a:lnTo>
                  <a:lnTo>
                    <a:pt x="379" y="269"/>
                  </a:lnTo>
                  <a:lnTo>
                    <a:pt x="381" y="268"/>
                  </a:lnTo>
                  <a:lnTo>
                    <a:pt x="382" y="269"/>
                  </a:lnTo>
                  <a:lnTo>
                    <a:pt x="389" y="267"/>
                  </a:lnTo>
                  <a:lnTo>
                    <a:pt x="386" y="264"/>
                  </a:lnTo>
                  <a:lnTo>
                    <a:pt x="382" y="261"/>
                  </a:lnTo>
                  <a:lnTo>
                    <a:pt x="378" y="256"/>
                  </a:lnTo>
                  <a:lnTo>
                    <a:pt x="379" y="253"/>
                  </a:lnTo>
                  <a:lnTo>
                    <a:pt x="375" y="246"/>
                  </a:lnTo>
                  <a:lnTo>
                    <a:pt x="374" y="240"/>
                  </a:lnTo>
                  <a:lnTo>
                    <a:pt x="364" y="232"/>
                  </a:lnTo>
                  <a:lnTo>
                    <a:pt x="360" y="226"/>
                  </a:lnTo>
                  <a:lnTo>
                    <a:pt x="358" y="219"/>
                  </a:lnTo>
                  <a:lnTo>
                    <a:pt x="360" y="209"/>
                  </a:lnTo>
                  <a:lnTo>
                    <a:pt x="364" y="196"/>
                  </a:lnTo>
                  <a:lnTo>
                    <a:pt x="366" y="190"/>
                  </a:lnTo>
                  <a:lnTo>
                    <a:pt x="366" y="188"/>
                  </a:lnTo>
                  <a:lnTo>
                    <a:pt x="287" y="195"/>
                  </a:lnTo>
                  <a:lnTo>
                    <a:pt x="206" y="199"/>
                  </a:lnTo>
                  <a:lnTo>
                    <a:pt x="211" y="192"/>
                  </a:lnTo>
                  <a:lnTo>
                    <a:pt x="207" y="187"/>
                  </a:lnTo>
                  <a:lnTo>
                    <a:pt x="209" y="180"/>
                  </a:lnTo>
                  <a:lnTo>
                    <a:pt x="205" y="173"/>
                  </a:lnTo>
                  <a:lnTo>
                    <a:pt x="213" y="172"/>
                  </a:lnTo>
                  <a:lnTo>
                    <a:pt x="216" y="167"/>
                  </a:lnTo>
                  <a:lnTo>
                    <a:pt x="210" y="161"/>
                  </a:lnTo>
                  <a:lnTo>
                    <a:pt x="217" y="160"/>
                  </a:lnTo>
                  <a:lnTo>
                    <a:pt x="214" y="148"/>
                  </a:lnTo>
                  <a:lnTo>
                    <a:pt x="220" y="142"/>
                  </a:lnTo>
                  <a:lnTo>
                    <a:pt x="221" y="141"/>
                  </a:lnTo>
                  <a:lnTo>
                    <a:pt x="216" y="140"/>
                  </a:lnTo>
                  <a:lnTo>
                    <a:pt x="222" y="136"/>
                  </a:lnTo>
                  <a:lnTo>
                    <a:pt x="224" y="130"/>
                  </a:lnTo>
                  <a:lnTo>
                    <a:pt x="229" y="123"/>
                  </a:lnTo>
                  <a:lnTo>
                    <a:pt x="225" y="121"/>
                  </a:lnTo>
                  <a:lnTo>
                    <a:pt x="228" y="114"/>
                  </a:lnTo>
                  <a:lnTo>
                    <a:pt x="233" y="112"/>
                  </a:lnTo>
                  <a:lnTo>
                    <a:pt x="247" y="96"/>
                  </a:lnTo>
                  <a:lnTo>
                    <a:pt x="247" y="95"/>
                  </a:lnTo>
                  <a:lnTo>
                    <a:pt x="240" y="94"/>
                  </a:lnTo>
                  <a:lnTo>
                    <a:pt x="247" y="92"/>
                  </a:lnTo>
                  <a:lnTo>
                    <a:pt x="247" y="89"/>
                  </a:lnTo>
                  <a:lnTo>
                    <a:pt x="252" y="83"/>
                  </a:lnTo>
                  <a:lnTo>
                    <a:pt x="245" y="84"/>
                  </a:lnTo>
                  <a:lnTo>
                    <a:pt x="240" y="83"/>
                  </a:lnTo>
                  <a:lnTo>
                    <a:pt x="243" y="77"/>
                  </a:lnTo>
                  <a:lnTo>
                    <a:pt x="249" y="75"/>
                  </a:lnTo>
                  <a:lnTo>
                    <a:pt x="255" y="68"/>
                  </a:lnTo>
                  <a:lnTo>
                    <a:pt x="259" y="68"/>
                  </a:lnTo>
                  <a:lnTo>
                    <a:pt x="260" y="66"/>
                  </a:lnTo>
                  <a:lnTo>
                    <a:pt x="259" y="65"/>
                  </a:lnTo>
                  <a:lnTo>
                    <a:pt x="252" y="64"/>
                  </a:lnTo>
                  <a:lnTo>
                    <a:pt x="251" y="58"/>
                  </a:lnTo>
                  <a:lnTo>
                    <a:pt x="245" y="56"/>
                  </a:lnTo>
                  <a:lnTo>
                    <a:pt x="241" y="50"/>
                  </a:lnTo>
                  <a:lnTo>
                    <a:pt x="243" y="49"/>
                  </a:lnTo>
                  <a:lnTo>
                    <a:pt x="248" y="50"/>
                  </a:lnTo>
                  <a:lnTo>
                    <a:pt x="244" y="45"/>
                  </a:lnTo>
                  <a:lnTo>
                    <a:pt x="249" y="38"/>
                  </a:lnTo>
                  <a:lnTo>
                    <a:pt x="239" y="39"/>
                  </a:lnTo>
                  <a:lnTo>
                    <a:pt x="236" y="35"/>
                  </a:lnTo>
                  <a:lnTo>
                    <a:pt x="244" y="29"/>
                  </a:lnTo>
                  <a:lnTo>
                    <a:pt x="236" y="25"/>
                  </a:lnTo>
                  <a:lnTo>
                    <a:pt x="236" y="18"/>
                  </a:lnTo>
                  <a:lnTo>
                    <a:pt x="241" y="12"/>
                  </a:lnTo>
                  <a:lnTo>
                    <a:pt x="240" y="7"/>
                  </a:lnTo>
                  <a:lnTo>
                    <a:pt x="236" y="6"/>
                  </a:lnTo>
                  <a:lnTo>
                    <a:pt x="229" y="10"/>
                  </a:lnTo>
                  <a:lnTo>
                    <a:pt x="230" y="3"/>
                  </a:lnTo>
                  <a:lnTo>
                    <a:pt x="233" y="0"/>
                  </a:lnTo>
                  <a:lnTo>
                    <a:pt x="100" y="7"/>
                  </a:lnTo>
                  <a:lnTo>
                    <a:pt x="0" y="11"/>
                  </a:lnTo>
                  <a:lnTo>
                    <a:pt x="4" y="110"/>
                  </a:lnTo>
                  <a:lnTo>
                    <a:pt x="15" y="119"/>
                  </a:lnTo>
                  <a:lnTo>
                    <a:pt x="19" y="126"/>
                  </a:lnTo>
                  <a:lnTo>
                    <a:pt x="23" y="138"/>
                  </a:lnTo>
                  <a:lnTo>
                    <a:pt x="22" y="148"/>
                  </a:lnTo>
                  <a:lnTo>
                    <a:pt x="27" y="154"/>
                  </a:lnTo>
                  <a:lnTo>
                    <a:pt x="30" y="161"/>
                  </a:lnTo>
                  <a:lnTo>
                    <a:pt x="33" y="163"/>
                  </a:lnTo>
                  <a:lnTo>
                    <a:pt x="36" y="168"/>
                  </a:lnTo>
                  <a:lnTo>
                    <a:pt x="36" y="175"/>
                  </a:lnTo>
                  <a:lnTo>
                    <a:pt x="46" y="187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49" y="200"/>
                  </a:lnTo>
                  <a:lnTo>
                    <a:pt x="46" y="206"/>
                  </a:lnTo>
                  <a:lnTo>
                    <a:pt x="49" y="211"/>
                  </a:lnTo>
                  <a:lnTo>
                    <a:pt x="46" y="217"/>
                  </a:lnTo>
                  <a:lnTo>
                    <a:pt x="48" y="223"/>
                  </a:lnTo>
                  <a:lnTo>
                    <a:pt x="44" y="230"/>
                  </a:lnTo>
                  <a:lnTo>
                    <a:pt x="42" y="237"/>
                  </a:lnTo>
                  <a:lnTo>
                    <a:pt x="38" y="242"/>
                  </a:lnTo>
                  <a:lnTo>
                    <a:pt x="36" y="249"/>
                  </a:lnTo>
                  <a:lnTo>
                    <a:pt x="37" y="261"/>
                  </a:lnTo>
                  <a:lnTo>
                    <a:pt x="33" y="268"/>
                  </a:lnTo>
                  <a:lnTo>
                    <a:pt x="36" y="275"/>
                  </a:lnTo>
                  <a:lnTo>
                    <a:pt x="38" y="291"/>
                  </a:lnTo>
                  <a:lnTo>
                    <a:pt x="37" y="298"/>
                  </a:lnTo>
                  <a:lnTo>
                    <a:pt x="30" y="305"/>
                  </a:lnTo>
                  <a:lnTo>
                    <a:pt x="30" y="305"/>
                  </a:lnTo>
                  <a:lnTo>
                    <a:pt x="30" y="305"/>
                  </a:lnTo>
                  <a:lnTo>
                    <a:pt x="33" y="311"/>
                  </a:lnTo>
                  <a:lnTo>
                    <a:pt x="30" y="318"/>
                  </a:lnTo>
                  <a:lnTo>
                    <a:pt x="25" y="321"/>
                  </a:lnTo>
                  <a:lnTo>
                    <a:pt x="23" y="328"/>
                  </a:lnTo>
                  <a:lnTo>
                    <a:pt x="30" y="333"/>
                  </a:lnTo>
                  <a:lnTo>
                    <a:pt x="36" y="329"/>
                  </a:lnTo>
                  <a:lnTo>
                    <a:pt x="65" y="325"/>
                  </a:lnTo>
                  <a:lnTo>
                    <a:pt x="68" y="322"/>
                  </a:lnTo>
                  <a:lnTo>
                    <a:pt x="63" y="318"/>
                  </a:lnTo>
                  <a:lnTo>
                    <a:pt x="68" y="313"/>
                  </a:lnTo>
                  <a:lnTo>
                    <a:pt x="69" y="297"/>
                  </a:lnTo>
                  <a:lnTo>
                    <a:pt x="75" y="303"/>
                  </a:lnTo>
                  <a:lnTo>
                    <a:pt x="77" y="309"/>
                  </a:lnTo>
                  <a:lnTo>
                    <a:pt x="77" y="315"/>
                  </a:lnTo>
                  <a:lnTo>
                    <a:pt x="71" y="318"/>
                  </a:lnTo>
                  <a:lnTo>
                    <a:pt x="69" y="321"/>
                  </a:lnTo>
                  <a:lnTo>
                    <a:pt x="75" y="324"/>
                  </a:lnTo>
                  <a:lnTo>
                    <a:pt x="82" y="324"/>
                  </a:lnTo>
                  <a:lnTo>
                    <a:pt x="95" y="328"/>
                  </a:lnTo>
                  <a:lnTo>
                    <a:pt x="107" y="332"/>
                  </a:lnTo>
                  <a:lnTo>
                    <a:pt x="114" y="336"/>
                  </a:lnTo>
                  <a:lnTo>
                    <a:pt x="125" y="340"/>
                  </a:lnTo>
                  <a:lnTo>
                    <a:pt x="156" y="344"/>
                  </a:lnTo>
                  <a:lnTo>
                    <a:pt x="161" y="344"/>
                  </a:lnTo>
                  <a:lnTo>
                    <a:pt x="171" y="339"/>
                  </a:lnTo>
                  <a:lnTo>
                    <a:pt x="176" y="339"/>
                  </a:lnTo>
                  <a:lnTo>
                    <a:pt x="172" y="329"/>
                  </a:lnTo>
                  <a:lnTo>
                    <a:pt x="167" y="324"/>
                  </a:lnTo>
                  <a:lnTo>
                    <a:pt x="174" y="324"/>
                  </a:lnTo>
                  <a:lnTo>
                    <a:pt x="175" y="321"/>
                  </a:lnTo>
                  <a:lnTo>
                    <a:pt x="182" y="318"/>
                  </a:lnTo>
                  <a:lnTo>
                    <a:pt x="195" y="314"/>
                  </a:lnTo>
                  <a:lnTo>
                    <a:pt x="194" y="321"/>
                  </a:lnTo>
                  <a:lnTo>
                    <a:pt x="194" y="324"/>
                  </a:lnTo>
                  <a:lnTo>
                    <a:pt x="201" y="322"/>
                  </a:lnTo>
                  <a:lnTo>
                    <a:pt x="213" y="321"/>
                  </a:lnTo>
                  <a:lnTo>
                    <a:pt x="214" y="328"/>
                  </a:lnTo>
                  <a:lnTo>
                    <a:pt x="221" y="330"/>
                  </a:lnTo>
                  <a:lnTo>
                    <a:pt x="224" y="340"/>
                  </a:lnTo>
                  <a:lnTo>
                    <a:pt x="229" y="340"/>
                  </a:lnTo>
                  <a:lnTo>
                    <a:pt x="241" y="344"/>
                  </a:lnTo>
                  <a:lnTo>
                    <a:pt x="245" y="339"/>
                  </a:lnTo>
                  <a:lnTo>
                    <a:pt x="247" y="337"/>
                  </a:lnTo>
                  <a:lnTo>
                    <a:pt x="247" y="333"/>
                  </a:lnTo>
                  <a:lnTo>
                    <a:pt x="248" y="339"/>
                  </a:lnTo>
                  <a:lnTo>
                    <a:pt x="247" y="340"/>
                  </a:lnTo>
                  <a:lnTo>
                    <a:pt x="247" y="345"/>
                  </a:lnTo>
                  <a:lnTo>
                    <a:pt x="251" y="352"/>
                  </a:lnTo>
                  <a:lnTo>
                    <a:pt x="258" y="356"/>
                  </a:lnTo>
                  <a:lnTo>
                    <a:pt x="260" y="363"/>
                  </a:lnTo>
                  <a:lnTo>
                    <a:pt x="259" y="368"/>
                  </a:lnTo>
                  <a:lnTo>
                    <a:pt x="263" y="371"/>
                  </a:lnTo>
                  <a:lnTo>
                    <a:pt x="270" y="370"/>
                  </a:lnTo>
                  <a:lnTo>
                    <a:pt x="282" y="376"/>
                  </a:lnTo>
                  <a:lnTo>
                    <a:pt x="289" y="374"/>
                  </a:lnTo>
                  <a:lnTo>
                    <a:pt x="290" y="374"/>
                  </a:lnTo>
                  <a:lnTo>
                    <a:pt x="297" y="378"/>
                  </a:lnTo>
                  <a:lnTo>
                    <a:pt x="302" y="375"/>
                  </a:lnTo>
                  <a:lnTo>
                    <a:pt x="302" y="366"/>
                  </a:lnTo>
                  <a:lnTo>
                    <a:pt x="304" y="360"/>
                  </a:lnTo>
                  <a:lnTo>
                    <a:pt x="310" y="359"/>
                  </a:lnTo>
                  <a:lnTo>
                    <a:pt x="316" y="356"/>
                  </a:lnTo>
                  <a:lnTo>
                    <a:pt x="320" y="355"/>
                  </a:lnTo>
                  <a:lnTo>
                    <a:pt x="321" y="362"/>
                  </a:lnTo>
                  <a:lnTo>
                    <a:pt x="328" y="360"/>
                  </a:lnTo>
                  <a:lnTo>
                    <a:pt x="335" y="362"/>
                  </a:lnTo>
                  <a:lnTo>
                    <a:pt x="333" y="371"/>
                  </a:lnTo>
                  <a:lnTo>
                    <a:pt x="336" y="376"/>
                  </a:lnTo>
                  <a:lnTo>
                    <a:pt x="341" y="375"/>
                  </a:lnTo>
                  <a:lnTo>
                    <a:pt x="348" y="370"/>
                  </a:lnTo>
                  <a:lnTo>
                    <a:pt x="351" y="364"/>
                  </a:lnTo>
                  <a:lnTo>
                    <a:pt x="347" y="357"/>
                  </a:lnTo>
                  <a:lnTo>
                    <a:pt x="352" y="356"/>
                  </a:lnTo>
                  <a:lnTo>
                    <a:pt x="351" y="344"/>
                  </a:lnTo>
                  <a:lnTo>
                    <a:pt x="339" y="337"/>
                  </a:lnTo>
                  <a:lnTo>
                    <a:pt x="337" y="330"/>
                  </a:lnTo>
                  <a:lnTo>
                    <a:pt x="337" y="330"/>
                  </a:lnTo>
                  <a:lnTo>
                    <a:pt x="360" y="340"/>
                  </a:lnTo>
                  <a:lnTo>
                    <a:pt x="366" y="340"/>
                  </a:lnTo>
                  <a:lnTo>
                    <a:pt x="373" y="344"/>
                  </a:lnTo>
                  <a:lnTo>
                    <a:pt x="375" y="345"/>
                  </a:lnTo>
                  <a:lnTo>
                    <a:pt x="371" y="352"/>
                  </a:lnTo>
                  <a:lnTo>
                    <a:pt x="378" y="352"/>
                  </a:lnTo>
                  <a:lnTo>
                    <a:pt x="383" y="351"/>
                  </a:lnTo>
                  <a:lnTo>
                    <a:pt x="387" y="357"/>
                  </a:lnTo>
                  <a:lnTo>
                    <a:pt x="394" y="359"/>
                  </a:lnTo>
                  <a:lnTo>
                    <a:pt x="401" y="356"/>
                  </a:lnTo>
                  <a:lnTo>
                    <a:pt x="402" y="363"/>
                  </a:lnTo>
                  <a:lnTo>
                    <a:pt x="406" y="370"/>
                  </a:lnTo>
                  <a:lnTo>
                    <a:pt x="413" y="371"/>
                  </a:lnTo>
                  <a:lnTo>
                    <a:pt x="413" y="363"/>
                  </a:lnTo>
                  <a:lnTo>
                    <a:pt x="416" y="370"/>
                  </a:lnTo>
                  <a:lnTo>
                    <a:pt x="412" y="375"/>
                  </a:lnTo>
                  <a:lnTo>
                    <a:pt x="408" y="387"/>
                  </a:lnTo>
                  <a:lnTo>
                    <a:pt x="413" y="382"/>
                  </a:lnTo>
                  <a:lnTo>
                    <a:pt x="416" y="376"/>
                  </a:lnTo>
                  <a:lnTo>
                    <a:pt x="421" y="370"/>
                  </a:lnTo>
                  <a:lnTo>
                    <a:pt x="429" y="379"/>
                  </a:lnTo>
                  <a:lnTo>
                    <a:pt x="431" y="374"/>
                  </a:lnTo>
                  <a:lnTo>
                    <a:pt x="433" y="367"/>
                  </a:lnTo>
                  <a:lnTo>
                    <a:pt x="432" y="363"/>
                  </a:lnTo>
                  <a:lnTo>
                    <a:pt x="439" y="362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277655" y="1430586"/>
              <a:ext cx="710004" cy="375496"/>
            </a:xfrm>
            <a:custGeom>
              <a:avLst/>
              <a:gdLst>
                <a:gd name="T0" fmla="*/ 515 w 559"/>
                <a:gd name="T1" fmla="*/ 93 h 295"/>
                <a:gd name="T2" fmla="*/ 502 w 559"/>
                <a:gd name="T3" fmla="*/ 62 h 295"/>
                <a:gd name="T4" fmla="*/ 500 w 559"/>
                <a:gd name="T5" fmla="*/ 47 h 295"/>
                <a:gd name="T6" fmla="*/ 482 w 559"/>
                <a:gd name="T7" fmla="*/ 36 h 295"/>
                <a:gd name="T8" fmla="*/ 464 w 559"/>
                <a:gd name="T9" fmla="*/ 23 h 295"/>
                <a:gd name="T10" fmla="*/ 448 w 559"/>
                <a:gd name="T11" fmla="*/ 35 h 295"/>
                <a:gd name="T12" fmla="*/ 428 w 559"/>
                <a:gd name="T13" fmla="*/ 31 h 295"/>
                <a:gd name="T14" fmla="*/ 412 w 559"/>
                <a:gd name="T15" fmla="*/ 38 h 295"/>
                <a:gd name="T16" fmla="*/ 383 w 559"/>
                <a:gd name="T17" fmla="*/ 28 h 295"/>
                <a:gd name="T18" fmla="*/ 363 w 559"/>
                <a:gd name="T19" fmla="*/ 8 h 295"/>
                <a:gd name="T20" fmla="*/ 332 w 559"/>
                <a:gd name="T21" fmla="*/ 0 h 295"/>
                <a:gd name="T22" fmla="*/ 325 w 559"/>
                <a:gd name="T23" fmla="*/ 16 h 295"/>
                <a:gd name="T24" fmla="*/ 326 w 559"/>
                <a:gd name="T25" fmla="*/ 35 h 295"/>
                <a:gd name="T26" fmla="*/ 294 w 559"/>
                <a:gd name="T27" fmla="*/ 43 h 295"/>
                <a:gd name="T28" fmla="*/ 283 w 559"/>
                <a:gd name="T29" fmla="*/ 52 h 295"/>
                <a:gd name="T30" fmla="*/ 279 w 559"/>
                <a:gd name="T31" fmla="*/ 73 h 295"/>
                <a:gd name="T32" fmla="*/ 264 w 559"/>
                <a:gd name="T33" fmla="*/ 94 h 295"/>
                <a:gd name="T34" fmla="*/ 255 w 559"/>
                <a:gd name="T35" fmla="*/ 112 h 295"/>
                <a:gd name="T36" fmla="*/ 234 w 559"/>
                <a:gd name="T37" fmla="*/ 121 h 295"/>
                <a:gd name="T38" fmla="*/ 217 w 559"/>
                <a:gd name="T39" fmla="*/ 107 h 295"/>
                <a:gd name="T40" fmla="*/ 209 w 559"/>
                <a:gd name="T41" fmla="*/ 123 h 295"/>
                <a:gd name="T42" fmla="*/ 203 w 559"/>
                <a:gd name="T43" fmla="*/ 142 h 295"/>
                <a:gd name="T44" fmla="*/ 186 w 559"/>
                <a:gd name="T45" fmla="*/ 130 h 295"/>
                <a:gd name="T46" fmla="*/ 169 w 559"/>
                <a:gd name="T47" fmla="*/ 143 h 295"/>
                <a:gd name="T48" fmla="*/ 160 w 559"/>
                <a:gd name="T49" fmla="*/ 147 h 295"/>
                <a:gd name="T50" fmla="*/ 127 w 559"/>
                <a:gd name="T51" fmla="*/ 143 h 295"/>
                <a:gd name="T52" fmla="*/ 122 w 559"/>
                <a:gd name="T53" fmla="*/ 144 h 295"/>
                <a:gd name="T54" fmla="*/ 106 w 559"/>
                <a:gd name="T55" fmla="*/ 153 h 295"/>
                <a:gd name="T56" fmla="*/ 95 w 559"/>
                <a:gd name="T57" fmla="*/ 159 h 295"/>
                <a:gd name="T58" fmla="*/ 90 w 559"/>
                <a:gd name="T59" fmla="*/ 178 h 295"/>
                <a:gd name="T60" fmla="*/ 79 w 559"/>
                <a:gd name="T61" fmla="*/ 195 h 295"/>
                <a:gd name="T62" fmla="*/ 64 w 559"/>
                <a:gd name="T63" fmla="*/ 207 h 295"/>
                <a:gd name="T64" fmla="*/ 72 w 559"/>
                <a:gd name="T65" fmla="*/ 226 h 295"/>
                <a:gd name="T66" fmla="*/ 56 w 559"/>
                <a:gd name="T67" fmla="*/ 228 h 295"/>
                <a:gd name="T68" fmla="*/ 31 w 559"/>
                <a:gd name="T69" fmla="*/ 220 h 295"/>
                <a:gd name="T70" fmla="*/ 15 w 559"/>
                <a:gd name="T71" fmla="*/ 242 h 295"/>
                <a:gd name="T72" fmla="*/ 19 w 559"/>
                <a:gd name="T73" fmla="*/ 257 h 295"/>
                <a:gd name="T74" fmla="*/ 18 w 559"/>
                <a:gd name="T75" fmla="*/ 277 h 295"/>
                <a:gd name="T76" fmla="*/ 2 w 559"/>
                <a:gd name="T77" fmla="*/ 287 h 295"/>
                <a:gd name="T78" fmla="*/ 107 w 559"/>
                <a:gd name="T79" fmla="*/ 278 h 295"/>
                <a:gd name="T80" fmla="*/ 123 w 559"/>
                <a:gd name="T81" fmla="*/ 269 h 295"/>
                <a:gd name="T82" fmla="*/ 226 w 559"/>
                <a:gd name="T83" fmla="*/ 257 h 295"/>
                <a:gd name="T84" fmla="*/ 324 w 559"/>
                <a:gd name="T85" fmla="*/ 249 h 295"/>
                <a:gd name="T86" fmla="*/ 408 w 559"/>
                <a:gd name="T87" fmla="*/ 241 h 295"/>
                <a:gd name="T88" fmla="*/ 455 w 559"/>
                <a:gd name="T89" fmla="*/ 227 h 295"/>
                <a:gd name="T90" fmla="*/ 483 w 559"/>
                <a:gd name="T91" fmla="*/ 215 h 295"/>
                <a:gd name="T92" fmla="*/ 497 w 559"/>
                <a:gd name="T93" fmla="*/ 201 h 295"/>
                <a:gd name="T94" fmla="*/ 509 w 559"/>
                <a:gd name="T95" fmla="*/ 184 h 295"/>
                <a:gd name="T96" fmla="*/ 535 w 559"/>
                <a:gd name="T97" fmla="*/ 154 h 295"/>
                <a:gd name="T98" fmla="*/ 534 w 559"/>
                <a:gd name="T99" fmla="*/ 1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9" h="295">
                  <a:moveTo>
                    <a:pt x="534" y="116"/>
                  </a:moveTo>
                  <a:lnTo>
                    <a:pt x="521" y="100"/>
                  </a:lnTo>
                  <a:lnTo>
                    <a:pt x="515" y="93"/>
                  </a:lnTo>
                  <a:lnTo>
                    <a:pt x="513" y="88"/>
                  </a:lnTo>
                  <a:lnTo>
                    <a:pt x="500" y="74"/>
                  </a:lnTo>
                  <a:lnTo>
                    <a:pt x="502" y="62"/>
                  </a:lnTo>
                  <a:lnTo>
                    <a:pt x="502" y="55"/>
                  </a:lnTo>
                  <a:lnTo>
                    <a:pt x="500" y="52"/>
                  </a:lnTo>
                  <a:lnTo>
                    <a:pt x="500" y="47"/>
                  </a:lnTo>
                  <a:lnTo>
                    <a:pt x="494" y="42"/>
                  </a:lnTo>
                  <a:lnTo>
                    <a:pt x="489" y="36"/>
                  </a:lnTo>
                  <a:lnTo>
                    <a:pt x="482" y="36"/>
                  </a:lnTo>
                  <a:lnTo>
                    <a:pt x="477" y="29"/>
                  </a:lnTo>
                  <a:lnTo>
                    <a:pt x="471" y="19"/>
                  </a:lnTo>
                  <a:lnTo>
                    <a:pt x="464" y="23"/>
                  </a:lnTo>
                  <a:lnTo>
                    <a:pt x="458" y="28"/>
                  </a:lnTo>
                  <a:lnTo>
                    <a:pt x="454" y="35"/>
                  </a:lnTo>
                  <a:lnTo>
                    <a:pt x="448" y="35"/>
                  </a:lnTo>
                  <a:lnTo>
                    <a:pt x="443" y="38"/>
                  </a:lnTo>
                  <a:lnTo>
                    <a:pt x="436" y="32"/>
                  </a:lnTo>
                  <a:lnTo>
                    <a:pt x="428" y="31"/>
                  </a:lnTo>
                  <a:lnTo>
                    <a:pt x="423" y="31"/>
                  </a:lnTo>
                  <a:lnTo>
                    <a:pt x="418" y="38"/>
                  </a:lnTo>
                  <a:lnTo>
                    <a:pt x="412" y="38"/>
                  </a:lnTo>
                  <a:lnTo>
                    <a:pt x="399" y="28"/>
                  </a:lnTo>
                  <a:lnTo>
                    <a:pt x="395" y="27"/>
                  </a:lnTo>
                  <a:lnTo>
                    <a:pt x="383" y="28"/>
                  </a:lnTo>
                  <a:lnTo>
                    <a:pt x="376" y="27"/>
                  </a:lnTo>
                  <a:lnTo>
                    <a:pt x="367" y="15"/>
                  </a:lnTo>
                  <a:lnTo>
                    <a:pt x="363" y="8"/>
                  </a:lnTo>
                  <a:lnTo>
                    <a:pt x="348" y="1"/>
                  </a:lnTo>
                  <a:lnTo>
                    <a:pt x="337" y="5"/>
                  </a:lnTo>
                  <a:lnTo>
                    <a:pt x="332" y="0"/>
                  </a:lnTo>
                  <a:lnTo>
                    <a:pt x="324" y="5"/>
                  </a:lnTo>
                  <a:lnTo>
                    <a:pt x="320" y="8"/>
                  </a:lnTo>
                  <a:lnTo>
                    <a:pt x="325" y="16"/>
                  </a:lnTo>
                  <a:lnTo>
                    <a:pt x="322" y="21"/>
                  </a:lnTo>
                  <a:lnTo>
                    <a:pt x="328" y="28"/>
                  </a:lnTo>
                  <a:lnTo>
                    <a:pt x="326" y="35"/>
                  </a:lnTo>
                  <a:lnTo>
                    <a:pt x="314" y="38"/>
                  </a:lnTo>
                  <a:lnTo>
                    <a:pt x="302" y="47"/>
                  </a:lnTo>
                  <a:lnTo>
                    <a:pt x="294" y="43"/>
                  </a:lnTo>
                  <a:lnTo>
                    <a:pt x="289" y="46"/>
                  </a:lnTo>
                  <a:lnTo>
                    <a:pt x="282" y="46"/>
                  </a:lnTo>
                  <a:lnTo>
                    <a:pt x="283" y="52"/>
                  </a:lnTo>
                  <a:lnTo>
                    <a:pt x="286" y="59"/>
                  </a:lnTo>
                  <a:lnTo>
                    <a:pt x="283" y="66"/>
                  </a:lnTo>
                  <a:lnTo>
                    <a:pt x="279" y="73"/>
                  </a:lnTo>
                  <a:lnTo>
                    <a:pt x="272" y="75"/>
                  </a:lnTo>
                  <a:lnTo>
                    <a:pt x="271" y="89"/>
                  </a:lnTo>
                  <a:lnTo>
                    <a:pt x="264" y="94"/>
                  </a:lnTo>
                  <a:lnTo>
                    <a:pt x="257" y="93"/>
                  </a:lnTo>
                  <a:lnTo>
                    <a:pt x="253" y="107"/>
                  </a:lnTo>
                  <a:lnTo>
                    <a:pt x="255" y="112"/>
                  </a:lnTo>
                  <a:lnTo>
                    <a:pt x="253" y="119"/>
                  </a:lnTo>
                  <a:lnTo>
                    <a:pt x="247" y="123"/>
                  </a:lnTo>
                  <a:lnTo>
                    <a:pt x="234" y="121"/>
                  </a:lnTo>
                  <a:lnTo>
                    <a:pt x="229" y="119"/>
                  </a:lnTo>
                  <a:lnTo>
                    <a:pt x="224" y="109"/>
                  </a:lnTo>
                  <a:lnTo>
                    <a:pt x="217" y="107"/>
                  </a:lnTo>
                  <a:lnTo>
                    <a:pt x="219" y="112"/>
                  </a:lnTo>
                  <a:lnTo>
                    <a:pt x="213" y="117"/>
                  </a:lnTo>
                  <a:lnTo>
                    <a:pt x="209" y="123"/>
                  </a:lnTo>
                  <a:lnTo>
                    <a:pt x="209" y="130"/>
                  </a:lnTo>
                  <a:lnTo>
                    <a:pt x="205" y="135"/>
                  </a:lnTo>
                  <a:lnTo>
                    <a:pt x="203" y="142"/>
                  </a:lnTo>
                  <a:lnTo>
                    <a:pt x="196" y="138"/>
                  </a:lnTo>
                  <a:lnTo>
                    <a:pt x="191" y="136"/>
                  </a:lnTo>
                  <a:lnTo>
                    <a:pt x="186" y="130"/>
                  </a:lnTo>
                  <a:lnTo>
                    <a:pt x="180" y="135"/>
                  </a:lnTo>
                  <a:lnTo>
                    <a:pt x="175" y="138"/>
                  </a:lnTo>
                  <a:lnTo>
                    <a:pt x="169" y="143"/>
                  </a:lnTo>
                  <a:lnTo>
                    <a:pt x="169" y="146"/>
                  </a:lnTo>
                  <a:lnTo>
                    <a:pt x="167" y="151"/>
                  </a:lnTo>
                  <a:lnTo>
                    <a:pt x="160" y="147"/>
                  </a:lnTo>
                  <a:lnTo>
                    <a:pt x="141" y="139"/>
                  </a:lnTo>
                  <a:lnTo>
                    <a:pt x="136" y="143"/>
                  </a:lnTo>
                  <a:lnTo>
                    <a:pt x="127" y="143"/>
                  </a:lnTo>
                  <a:lnTo>
                    <a:pt x="129" y="149"/>
                  </a:lnTo>
                  <a:lnTo>
                    <a:pt x="122" y="151"/>
                  </a:lnTo>
                  <a:lnTo>
                    <a:pt x="122" y="144"/>
                  </a:lnTo>
                  <a:lnTo>
                    <a:pt x="115" y="149"/>
                  </a:lnTo>
                  <a:lnTo>
                    <a:pt x="103" y="147"/>
                  </a:lnTo>
                  <a:lnTo>
                    <a:pt x="106" y="153"/>
                  </a:lnTo>
                  <a:lnTo>
                    <a:pt x="102" y="159"/>
                  </a:lnTo>
                  <a:lnTo>
                    <a:pt x="95" y="158"/>
                  </a:lnTo>
                  <a:lnTo>
                    <a:pt x="95" y="159"/>
                  </a:lnTo>
                  <a:lnTo>
                    <a:pt x="92" y="166"/>
                  </a:lnTo>
                  <a:lnTo>
                    <a:pt x="88" y="172"/>
                  </a:lnTo>
                  <a:lnTo>
                    <a:pt x="90" y="178"/>
                  </a:lnTo>
                  <a:lnTo>
                    <a:pt x="95" y="185"/>
                  </a:lnTo>
                  <a:lnTo>
                    <a:pt x="90" y="192"/>
                  </a:lnTo>
                  <a:lnTo>
                    <a:pt x="79" y="195"/>
                  </a:lnTo>
                  <a:lnTo>
                    <a:pt x="72" y="199"/>
                  </a:lnTo>
                  <a:lnTo>
                    <a:pt x="65" y="201"/>
                  </a:lnTo>
                  <a:lnTo>
                    <a:pt x="64" y="207"/>
                  </a:lnTo>
                  <a:lnTo>
                    <a:pt x="65" y="213"/>
                  </a:lnTo>
                  <a:lnTo>
                    <a:pt x="69" y="219"/>
                  </a:lnTo>
                  <a:lnTo>
                    <a:pt x="72" y="226"/>
                  </a:lnTo>
                  <a:lnTo>
                    <a:pt x="67" y="234"/>
                  </a:lnTo>
                  <a:lnTo>
                    <a:pt x="61" y="232"/>
                  </a:lnTo>
                  <a:lnTo>
                    <a:pt x="56" y="228"/>
                  </a:lnTo>
                  <a:lnTo>
                    <a:pt x="44" y="224"/>
                  </a:lnTo>
                  <a:lnTo>
                    <a:pt x="37" y="222"/>
                  </a:lnTo>
                  <a:lnTo>
                    <a:pt x="31" y="220"/>
                  </a:lnTo>
                  <a:lnTo>
                    <a:pt x="25" y="223"/>
                  </a:lnTo>
                  <a:lnTo>
                    <a:pt x="15" y="235"/>
                  </a:lnTo>
                  <a:lnTo>
                    <a:pt x="15" y="242"/>
                  </a:lnTo>
                  <a:lnTo>
                    <a:pt x="19" y="246"/>
                  </a:lnTo>
                  <a:lnTo>
                    <a:pt x="20" y="251"/>
                  </a:lnTo>
                  <a:lnTo>
                    <a:pt x="19" y="257"/>
                  </a:lnTo>
                  <a:lnTo>
                    <a:pt x="20" y="266"/>
                  </a:lnTo>
                  <a:lnTo>
                    <a:pt x="15" y="272"/>
                  </a:lnTo>
                  <a:lnTo>
                    <a:pt x="18" y="277"/>
                  </a:lnTo>
                  <a:lnTo>
                    <a:pt x="15" y="287"/>
                  </a:lnTo>
                  <a:lnTo>
                    <a:pt x="8" y="284"/>
                  </a:lnTo>
                  <a:lnTo>
                    <a:pt x="2" y="287"/>
                  </a:lnTo>
                  <a:lnTo>
                    <a:pt x="0" y="295"/>
                  </a:lnTo>
                  <a:lnTo>
                    <a:pt x="106" y="285"/>
                  </a:lnTo>
                  <a:lnTo>
                    <a:pt x="107" y="278"/>
                  </a:lnTo>
                  <a:lnTo>
                    <a:pt x="103" y="268"/>
                  </a:lnTo>
                  <a:lnTo>
                    <a:pt x="117" y="268"/>
                  </a:lnTo>
                  <a:lnTo>
                    <a:pt x="123" y="269"/>
                  </a:lnTo>
                  <a:lnTo>
                    <a:pt x="156" y="265"/>
                  </a:lnTo>
                  <a:lnTo>
                    <a:pt x="187" y="262"/>
                  </a:lnTo>
                  <a:lnTo>
                    <a:pt x="226" y="257"/>
                  </a:lnTo>
                  <a:lnTo>
                    <a:pt x="264" y="255"/>
                  </a:lnTo>
                  <a:lnTo>
                    <a:pt x="302" y="251"/>
                  </a:lnTo>
                  <a:lnTo>
                    <a:pt x="324" y="249"/>
                  </a:lnTo>
                  <a:lnTo>
                    <a:pt x="358" y="246"/>
                  </a:lnTo>
                  <a:lnTo>
                    <a:pt x="383" y="245"/>
                  </a:lnTo>
                  <a:lnTo>
                    <a:pt x="408" y="241"/>
                  </a:lnTo>
                  <a:lnTo>
                    <a:pt x="435" y="239"/>
                  </a:lnTo>
                  <a:lnTo>
                    <a:pt x="443" y="235"/>
                  </a:lnTo>
                  <a:lnTo>
                    <a:pt x="455" y="227"/>
                  </a:lnTo>
                  <a:lnTo>
                    <a:pt x="462" y="226"/>
                  </a:lnTo>
                  <a:lnTo>
                    <a:pt x="469" y="222"/>
                  </a:lnTo>
                  <a:lnTo>
                    <a:pt x="483" y="215"/>
                  </a:lnTo>
                  <a:lnTo>
                    <a:pt x="485" y="208"/>
                  </a:lnTo>
                  <a:lnTo>
                    <a:pt x="490" y="204"/>
                  </a:lnTo>
                  <a:lnTo>
                    <a:pt x="497" y="201"/>
                  </a:lnTo>
                  <a:lnTo>
                    <a:pt x="501" y="195"/>
                  </a:lnTo>
                  <a:lnTo>
                    <a:pt x="502" y="189"/>
                  </a:lnTo>
                  <a:lnTo>
                    <a:pt x="509" y="184"/>
                  </a:lnTo>
                  <a:lnTo>
                    <a:pt x="509" y="177"/>
                  </a:lnTo>
                  <a:lnTo>
                    <a:pt x="513" y="170"/>
                  </a:lnTo>
                  <a:lnTo>
                    <a:pt x="535" y="154"/>
                  </a:lnTo>
                  <a:lnTo>
                    <a:pt x="559" y="126"/>
                  </a:lnTo>
                  <a:lnTo>
                    <a:pt x="547" y="126"/>
                  </a:lnTo>
                  <a:lnTo>
                    <a:pt x="534" y="116"/>
                  </a:lnTo>
                  <a:close/>
                </a:path>
              </a:pathLst>
            </a:custGeom>
            <a:solidFill>
              <a:srgbClr val="877753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2040105" y="1384310"/>
              <a:ext cx="725870" cy="387395"/>
            </a:xfrm>
            <a:custGeom>
              <a:avLst/>
              <a:gdLst>
                <a:gd name="T0" fmla="*/ 559 w 571"/>
                <a:gd name="T1" fmla="*/ 89 h 305"/>
                <a:gd name="T2" fmla="*/ 553 w 571"/>
                <a:gd name="T3" fmla="*/ 88 h 305"/>
                <a:gd name="T4" fmla="*/ 544 w 571"/>
                <a:gd name="T5" fmla="*/ 76 h 305"/>
                <a:gd name="T6" fmla="*/ 544 w 571"/>
                <a:gd name="T7" fmla="*/ 69 h 305"/>
                <a:gd name="T8" fmla="*/ 537 w 571"/>
                <a:gd name="T9" fmla="*/ 65 h 305"/>
                <a:gd name="T10" fmla="*/ 530 w 571"/>
                <a:gd name="T11" fmla="*/ 57 h 305"/>
                <a:gd name="T12" fmla="*/ 528 w 571"/>
                <a:gd name="T13" fmla="*/ 52 h 305"/>
                <a:gd name="T14" fmla="*/ 536 w 571"/>
                <a:gd name="T15" fmla="*/ 41 h 305"/>
                <a:gd name="T16" fmla="*/ 538 w 571"/>
                <a:gd name="T17" fmla="*/ 35 h 305"/>
                <a:gd name="T18" fmla="*/ 544 w 571"/>
                <a:gd name="T19" fmla="*/ 35 h 305"/>
                <a:gd name="T20" fmla="*/ 545 w 571"/>
                <a:gd name="T21" fmla="*/ 34 h 305"/>
                <a:gd name="T22" fmla="*/ 544 w 571"/>
                <a:gd name="T23" fmla="*/ 27 h 305"/>
                <a:gd name="T24" fmla="*/ 540 w 571"/>
                <a:gd name="T25" fmla="*/ 20 h 305"/>
                <a:gd name="T26" fmla="*/ 534 w 571"/>
                <a:gd name="T27" fmla="*/ 19 h 305"/>
                <a:gd name="T28" fmla="*/ 529 w 571"/>
                <a:gd name="T29" fmla="*/ 23 h 305"/>
                <a:gd name="T30" fmla="*/ 511 w 571"/>
                <a:gd name="T31" fmla="*/ 10 h 305"/>
                <a:gd name="T32" fmla="*/ 387 w 571"/>
                <a:gd name="T33" fmla="*/ 11 h 305"/>
                <a:gd name="T34" fmla="*/ 292 w 571"/>
                <a:gd name="T35" fmla="*/ 10 h 305"/>
                <a:gd name="T36" fmla="*/ 109 w 571"/>
                <a:gd name="T37" fmla="*/ 6 h 305"/>
                <a:gd name="T38" fmla="*/ 14 w 571"/>
                <a:gd name="T39" fmla="*/ 0 h 305"/>
                <a:gd name="T40" fmla="*/ 0 w 571"/>
                <a:gd name="T41" fmla="*/ 295 h 305"/>
                <a:gd name="T42" fmla="*/ 123 w 571"/>
                <a:gd name="T43" fmla="*/ 301 h 305"/>
                <a:gd name="T44" fmla="*/ 297 w 571"/>
                <a:gd name="T45" fmla="*/ 305 h 305"/>
                <a:gd name="T46" fmla="*/ 475 w 571"/>
                <a:gd name="T47" fmla="*/ 305 h 305"/>
                <a:gd name="T48" fmla="*/ 571 w 571"/>
                <a:gd name="T49" fmla="*/ 303 h 305"/>
                <a:gd name="T50" fmla="*/ 565 w 571"/>
                <a:gd name="T51" fmla="*/ 95 h 305"/>
                <a:gd name="T52" fmla="*/ 559 w 571"/>
                <a:gd name="T53" fmla="*/ 8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05">
                  <a:moveTo>
                    <a:pt x="559" y="89"/>
                  </a:moveTo>
                  <a:lnTo>
                    <a:pt x="553" y="88"/>
                  </a:lnTo>
                  <a:lnTo>
                    <a:pt x="544" y="76"/>
                  </a:lnTo>
                  <a:lnTo>
                    <a:pt x="544" y="69"/>
                  </a:lnTo>
                  <a:lnTo>
                    <a:pt x="537" y="65"/>
                  </a:lnTo>
                  <a:lnTo>
                    <a:pt x="530" y="57"/>
                  </a:lnTo>
                  <a:lnTo>
                    <a:pt x="528" y="52"/>
                  </a:lnTo>
                  <a:lnTo>
                    <a:pt x="536" y="41"/>
                  </a:lnTo>
                  <a:lnTo>
                    <a:pt x="538" y="35"/>
                  </a:lnTo>
                  <a:lnTo>
                    <a:pt x="544" y="35"/>
                  </a:lnTo>
                  <a:lnTo>
                    <a:pt x="545" y="34"/>
                  </a:lnTo>
                  <a:lnTo>
                    <a:pt x="544" y="27"/>
                  </a:lnTo>
                  <a:lnTo>
                    <a:pt x="540" y="20"/>
                  </a:lnTo>
                  <a:lnTo>
                    <a:pt x="534" y="19"/>
                  </a:lnTo>
                  <a:lnTo>
                    <a:pt x="529" y="23"/>
                  </a:lnTo>
                  <a:lnTo>
                    <a:pt x="511" y="10"/>
                  </a:lnTo>
                  <a:lnTo>
                    <a:pt x="387" y="11"/>
                  </a:lnTo>
                  <a:lnTo>
                    <a:pt x="292" y="10"/>
                  </a:lnTo>
                  <a:lnTo>
                    <a:pt x="109" y="6"/>
                  </a:lnTo>
                  <a:lnTo>
                    <a:pt x="14" y="0"/>
                  </a:lnTo>
                  <a:lnTo>
                    <a:pt x="0" y="295"/>
                  </a:lnTo>
                  <a:lnTo>
                    <a:pt x="123" y="301"/>
                  </a:lnTo>
                  <a:lnTo>
                    <a:pt x="297" y="305"/>
                  </a:lnTo>
                  <a:lnTo>
                    <a:pt x="475" y="305"/>
                  </a:lnTo>
                  <a:lnTo>
                    <a:pt x="571" y="303"/>
                  </a:lnTo>
                  <a:lnTo>
                    <a:pt x="565" y="95"/>
                  </a:lnTo>
                  <a:lnTo>
                    <a:pt x="559" y="89"/>
                  </a:lnTo>
                  <a:close/>
                </a:path>
              </a:pathLst>
            </a:custGeom>
            <a:solidFill>
              <a:srgbClr val="808080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2563684" y="945350"/>
              <a:ext cx="596298" cy="388717"/>
            </a:xfrm>
            <a:custGeom>
              <a:avLst/>
              <a:gdLst>
                <a:gd name="T0" fmla="*/ 454 w 469"/>
                <a:gd name="T1" fmla="*/ 123 h 306"/>
                <a:gd name="T2" fmla="*/ 446 w 469"/>
                <a:gd name="T3" fmla="*/ 110 h 306"/>
                <a:gd name="T4" fmla="*/ 428 w 469"/>
                <a:gd name="T5" fmla="*/ 95 h 306"/>
                <a:gd name="T6" fmla="*/ 424 w 469"/>
                <a:gd name="T7" fmla="*/ 81 h 306"/>
                <a:gd name="T8" fmla="*/ 400 w 469"/>
                <a:gd name="T9" fmla="*/ 74 h 306"/>
                <a:gd name="T10" fmla="*/ 394 w 469"/>
                <a:gd name="T11" fmla="*/ 61 h 306"/>
                <a:gd name="T12" fmla="*/ 389 w 469"/>
                <a:gd name="T13" fmla="*/ 45 h 306"/>
                <a:gd name="T14" fmla="*/ 393 w 469"/>
                <a:gd name="T15" fmla="*/ 22 h 306"/>
                <a:gd name="T16" fmla="*/ 385 w 469"/>
                <a:gd name="T17" fmla="*/ 14 h 306"/>
                <a:gd name="T18" fmla="*/ 381 w 469"/>
                <a:gd name="T19" fmla="*/ 5 h 306"/>
                <a:gd name="T20" fmla="*/ 309 w 469"/>
                <a:gd name="T21" fmla="*/ 4 h 306"/>
                <a:gd name="T22" fmla="*/ 86 w 469"/>
                <a:gd name="T23" fmla="*/ 12 h 306"/>
                <a:gd name="T24" fmla="*/ 3 w 469"/>
                <a:gd name="T25" fmla="*/ 12 h 306"/>
                <a:gd name="T26" fmla="*/ 9 w 469"/>
                <a:gd name="T27" fmla="*/ 26 h 306"/>
                <a:gd name="T28" fmla="*/ 5 w 469"/>
                <a:gd name="T29" fmla="*/ 34 h 306"/>
                <a:gd name="T30" fmla="*/ 13 w 469"/>
                <a:gd name="T31" fmla="*/ 46 h 306"/>
                <a:gd name="T32" fmla="*/ 9 w 469"/>
                <a:gd name="T33" fmla="*/ 58 h 306"/>
                <a:gd name="T34" fmla="*/ 6 w 469"/>
                <a:gd name="T35" fmla="*/ 76 h 306"/>
                <a:gd name="T36" fmla="*/ 0 w 469"/>
                <a:gd name="T37" fmla="*/ 84 h 306"/>
                <a:gd name="T38" fmla="*/ 9 w 469"/>
                <a:gd name="T39" fmla="*/ 96 h 306"/>
                <a:gd name="T40" fmla="*/ 18 w 469"/>
                <a:gd name="T41" fmla="*/ 110 h 306"/>
                <a:gd name="T42" fmla="*/ 17 w 469"/>
                <a:gd name="T43" fmla="*/ 122 h 306"/>
                <a:gd name="T44" fmla="*/ 22 w 469"/>
                <a:gd name="T45" fmla="*/ 134 h 306"/>
                <a:gd name="T46" fmla="*/ 28 w 469"/>
                <a:gd name="T47" fmla="*/ 146 h 306"/>
                <a:gd name="T48" fmla="*/ 36 w 469"/>
                <a:gd name="T49" fmla="*/ 164 h 306"/>
                <a:gd name="T50" fmla="*/ 41 w 469"/>
                <a:gd name="T51" fmla="*/ 176 h 306"/>
                <a:gd name="T52" fmla="*/ 41 w 469"/>
                <a:gd name="T53" fmla="*/ 188 h 306"/>
                <a:gd name="T54" fmla="*/ 41 w 469"/>
                <a:gd name="T55" fmla="*/ 200 h 306"/>
                <a:gd name="T56" fmla="*/ 46 w 469"/>
                <a:gd name="T57" fmla="*/ 203 h 306"/>
                <a:gd name="T58" fmla="*/ 53 w 469"/>
                <a:gd name="T59" fmla="*/ 212 h 306"/>
                <a:gd name="T60" fmla="*/ 56 w 469"/>
                <a:gd name="T61" fmla="*/ 226 h 306"/>
                <a:gd name="T62" fmla="*/ 59 w 469"/>
                <a:gd name="T63" fmla="*/ 240 h 306"/>
                <a:gd name="T64" fmla="*/ 57 w 469"/>
                <a:gd name="T65" fmla="*/ 253 h 306"/>
                <a:gd name="T66" fmla="*/ 57 w 469"/>
                <a:gd name="T67" fmla="*/ 286 h 306"/>
                <a:gd name="T68" fmla="*/ 65 w 469"/>
                <a:gd name="T69" fmla="*/ 295 h 306"/>
                <a:gd name="T70" fmla="*/ 199 w 469"/>
                <a:gd name="T71" fmla="*/ 295 h 306"/>
                <a:gd name="T72" fmla="*/ 361 w 469"/>
                <a:gd name="T73" fmla="*/ 283 h 306"/>
                <a:gd name="T74" fmla="*/ 377 w 469"/>
                <a:gd name="T75" fmla="*/ 299 h 306"/>
                <a:gd name="T76" fmla="*/ 384 w 469"/>
                <a:gd name="T77" fmla="*/ 306 h 306"/>
                <a:gd name="T78" fmla="*/ 389 w 469"/>
                <a:gd name="T79" fmla="*/ 295 h 306"/>
                <a:gd name="T80" fmla="*/ 389 w 469"/>
                <a:gd name="T81" fmla="*/ 284 h 306"/>
                <a:gd name="T82" fmla="*/ 407 w 469"/>
                <a:gd name="T83" fmla="*/ 269 h 306"/>
                <a:gd name="T84" fmla="*/ 408 w 469"/>
                <a:gd name="T85" fmla="*/ 258 h 306"/>
                <a:gd name="T86" fmla="*/ 416 w 469"/>
                <a:gd name="T87" fmla="*/ 234 h 306"/>
                <a:gd name="T88" fmla="*/ 405 w 469"/>
                <a:gd name="T89" fmla="*/ 210 h 306"/>
                <a:gd name="T90" fmla="*/ 432 w 469"/>
                <a:gd name="T91" fmla="*/ 198 h 306"/>
                <a:gd name="T92" fmla="*/ 450 w 469"/>
                <a:gd name="T93" fmla="*/ 188 h 306"/>
                <a:gd name="T94" fmla="*/ 458 w 469"/>
                <a:gd name="T95" fmla="*/ 169 h 306"/>
                <a:gd name="T96" fmla="*/ 469 w 469"/>
                <a:gd name="T97" fmla="*/ 139 h 306"/>
                <a:gd name="T98" fmla="*/ 459 w 469"/>
                <a:gd name="T99" fmla="*/ 12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9" h="306">
                  <a:moveTo>
                    <a:pt x="459" y="126"/>
                  </a:moveTo>
                  <a:lnTo>
                    <a:pt x="454" y="123"/>
                  </a:lnTo>
                  <a:lnTo>
                    <a:pt x="447" y="118"/>
                  </a:lnTo>
                  <a:lnTo>
                    <a:pt x="446" y="110"/>
                  </a:lnTo>
                  <a:lnTo>
                    <a:pt x="434" y="100"/>
                  </a:lnTo>
                  <a:lnTo>
                    <a:pt x="428" y="95"/>
                  </a:lnTo>
                  <a:lnTo>
                    <a:pt x="430" y="93"/>
                  </a:lnTo>
                  <a:lnTo>
                    <a:pt x="424" y="81"/>
                  </a:lnTo>
                  <a:lnTo>
                    <a:pt x="405" y="77"/>
                  </a:lnTo>
                  <a:lnTo>
                    <a:pt x="400" y="74"/>
                  </a:lnTo>
                  <a:lnTo>
                    <a:pt x="396" y="69"/>
                  </a:lnTo>
                  <a:lnTo>
                    <a:pt x="394" y="61"/>
                  </a:lnTo>
                  <a:lnTo>
                    <a:pt x="390" y="54"/>
                  </a:lnTo>
                  <a:lnTo>
                    <a:pt x="389" y="45"/>
                  </a:lnTo>
                  <a:lnTo>
                    <a:pt x="388" y="34"/>
                  </a:lnTo>
                  <a:lnTo>
                    <a:pt x="393" y="22"/>
                  </a:lnTo>
                  <a:lnTo>
                    <a:pt x="390" y="16"/>
                  </a:lnTo>
                  <a:lnTo>
                    <a:pt x="385" y="14"/>
                  </a:lnTo>
                  <a:lnTo>
                    <a:pt x="384" y="7"/>
                  </a:lnTo>
                  <a:lnTo>
                    <a:pt x="381" y="5"/>
                  </a:lnTo>
                  <a:lnTo>
                    <a:pt x="382" y="0"/>
                  </a:lnTo>
                  <a:lnTo>
                    <a:pt x="309" y="4"/>
                  </a:lnTo>
                  <a:lnTo>
                    <a:pt x="208" y="8"/>
                  </a:lnTo>
                  <a:lnTo>
                    <a:pt x="86" y="12"/>
                  </a:lnTo>
                  <a:lnTo>
                    <a:pt x="14" y="12"/>
                  </a:lnTo>
                  <a:lnTo>
                    <a:pt x="3" y="12"/>
                  </a:lnTo>
                  <a:lnTo>
                    <a:pt x="5" y="19"/>
                  </a:lnTo>
                  <a:lnTo>
                    <a:pt x="9" y="26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6" y="39"/>
                  </a:lnTo>
                  <a:lnTo>
                    <a:pt x="13" y="46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10" y="65"/>
                  </a:lnTo>
                  <a:lnTo>
                    <a:pt x="6" y="76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3" y="91"/>
                  </a:lnTo>
                  <a:lnTo>
                    <a:pt x="9" y="96"/>
                  </a:lnTo>
                  <a:lnTo>
                    <a:pt x="11" y="108"/>
                  </a:lnTo>
                  <a:lnTo>
                    <a:pt x="18" y="110"/>
                  </a:lnTo>
                  <a:lnTo>
                    <a:pt x="18" y="118"/>
                  </a:lnTo>
                  <a:lnTo>
                    <a:pt x="17" y="122"/>
                  </a:lnTo>
                  <a:lnTo>
                    <a:pt x="21" y="129"/>
                  </a:lnTo>
                  <a:lnTo>
                    <a:pt x="22" y="134"/>
                  </a:lnTo>
                  <a:lnTo>
                    <a:pt x="22" y="141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36" y="164"/>
                  </a:lnTo>
                  <a:lnTo>
                    <a:pt x="36" y="169"/>
                  </a:lnTo>
                  <a:lnTo>
                    <a:pt x="41" y="176"/>
                  </a:lnTo>
                  <a:lnTo>
                    <a:pt x="41" y="183"/>
                  </a:lnTo>
                  <a:lnTo>
                    <a:pt x="41" y="188"/>
                  </a:lnTo>
                  <a:lnTo>
                    <a:pt x="41" y="195"/>
                  </a:lnTo>
                  <a:lnTo>
                    <a:pt x="41" y="200"/>
                  </a:lnTo>
                  <a:lnTo>
                    <a:pt x="41" y="203"/>
                  </a:lnTo>
                  <a:lnTo>
                    <a:pt x="46" y="203"/>
                  </a:lnTo>
                  <a:lnTo>
                    <a:pt x="46" y="210"/>
                  </a:lnTo>
                  <a:lnTo>
                    <a:pt x="53" y="212"/>
                  </a:lnTo>
                  <a:lnTo>
                    <a:pt x="52" y="219"/>
                  </a:lnTo>
                  <a:lnTo>
                    <a:pt x="56" y="226"/>
                  </a:lnTo>
                  <a:lnTo>
                    <a:pt x="53" y="233"/>
                  </a:lnTo>
                  <a:lnTo>
                    <a:pt x="59" y="240"/>
                  </a:lnTo>
                  <a:lnTo>
                    <a:pt x="57" y="246"/>
                  </a:lnTo>
                  <a:lnTo>
                    <a:pt x="57" y="253"/>
                  </a:lnTo>
                  <a:lnTo>
                    <a:pt x="61" y="267"/>
                  </a:lnTo>
                  <a:lnTo>
                    <a:pt x="57" y="286"/>
                  </a:lnTo>
                  <a:lnTo>
                    <a:pt x="64" y="290"/>
                  </a:lnTo>
                  <a:lnTo>
                    <a:pt x="65" y="295"/>
                  </a:lnTo>
                  <a:lnTo>
                    <a:pt x="148" y="296"/>
                  </a:lnTo>
                  <a:lnTo>
                    <a:pt x="199" y="295"/>
                  </a:lnTo>
                  <a:lnTo>
                    <a:pt x="312" y="288"/>
                  </a:lnTo>
                  <a:lnTo>
                    <a:pt x="361" y="283"/>
                  </a:lnTo>
                  <a:lnTo>
                    <a:pt x="365" y="290"/>
                  </a:lnTo>
                  <a:lnTo>
                    <a:pt x="377" y="299"/>
                  </a:lnTo>
                  <a:lnTo>
                    <a:pt x="381" y="306"/>
                  </a:lnTo>
                  <a:lnTo>
                    <a:pt x="384" y="306"/>
                  </a:lnTo>
                  <a:lnTo>
                    <a:pt x="389" y="302"/>
                  </a:lnTo>
                  <a:lnTo>
                    <a:pt x="389" y="295"/>
                  </a:lnTo>
                  <a:lnTo>
                    <a:pt x="385" y="290"/>
                  </a:lnTo>
                  <a:lnTo>
                    <a:pt x="389" y="284"/>
                  </a:lnTo>
                  <a:lnTo>
                    <a:pt x="405" y="276"/>
                  </a:lnTo>
                  <a:lnTo>
                    <a:pt x="407" y="269"/>
                  </a:lnTo>
                  <a:lnTo>
                    <a:pt x="407" y="264"/>
                  </a:lnTo>
                  <a:lnTo>
                    <a:pt x="408" y="258"/>
                  </a:lnTo>
                  <a:lnTo>
                    <a:pt x="416" y="248"/>
                  </a:lnTo>
                  <a:lnTo>
                    <a:pt x="416" y="234"/>
                  </a:lnTo>
                  <a:lnTo>
                    <a:pt x="404" y="222"/>
                  </a:lnTo>
                  <a:lnTo>
                    <a:pt x="405" y="210"/>
                  </a:lnTo>
                  <a:lnTo>
                    <a:pt x="408" y="203"/>
                  </a:lnTo>
                  <a:lnTo>
                    <a:pt x="432" y="198"/>
                  </a:lnTo>
                  <a:lnTo>
                    <a:pt x="438" y="194"/>
                  </a:lnTo>
                  <a:lnTo>
                    <a:pt x="450" y="188"/>
                  </a:lnTo>
                  <a:lnTo>
                    <a:pt x="457" y="183"/>
                  </a:lnTo>
                  <a:lnTo>
                    <a:pt x="458" y="169"/>
                  </a:lnTo>
                  <a:lnTo>
                    <a:pt x="466" y="158"/>
                  </a:lnTo>
                  <a:lnTo>
                    <a:pt x="469" y="139"/>
                  </a:lnTo>
                  <a:lnTo>
                    <a:pt x="466" y="133"/>
                  </a:lnTo>
                  <a:lnTo>
                    <a:pt x="459" y="126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044953" y="1047157"/>
              <a:ext cx="392684" cy="696782"/>
            </a:xfrm>
            <a:custGeom>
              <a:avLst/>
              <a:gdLst>
                <a:gd name="T0" fmla="*/ 296 w 309"/>
                <a:gd name="T1" fmla="*/ 330 h 548"/>
                <a:gd name="T2" fmla="*/ 296 w 309"/>
                <a:gd name="T3" fmla="*/ 311 h 548"/>
                <a:gd name="T4" fmla="*/ 281 w 309"/>
                <a:gd name="T5" fmla="*/ 73 h 548"/>
                <a:gd name="T6" fmla="*/ 268 w 309"/>
                <a:gd name="T7" fmla="*/ 51 h 548"/>
                <a:gd name="T8" fmla="*/ 254 w 309"/>
                <a:gd name="T9" fmla="*/ 24 h 548"/>
                <a:gd name="T10" fmla="*/ 252 w 309"/>
                <a:gd name="T11" fmla="*/ 0 h 548"/>
                <a:gd name="T12" fmla="*/ 51 w 309"/>
                <a:gd name="T13" fmla="*/ 13 h 548"/>
                <a:gd name="T14" fmla="*/ 67 w 309"/>
                <a:gd name="T15" fmla="*/ 30 h 548"/>
                <a:gd name="T16" fmla="*/ 80 w 309"/>
                <a:gd name="T17" fmla="*/ 46 h 548"/>
                <a:gd name="T18" fmla="*/ 87 w 309"/>
                <a:gd name="T19" fmla="*/ 78 h 548"/>
                <a:gd name="T20" fmla="*/ 71 w 309"/>
                <a:gd name="T21" fmla="*/ 108 h 548"/>
                <a:gd name="T22" fmla="*/ 29 w 309"/>
                <a:gd name="T23" fmla="*/ 123 h 548"/>
                <a:gd name="T24" fmla="*/ 37 w 309"/>
                <a:gd name="T25" fmla="*/ 154 h 548"/>
                <a:gd name="T26" fmla="*/ 28 w 309"/>
                <a:gd name="T27" fmla="*/ 184 h 548"/>
                <a:gd name="T28" fmla="*/ 10 w 309"/>
                <a:gd name="T29" fmla="*/ 204 h 548"/>
                <a:gd name="T30" fmla="*/ 10 w 309"/>
                <a:gd name="T31" fmla="*/ 222 h 548"/>
                <a:gd name="T32" fmla="*/ 0 w 309"/>
                <a:gd name="T33" fmla="*/ 239 h 548"/>
                <a:gd name="T34" fmla="*/ 6 w 309"/>
                <a:gd name="T35" fmla="*/ 266 h 548"/>
                <a:gd name="T36" fmla="*/ 15 w 309"/>
                <a:gd name="T37" fmla="*/ 292 h 548"/>
                <a:gd name="T38" fmla="*/ 36 w 309"/>
                <a:gd name="T39" fmla="*/ 308 h 548"/>
                <a:gd name="T40" fmla="*/ 60 w 309"/>
                <a:gd name="T41" fmla="*/ 329 h 548"/>
                <a:gd name="T42" fmla="*/ 75 w 309"/>
                <a:gd name="T43" fmla="*/ 369 h 548"/>
                <a:gd name="T44" fmla="*/ 88 w 309"/>
                <a:gd name="T45" fmla="*/ 360 h 548"/>
                <a:gd name="T46" fmla="*/ 113 w 309"/>
                <a:gd name="T47" fmla="*/ 371 h 548"/>
                <a:gd name="T48" fmla="*/ 109 w 309"/>
                <a:gd name="T49" fmla="*/ 392 h 548"/>
                <a:gd name="T50" fmla="*/ 98 w 309"/>
                <a:gd name="T51" fmla="*/ 419 h 548"/>
                <a:gd name="T52" fmla="*/ 110 w 309"/>
                <a:gd name="T53" fmla="*/ 444 h 548"/>
                <a:gd name="T54" fmla="*/ 133 w 309"/>
                <a:gd name="T55" fmla="*/ 464 h 548"/>
                <a:gd name="T56" fmla="*/ 155 w 309"/>
                <a:gd name="T57" fmla="*/ 475 h 548"/>
                <a:gd name="T58" fmla="*/ 168 w 309"/>
                <a:gd name="T59" fmla="*/ 495 h 548"/>
                <a:gd name="T60" fmla="*/ 170 w 309"/>
                <a:gd name="T61" fmla="*/ 521 h 548"/>
                <a:gd name="T62" fmla="*/ 193 w 309"/>
                <a:gd name="T63" fmla="*/ 543 h 548"/>
                <a:gd name="T64" fmla="*/ 198 w 309"/>
                <a:gd name="T65" fmla="*/ 537 h 548"/>
                <a:gd name="T66" fmla="*/ 220 w 309"/>
                <a:gd name="T67" fmla="*/ 524 h 548"/>
                <a:gd name="T68" fmla="*/ 244 w 309"/>
                <a:gd name="T69" fmla="*/ 534 h 548"/>
                <a:gd name="T70" fmla="*/ 252 w 309"/>
                <a:gd name="T71" fmla="*/ 521 h 548"/>
                <a:gd name="T72" fmla="*/ 248 w 309"/>
                <a:gd name="T73" fmla="*/ 503 h 548"/>
                <a:gd name="T74" fmla="*/ 273 w 309"/>
                <a:gd name="T75" fmla="*/ 494 h 548"/>
                <a:gd name="T76" fmla="*/ 271 w 309"/>
                <a:gd name="T77" fmla="*/ 474 h 548"/>
                <a:gd name="T78" fmla="*/ 278 w 309"/>
                <a:gd name="T79" fmla="*/ 460 h 548"/>
                <a:gd name="T80" fmla="*/ 278 w 309"/>
                <a:gd name="T81" fmla="*/ 436 h 548"/>
                <a:gd name="T82" fmla="*/ 279 w 309"/>
                <a:gd name="T83" fmla="*/ 421 h 548"/>
                <a:gd name="T84" fmla="*/ 291 w 309"/>
                <a:gd name="T85" fmla="*/ 403 h 548"/>
                <a:gd name="T86" fmla="*/ 306 w 309"/>
                <a:gd name="T87" fmla="*/ 371 h 548"/>
                <a:gd name="T88" fmla="*/ 305 w 309"/>
                <a:gd name="T89" fmla="*/ 35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9" h="548">
                  <a:moveTo>
                    <a:pt x="306" y="344"/>
                  </a:moveTo>
                  <a:lnTo>
                    <a:pt x="301" y="338"/>
                  </a:lnTo>
                  <a:lnTo>
                    <a:pt x="296" y="330"/>
                  </a:lnTo>
                  <a:lnTo>
                    <a:pt x="296" y="323"/>
                  </a:lnTo>
                  <a:lnTo>
                    <a:pt x="300" y="317"/>
                  </a:lnTo>
                  <a:lnTo>
                    <a:pt x="296" y="311"/>
                  </a:lnTo>
                  <a:lnTo>
                    <a:pt x="302" y="304"/>
                  </a:lnTo>
                  <a:lnTo>
                    <a:pt x="281" y="77"/>
                  </a:lnTo>
                  <a:lnTo>
                    <a:pt x="281" y="73"/>
                  </a:lnTo>
                  <a:lnTo>
                    <a:pt x="274" y="63"/>
                  </a:lnTo>
                  <a:lnTo>
                    <a:pt x="273" y="58"/>
                  </a:lnTo>
                  <a:lnTo>
                    <a:pt x="268" y="51"/>
                  </a:lnTo>
                  <a:lnTo>
                    <a:pt x="267" y="42"/>
                  </a:lnTo>
                  <a:lnTo>
                    <a:pt x="260" y="36"/>
                  </a:lnTo>
                  <a:lnTo>
                    <a:pt x="254" y="24"/>
                  </a:lnTo>
                  <a:lnTo>
                    <a:pt x="252" y="17"/>
                  </a:lnTo>
                  <a:lnTo>
                    <a:pt x="254" y="5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164" y="7"/>
                  </a:lnTo>
                  <a:lnTo>
                    <a:pt x="51" y="13"/>
                  </a:lnTo>
                  <a:lnTo>
                    <a:pt x="49" y="15"/>
                  </a:lnTo>
                  <a:lnTo>
                    <a:pt x="55" y="20"/>
                  </a:lnTo>
                  <a:lnTo>
                    <a:pt x="67" y="30"/>
                  </a:lnTo>
                  <a:lnTo>
                    <a:pt x="68" y="38"/>
                  </a:lnTo>
                  <a:lnTo>
                    <a:pt x="75" y="43"/>
                  </a:lnTo>
                  <a:lnTo>
                    <a:pt x="80" y="46"/>
                  </a:lnTo>
                  <a:lnTo>
                    <a:pt x="87" y="53"/>
                  </a:lnTo>
                  <a:lnTo>
                    <a:pt x="90" y="59"/>
                  </a:lnTo>
                  <a:lnTo>
                    <a:pt x="87" y="78"/>
                  </a:lnTo>
                  <a:lnTo>
                    <a:pt x="79" y="89"/>
                  </a:lnTo>
                  <a:lnTo>
                    <a:pt x="78" y="103"/>
                  </a:lnTo>
                  <a:lnTo>
                    <a:pt x="71" y="108"/>
                  </a:lnTo>
                  <a:lnTo>
                    <a:pt x="59" y="114"/>
                  </a:lnTo>
                  <a:lnTo>
                    <a:pt x="53" y="118"/>
                  </a:lnTo>
                  <a:lnTo>
                    <a:pt x="29" y="123"/>
                  </a:lnTo>
                  <a:lnTo>
                    <a:pt x="26" y="130"/>
                  </a:lnTo>
                  <a:lnTo>
                    <a:pt x="25" y="142"/>
                  </a:lnTo>
                  <a:lnTo>
                    <a:pt x="37" y="154"/>
                  </a:lnTo>
                  <a:lnTo>
                    <a:pt x="37" y="168"/>
                  </a:lnTo>
                  <a:lnTo>
                    <a:pt x="29" y="178"/>
                  </a:lnTo>
                  <a:lnTo>
                    <a:pt x="28" y="184"/>
                  </a:lnTo>
                  <a:lnTo>
                    <a:pt x="28" y="189"/>
                  </a:lnTo>
                  <a:lnTo>
                    <a:pt x="26" y="196"/>
                  </a:lnTo>
                  <a:lnTo>
                    <a:pt x="10" y="204"/>
                  </a:lnTo>
                  <a:lnTo>
                    <a:pt x="6" y="210"/>
                  </a:lnTo>
                  <a:lnTo>
                    <a:pt x="10" y="215"/>
                  </a:lnTo>
                  <a:lnTo>
                    <a:pt x="10" y="222"/>
                  </a:lnTo>
                  <a:lnTo>
                    <a:pt x="5" y="226"/>
                  </a:lnTo>
                  <a:lnTo>
                    <a:pt x="2" y="233"/>
                  </a:lnTo>
                  <a:lnTo>
                    <a:pt x="0" y="239"/>
                  </a:lnTo>
                  <a:lnTo>
                    <a:pt x="0" y="252"/>
                  </a:lnTo>
                  <a:lnTo>
                    <a:pt x="3" y="264"/>
                  </a:lnTo>
                  <a:lnTo>
                    <a:pt x="6" y="266"/>
                  </a:lnTo>
                  <a:lnTo>
                    <a:pt x="10" y="280"/>
                  </a:lnTo>
                  <a:lnTo>
                    <a:pt x="13" y="285"/>
                  </a:lnTo>
                  <a:lnTo>
                    <a:pt x="15" y="292"/>
                  </a:lnTo>
                  <a:lnTo>
                    <a:pt x="23" y="298"/>
                  </a:lnTo>
                  <a:lnTo>
                    <a:pt x="29" y="304"/>
                  </a:lnTo>
                  <a:lnTo>
                    <a:pt x="36" y="308"/>
                  </a:lnTo>
                  <a:lnTo>
                    <a:pt x="38" y="315"/>
                  </a:lnTo>
                  <a:lnTo>
                    <a:pt x="53" y="325"/>
                  </a:lnTo>
                  <a:lnTo>
                    <a:pt x="60" y="329"/>
                  </a:lnTo>
                  <a:lnTo>
                    <a:pt x="64" y="335"/>
                  </a:lnTo>
                  <a:lnTo>
                    <a:pt x="69" y="363"/>
                  </a:lnTo>
                  <a:lnTo>
                    <a:pt x="75" y="369"/>
                  </a:lnTo>
                  <a:lnTo>
                    <a:pt x="82" y="367"/>
                  </a:lnTo>
                  <a:lnTo>
                    <a:pt x="86" y="361"/>
                  </a:lnTo>
                  <a:lnTo>
                    <a:pt x="88" y="360"/>
                  </a:lnTo>
                  <a:lnTo>
                    <a:pt x="95" y="363"/>
                  </a:lnTo>
                  <a:lnTo>
                    <a:pt x="101" y="364"/>
                  </a:lnTo>
                  <a:lnTo>
                    <a:pt x="113" y="371"/>
                  </a:lnTo>
                  <a:lnTo>
                    <a:pt x="113" y="373"/>
                  </a:lnTo>
                  <a:lnTo>
                    <a:pt x="109" y="381"/>
                  </a:lnTo>
                  <a:lnTo>
                    <a:pt x="109" y="392"/>
                  </a:lnTo>
                  <a:lnTo>
                    <a:pt x="105" y="402"/>
                  </a:lnTo>
                  <a:lnTo>
                    <a:pt x="101" y="413"/>
                  </a:lnTo>
                  <a:lnTo>
                    <a:pt x="98" y="419"/>
                  </a:lnTo>
                  <a:lnTo>
                    <a:pt x="97" y="425"/>
                  </a:lnTo>
                  <a:lnTo>
                    <a:pt x="98" y="432"/>
                  </a:lnTo>
                  <a:lnTo>
                    <a:pt x="110" y="444"/>
                  </a:lnTo>
                  <a:lnTo>
                    <a:pt x="128" y="456"/>
                  </a:lnTo>
                  <a:lnTo>
                    <a:pt x="132" y="456"/>
                  </a:lnTo>
                  <a:lnTo>
                    <a:pt x="133" y="464"/>
                  </a:lnTo>
                  <a:lnTo>
                    <a:pt x="140" y="461"/>
                  </a:lnTo>
                  <a:lnTo>
                    <a:pt x="151" y="468"/>
                  </a:lnTo>
                  <a:lnTo>
                    <a:pt x="155" y="475"/>
                  </a:lnTo>
                  <a:lnTo>
                    <a:pt x="160" y="479"/>
                  </a:lnTo>
                  <a:lnTo>
                    <a:pt x="167" y="482"/>
                  </a:lnTo>
                  <a:lnTo>
                    <a:pt x="168" y="495"/>
                  </a:lnTo>
                  <a:lnTo>
                    <a:pt x="175" y="507"/>
                  </a:lnTo>
                  <a:lnTo>
                    <a:pt x="174" y="514"/>
                  </a:lnTo>
                  <a:lnTo>
                    <a:pt x="170" y="521"/>
                  </a:lnTo>
                  <a:lnTo>
                    <a:pt x="178" y="533"/>
                  </a:lnTo>
                  <a:lnTo>
                    <a:pt x="187" y="545"/>
                  </a:lnTo>
                  <a:lnTo>
                    <a:pt x="193" y="543"/>
                  </a:lnTo>
                  <a:lnTo>
                    <a:pt x="202" y="548"/>
                  </a:lnTo>
                  <a:lnTo>
                    <a:pt x="198" y="544"/>
                  </a:lnTo>
                  <a:lnTo>
                    <a:pt x="198" y="537"/>
                  </a:lnTo>
                  <a:lnTo>
                    <a:pt x="208" y="525"/>
                  </a:lnTo>
                  <a:lnTo>
                    <a:pt x="214" y="522"/>
                  </a:lnTo>
                  <a:lnTo>
                    <a:pt x="220" y="524"/>
                  </a:lnTo>
                  <a:lnTo>
                    <a:pt x="227" y="526"/>
                  </a:lnTo>
                  <a:lnTo>
                    <a:pt x="239" y="530"/>
                  </a:lnTo>
                  <a:lnTo>
                    <a:pt x="244" y="534"/>
                  </a:lnTo>
                  <a:lnTo>
                    <a:pt x="250" y="536"/>
                  </a:lnTo>
                  <a:lnTo>
                    <a:pt x="255" y="528"/>
                  </a:lnTo>
                  <a:lnTo>
                    <a:pt x="252" y="521"/>
                  </a:lnTo>
                  <a:lnTo>
                    <a:pt x="248" y="515"/>
                  </a:lnTo>
                  <a:lnTo>
                    <a:pt x="247" y="509"/>
                  </a:lnTo>
                  <a:lnTo>
                    <a:pt x="248" y="503"/>
                  </a:lnTo>
                  <a:lnTo>
                    <a:pt x="255" y="501"/>
                  </a:lnTo>
                  <a:lnTo>
                    <a:pt x="262" y="497"/>
                  </a:lnTo>
                  <a:lnTo>
                    <a:pt x="273" y="494"/>
                  </a:lnTo>
                  <a:lnTo>
                    <a:pt x="278" y="487"/>
                  </a:lnTo>
                  <a:lnTo>
                    <a:pt x="273" y="480"/>
                  </a:lnTo>
                  <a:lnTo>
                    <a:pt x="271" y="474"/>
                  </a:lnTo>
                  <a:lnTo>
                    <a:pt x="275" y="468"/>
                  </a:lnTo>
                  <a:lnTo>
                    <a:pt x="278" y="461"/>
                  </a:lnTo>
                  <a:lnTo>
                    <a:pt x="278" y="460"/>
                  </a:lnTo>
                  <a:lnTo>
                    <a:pt x="274" y="453"/>
                  </a:lnTo>
                  <a:lnTo>
                    <a:pt x="277" y="446"/>
                  </a:lnTo>
                  <a:lnTo>
                    <a:pt x="278" y="436"/>
                  </a:lnTo>
                  <a:lnTo>
                    <a:pt x="278" y="434"/>
                  </a:lnTo>
                  <a:lnTo>
                    <a:pt x="281" y="422"/>
                  </a:lnTo>
                  <a:lnTo>
                    <a:pt x="279" y="421"/>
                  </a:lnTo>
                  <a:lnTo>
                    <a:pt x="281" y="414"/>
                  </a:lnTo>
                  <a:lnTo>
                    <a:pt x="286" y="409"/>
                  </a:lnTo>
                  <a:lnTo>
                    <a:pt x="291" y="403"/>
                  </a:lnTo>
                  <a:lnTo>
                    <a:pt x="300" y="390"/>
                  </a:lnTo>
                  <a:lnTo>
                    <a:pt x="300" y="383"/>
                  </a:lnTo>
                  <a:lnTo>
                    <a:pt x="306" y="371"/>
                  </a:lnTo>
                  <a:lnTo>
                    <a:pt x="308" y="369"/>
                  </a:lnTo>
                  <a:lnTo>
                    <a:pt x="309" y="363"/>
                  </a:lnTo>
                  <a:lnTo>
                    <a:pt x="305" y="350"/>
                  </a:lnTo>
                  <a:lnTo>
                    <a:pt x="306" y="344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94006" y="1106654"/>
              <a:ext cx="300132" cy="526223"/>
            </a:xfrm>
            <a:custGeom>
              <a:avLst/>
              <a:gdLst>
                <a:gd name="T0" fmla="*/ 229 w 237"/>
                <a:gd name="T1" fmla="*/ 263 h 414"/>
                <a:gd name="T2" fmla="*/ 214 w 237"/>
                <a:gd name="T3" fmla="*/ 96 h 414"/>
                <a:gd name="T4" fmla="*/ 195 w 237"/>
                <a:gd name="T5" fmla="*/ 0 h 414"/>
                <a:gd name="T6" fmla="*/ 58 w 237"/>
                <a:gd name="T7" fmla="*/ 16 h 414"/>
                <a:gd name="T8" fmla="*/ 42 w 237"/>
                <a:gd name="T9" fmla="*/ 26 h 414"/>
                <a:gd name="T10" fmla="*/ 23 w 237"/>
                <a:gd name="T11" fmla="*/ 34 h 414"/>
                <a:gd name="T12" fmla="*/ 7 w 237"/>
                <a:gd name="T13" fmla="*/ 26 h 414"/>
                <a:gd name="T14" fmla="*/ 28 w 237"/>
                <a:gd name="T15" fmla="*/ 257 h 414"/>
                <a:gd name="T16" fmla="*/ 26 w 237"/>
                <a:gd name="T17" fmla="*/ 270 h 414"/>
                <a:gd name="T18" fmla="*/ 22 w 237"/>
                <a:gd name="T19" fmla="*/ 283 h 414"/>
                <a:gd name="T20" fmla="*/ 32 w 237"/>
                <a:gd name="T21" fmla="*/ 297 h 414"/>
                <a:gd name="T22" fmla="*/ 35 w 237"/>
                <a:gd name="T23" fmla="*/ 316 h 414"/>
                <a:gd name="T24" fmla="*/ 32 w 237"/>
                <a:gd name="T25" fmla="*/ 324 h 414"/>
                <a:gd name="T26" fmla="*/ 26 w 237"/>
                <a:gd name="T27" fmla="*/ 343 h 414"/>
                <a:gd name="T28" fmla="*/ 12 w 237"/>
                <a:gd name="T29" fmla="*/ 362 h 414"/>
                <a:gd name="T30" fmla="*/ 5 w 237"/>
                <a:gd name="T31" fmla="*/ 374 h 414"/>
                <a:gd name="T32" fmla="*/ 4 w 237"/>
                <a:gd name="T33" fmla="*/ 387 h 414"/>
                <a:gd name="T34" fmla="*/ 3 w 237"/>
                <a:gd name="T35" fmla="*/ 399 h 414"/>
                <a:gd name="T36" fmla="*/ 4 w 237"/>
                <a:gd name="T37" fmla="*/ 413 h 414"/>
                <a:gd name="T38" fmla="*/ 15 w 237"/>
                <a:gd name="T39" fmla="*/ 408 h 414"/>
                <a:gd name="T40" fmla="*/ 24 w 237"/>
                <a:gd name="T41" fmla="*/ 404 h 414"/>
                <a:gd name="T42" fmla="*/ 31 w 237"/>
                <a:gd name="T43" fmla="*/ 406 h 414"/>
                <a:gd name="T44" fmla="*/ 36 w 237"/>
                <a:gd name="T45" fmla="*/ 398 h 414"/>
                <a:gd name="T46" fmla="*/ 50 w 237"/>
                <a:gd name="T47" fmla="*/ 394 h 414"/>
                <a:gd name="T48" fmla="*/ 76 w 237"/>
                <a:gd name="T49" fmla="*/ 406 h 414"/>
                <a:gd name="T50" fmla="*/ 78 w 237"/>
                <a:gd name="T51" fmla="*/ 398 h 414"/>
                <a:gd name="T52" fmla="*/ 89 w 237"/>
                <a:gd name="T53" fmla="*/ 390 h 414"/>
                <a:gd name="T54" fmla="*/ 100 w 237"/>
                <a:gd name="T55" fmla="*/ 391 h 414"/>
                <a:gd name="T56" fmla="*/ 112 w 237"/>
                <a:gd name="T57" fmla="*/ 397 h 414"/>
                <a:gd name="T58" fmla="*/ 118 w 237"/>
                <a:gd name="T59" fmla="*/ 385 h 414"/>
                <a:gd name="T60" fmla="*/ 122 w 237"/>
                <a:gd name="T61" fmla="*/ 372 h 414"/>
                <a:gd name="T62" fmla="*/ 126 w 237"/>
                <a:gd name="T63" fmla="*/ 362 h 414"/>
                <a:gd name="T64" fmla="*/ 138 w 237"/>
                <a:gd name="T65" fmla="*/ 374 h 414"/>
                <a:gd name="T66" fmla="*/ 156 w 237"/>
                <a:gd name="T67" fmla="*/ 378 h 414"/>
                <a:gd name="T68" fmla="*/ 164 w 237"/>
                <a:gd name="T69" fmla="*/ 367 h 414"/>
                <a:gd name="T70" fmla="*/ 166 w 237"/>
                <a:gd name="T71" fmla="*/ 348 h 414"/>
                <a:gd name="T72" fmla="*/ 180 w 237"/>
                <a:gd name="T73" fmla="*/ 344 h 414"/>
                <a:gd name="T74" fmla="*/ 188 w 237"/>
                <a:gd name="T75" fmla="*/ 328 h 414"/>
                <a:gd name="T76" fmla="*/ 195 w 237"/>
                <a:gd name="T77" fmla="*/ 314 h 414"/>
                <a:gd name="T78" fmla="*/ 191 w 237"/>
                <a:gd name="T79" fmla="*/ 301 h 414"/>
                <a:gd name="T80" fmla="*/ 203 w 237"/>
                <a:gd name="T81" fmla="*/ 298 h 414"/>
                <a:gd name="T82" fmla="*/ 223 w 237"/>
                <a:gd name="T83" fmla="*/ 293 h 414"/>
                <a:gd name="T84" fmla="*/ 237 w 237"/>
                <a:gd name="T85" fmla="*/ 283 h 414"/>
                <a:gd name="T86" fmla="*/ 234 w 237"/>
                <a:gd name="T87" fmla="*/ 27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414">
                  <a:moveTo>
                    <a:pt x="234" y="271"/>
                  </a:moveTo>
                  <a:lnTo>
                    <a:pt x="229" y="263"/>
                  </a:lnTo>
                  <a:lnTo>
                    <a:pt x="233" y="260"/>
                  </a:lnTo>
                  <a:lnTo>
                    <a:pt x="214" y="96"/>
                  </a:lnTo>
                  <a:lnTo>
                    <a:pt x="202" y="6"/>
                  </a:lnTo>
                  <a:lnTo>
                    <a:pt x="195" y="0"/>
                  </a:lnTo>
                  <a:lnTo>
                    <a:pt x="93" y="14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42" y="26"/>
                  </a:lnTo>
                  <a:lnTo>
                    <a:pt x="30" y="33"/>
                  </a:lnTo>
                  <a:lnTo>
                    <a:pt x="23" y="34"/>
                  </a:lnTo>
                  <a:lnTo>
                    <a:pt x="15" y="33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28" y="257"/>
                  </a:lnTo>
                  <a:lnTo>
                    <a:pt x="22" y="264"/>
                  </a:lnTo>
                  <a:lnTo>
                    <a:pt x="26" y="270"/>
                  </a:lnTo>
                  <a:lnTo>
                    <a:pt x="22" y="276"/>
                  </a:lnTo>
                  <a:lnTo>
                    <a:pt x="22" y="283"/>
                  </a:lnTo>
                  <a:lnTo>
                    <a:pt x="27" y="291"/>
                  </a:lnTo>
                  <a:lnTo>
                    <a:pt x="32" y="297"/>
                  </a:lnTo>
                  <a:lnTo>
                    <a:pt x="31" y="303"/>
                  </a:lnTo>
                  <a:lnTo>
                    <a:pt x="35" y="316"/>
                  </a:lnTo>
                  <a:lnTo>
                    <a:pt x="34" y="322"/>
                  </a:lnTo>
                  <a:lnTo>
                    <a:pt x="32" y="324"/>
                  </a:lnTo>
                  <a:lnTo>
                    <a:pt x="26" y="336"/>
                  </a:lnTo>
                  <a:lnTo>
                    <a:pt x="26" y="343"/>
                  </a:lnTo>
                  <a:lnTo>
                    <a:pt x="17" y="356"/>
                  </a:lnTo>
                  <a:lnTo>
                    <a:pt x="12" y="362"/>
                  </a:lnTo>
                  <a:lnTo>
                    <a:pt x="7" y="367"/>
                  </a:lnTo>
                  <a:lnTo>
                    <a:pt x="5" y="374"/>
                  </a:lnTo>
                  <a:lnTo>
                    <a:pt x="7" y="375"/>
                  </a:lnTo>
                  <a:lnTo>
                    <a:pt x="4" y="387"/>
                  </a:lnTo>
                  <a:lnTo>
                    <a:pt x="4" y="389"/>
                  </a:lnTo>
                  <a:lnTo>
                    <a:pt x="3" y="399"/>
                  </a:lnTo>
                  <a:lnTo>
                    <a:pt x="0" y="406"/>
                  </a:lnTo>
                  <a:lnTo>
                    <a:pt x="4" y="413"/>
                  </a:lnTo>
                  <a:lnTo>
                    <a:pt x="11" y="414"/>
                  </a:lnTo>
                  <a:lnTo>
                    <a:pt x="15" y="408"/>
                  </a:lnTo>
                  <a:lnTo>
                    <a:pt x="12" y="402"/>
                  </a:lnTo>
                  <a:lnTo>
                    <a:pt x="24" y="404"/>
                  </a:lnTo>
                  <a:lnTo>
                    <a:pt x="31" y="399"/>
                  </a:lnTo>
                  <a:lnTo>
                    <a:pt x="31" y="406"/>
                  </a:lnTo>
                  <a:lnTo>
                    <a:pt x="38" y="404"/>
                  </a:lnTo>
                  <a:lnTo>
                    <a:pt x="36" y="398"/>
                  </a:lnTo>
                  <a:lnTo>
                    <a:pt x="45" y="398"/>
                  </a:lnTo>
                  <a:lnTo>
                    <a:pt x="50" y="394"/>
                  </a:lnTo>
                  <a:lnTo>
                    <a:pt x="69" y="402"/>
                  </a:lnTo>
                  <a:lnTo>
                    <a:pt x="76" y="406"/>
                  </a:lnTo>
                  <a:lnTo>
                    <a:pt x="78" y="401"/>
                  </a:lnTo>
                  <a:lnTo>
                    <a:pt x="78" y="398"/>
                  </a:lnTo>
                  <a:lnTo>
                    <a:pt x="84" y="393"/>
                  </a:lnTo>
                  <a:lnTo>
                    <a:pt x="89" y="390"/>
                  </a:lnTo>
                  <a:lnTo>
                    <a:pt x="95" y="385"/>
                  </a:lnTo>
                  <a:lnTo>
                    <a:pt x="100" y="391"/>
                  </a:lnTo>
                  <a:lnTo>
                    <a:pt x="105" y="393"/>
                  </a:lnTo>
                  <a:lnTo>
                    <a:pt x="112" y="397"/>
                  </a:lnTo>
                  <a:lnTo>
                    <a:pt x="114" y="390"/>
                  </a:lnTo>
                  <a:lnTo>
                    <a:pt x="118" y="385"/>
                  </a:lnTo>
                  <a:lnTo>
                    <a:pt x="118" y="378"/>
                  </a:lnTo>
                  <a:lnTo>
                    <a:pt x="122" y="372"/>
                  </a:lnTo>
                  <a:lnTo>
                    <a:pt x="128" y="367"/>
                  </a:lnTo>
                  <a:lnTo>
                    <a:pt x="126" y="362"/>
                  </a:lnTo>
                  <a:lnTo>
                    <a:pt x="133" y="364"/>
                  </a:lnTo>
                  <a:lnTo>
                    <a:pt x="138" y="374"/>
                  </a:lnTo>
                  <a:lnTo>
                    <a:pt x="143" y="376"/>
                  </a:lnTo>
                  <a:lnTo>
                    <a:pt x="156" y="378"/>
                  </a:lnTo>
                  <a:lnTo>
                    <a:pt x="162" y="374"/>
                  </a:lnTo>
                  <a:lnTo>
                    <a:pt x="164" y="367"/>
                  </a:lnTo>
                  <a:lnTo>
                    <a:pt x="162" y="362"/>
                  </a:lnTo>
                  <a:lnTo>
                    <a:pt x="166" y="348"/>
                  </a:lnTo>
                  <a:lnTo>
                    <a:pt x="173" y="349"/>
                  </a:lnTo>
                  <a:lnTo>
                    <a:pt x="180" y="344"/>
                  </a:lnTo>
                  <a:lnTo>
                    <a:pt x="181" y="330"/>
                  </a:lnTo>
                  <a:lnTo>
                    <a:pt x="188" y="328"/>
                  </a:lnTo>
                  <a:lnTo>
                    <a:pt x="192" y="321"/>
                  </a:lnTo>
                  <a:lnTo>
                    <a:pt x="195" y="314"/>
                  </a:lnTo>
                  <a:lnTo>
                    <a:pt x="192" y="307"/>
                  </a:lnTo>
                  <a:lnTo>
                    <a:pt x="191" y="301"/>
                  </a:lnTo>
                  <a:lnTo>
                    <a:pt x="198" y="301"/>
                  </a:lnTo>
                  <a:lnTo>
                    <a:pt x="203" y="298"/>
                  </a:lnTo>
                  <a:lnTo>
                    <a:pt x="211" y="302"/>
                  </a:lnTo>
                  <a:lnTo>
                    <a:pt x="223" y="293"/>
                  </a:lnTo>
                  <a:lnTo>
                    <a:pt x="235" y="290"/>
                  </a:lnTo>
                  <a:lnTo>
                    <a:pt x="237" y="283"/>
                  </a:lnTo>
                  <a:lnTo>
                    <a:pt x="231" y="276"/>
                  </a:lnTo>
                  <a:lnTo>
                    <a:pt x="234" y="271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711326" y="109740"/>
              <a:ext cx="584398" cy="944028"/>
            </a:xfrm>
            <a:custGeom>
              <a:avLst/>
              <a:gdLst>
                <a:gd name="T0" fmla="*/ 445 w 459"/>
                <a:gd name="T1" fmla="*/ 477 h 743"/>
                <a:gd name="T2" fmla="*/ 429 w 459"/>
                <a:gd name="T3" fmla="*/ 487 h 743"/>
                <a:gd name="T4" fmla="*/ 417 w 459"/>
                <a:gd name="T5" fmla="*/ 489 h 743"/>
                <a:gd name="T6" fmla="*/ 404 w 459"/>
                <a:gd name="T7" fmla="*/ 487 h 743"/>
                <a:gd name="T8" fmla="*/ 379 w 459"/>
                <a:gd name="T9" fmla="*/ 482 h 743"/>
                <a:gd name="T10" fmla="*/ 369 w 459"/>
                <a:gd name="T11" fmla="*/ 489 h 743"/>
                <a:gd name="T12" fmla="*/ 357 w 459"/>
                <a:gd name="T13" fmla="*/ 486 h 743"/>
                <a:gd name="T14" fmla="*/ 338 w 459"/>
                <a:gd name="T15" fmla="*/ 487 h 743"/>
                <a:gd name="T16" fmla="*/ 334 w 459"/>
                <a:gd name="T17" fmla="*/ 494 h 743"/>
                <a:gd name="T18" fmla="*/ 325 w 459"/>
                <a:gd name="T19" fmla="*/ 482 h 743"/>
                <a:gd name="T20" fmla="*/ 322 w 459"/>
                <a:gd name="T21" fmla="*/ 470 h 743"/>
                <a:gd name="T22" fmla="*/ 320 w 459"/>
                <a:gd name="T23" fmla="*/ 452 h 743"/>
                <a:gd name="T24" fmla="*/ 307 w 459"/>
                <a:gd name="T25" fmla="*/ 448 h 743"/>
                <a:gd name="T26" fmla="*/ 300 w 459"/>
                <a:gd name="T27" fmla="*/ 436 h 743"/>
                <a:gd name="T28" fmla="*/ 303 w 459"/>
                <a:gd name="T29" fmla="*/ 421 h 743"/>
                <a:gd name="T30" fmla="*/ 296 w 459"/>
                <a:gd name="T31" fmla="*/ 409 h 743"/>
                <a:gd name="T32" fmla="*/ 289 w 459"/>
                <a:gd name="T33" fmla="*/ 379 h 743"/>
                <a:gd name="T34" fmla="*/ 283 w 459"/>
                <a:gd name="T35" fmla="*/ 360 h 743"/>
                <a:gd name="T36" fmla="*/ 257 w 459"/>
                <a:gd name="T37" fmla="*/ 370 h 743"/>
                <a:gd name="T38" fmla="*/ 245 w 459"/>
                <a:gd name="T39" fmla="*/ 362 h 743"/>
                <a:gd name="T40" fmla="*/ 239 w 459"/>
                <a:gd name="T41" fmla="*/ 354 h 743"/>
                <a:gd name="T42" fmla="*/ 242 w 459"/>
                <a:gd name="T43" fmla="*/ 340 h 743"/>
                <a:gd name="T44" fmla="*/ 251 w 459"/>
                <a:gd name="T45" fmla="*/ 333 h 743"/>
                <a:gd name="T46" fmla="*/ 250 w 459"/>
                <a:gd name="T47" fmla="*/ 314 h 743"/>
                <a:gd name="T48" fmla="*/ 251 w 459"/>
                <a:gd name="T49" fmla="*/ 302 h 743"/>
                <a:gd name="T50" fmla="*/ 258 w 459"/>
                <a:gd name="T51" fmla="*/ 290 h 743"/>
                <a:gd name="T52" fmla="*/ 272 w 459"/>
                <a:gd name="T53" fmla="*/ 257 h 743"/>
                <a:gd name="T54" fmla="*/ 257 w 459"/>
                <a:gd name="T55" fmla="*/ 256 h 743"/>
                <a:gd name="T56" fmla="*/ 253 w 459"/>
                <a:gd name="T57" fmla="*/ 247 h 743"/>
                <a:gd name="T58" fmla="*/ 243 w 459"/>
                <a:gd name="T59" fmla="*/ 240 h 743"/>
                <a:gd name="T60" fmla="*/ 237 w 459"/>
                <a:gd name="T61" fmla="*/ 228 h 743"/>
                <a:gd name="T62" fmla="*/ 232 w 459"/>
                <a:gd name="T63" fmla="*/ 220 h 743"/>
                <a:gd name="T64" fmla="*/ 223 w 459"/>
                <a:gd name="T65" fmla="*/ 199 h 743"/>
                <a:gd name="T66" fmla="*/ 216 w 459"/>
                <a:gd name="T67" fmla="*/ 188 h 743"/>
                <a:gd name="T68" fmla="*/ 204 w 459"/>
                <a:gd name="T69" fmla="*/ 176 h 743"/>
                <a:gd name="T70" fmla="*/ 201 w 459"/>
                <a:gd name="T71" fmla="*/ 163 h 743"/>
                <a:gd name="T72" fmla="*/ 200 w 459"/>
                <a:gd name="T73" fmla="*/ 151 h 743"/>
                <a:gd name="T74" fmla="*/ 193 w 459"/>
                <a:gd name="T75" fmla="*/ 132 h 743"/>
                <a:gd name="T76" fmla="*/ 184 w 459"/>
                <a:gd name="T77" fmla="*/ 110 h 743"/>
                <a:gd name="T78" fmla="*/ 203 w 459"/>
                <a:gd name="T79" fmla="*/ 14 h 743"/>
                <a:gd name="T80" fmla="*/ 139 w 459"/>
                <a:gd name="T81" fmla="*/ 0 h 743"/>
                <a:gd name="T82" fmla="*/ 92 w 459"/>
                <a:gd name="T83" fmla="*/ 224 h 743"/>
                <a:gd name="T84" fmla="*/ 86 w 459"/>
                <a:gd name="T85" fmla="*/ 249 h 743"/>
                <a:gd name="T86" fmla="*/ 88 w 459"/>
                <a:gd name="T87" fmla="*/ 280 h 743"/>
                <a:gd name="T88" fmla="*/ 90 w 459"/>
                <a:gd name="T89" fmla="*/ 295 h 743"/>
                <a:gd name="T90" fmla="*/ 96 w 459"/>
                <a:gd name="T91" fmla="*/ 306 h 743"/>
                <a:gd name="T92" fmla="*/ 111 w 459"/>
                <a:gd name="T93" fmla="*/ 329 h 743"/>
                <a:gd name="T94" fmla="*/ 93 w 459"/>
                <a:gd name="T95" fmla="*/ 352 h 743"/>
                <a:gd name="T96" fmla="*/ 73 w 459"/>
                <a:gd name="T97" fmla="*/ 383 h 743"/>
                <a:gd name="T98" fmla="*/ 69 w 459"/>
                <a:gd name="T99" fmla="*/ 395 h 743"/>
                <a:gd name="T100" fmla="*/ 52 w 459"/>
                <a:gd name="T101" fmla="*/ 408 h 743"/>
                <a:gd name="T102" fmla="*/ 39 w 459"/>
                <a:gd name="T103" fmla="*/ 425 h 743"/>
                <a:gd name="T104" fmla="*/ 36 w 459"/>
                <a:gd name="T105" fmla="*/ 448 h 743"/>
                <a:gd name="T106" fmla="*/ 48 w 459"/>
                <a:gd name="T107" fmla="*/ 455 h 743"/>
                <a:gd name="T108" fmla="*/ 47 w 459"/>
                <a:gd name="T109" fmla="*/ 467 h 743"/>
                <a:gd name="T110" fmla="*/ 42 w 459"/>
                <a:gd name="T111" fmla="*/ 487 h 743"/>
                <a:gd name="T112" fmla="*/ 36 w 459"/>
                <a:gd name="T113" fmla="*/ 494 h 743"/>
                <a:gd name="T114" fmla="*/ 115 w 459"/>
                <a:gd name="T115" fmla="*/ 692 h 743"/>
                <a:gd name="T116" fmla="*/ 238 w 459"/>
                <a:gd name="T117" fmla="*/ 713 h 743"/>
                <a:gd name="T118" fmla="*/ 423 w 459"/>
                <a:gd name="T119" fmla="*/ 743 h 743"/>
                <a:gd name="T120" fmla="*/ 453 w 459"/>
                <a:gd name="T121" fmla="*/ 49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9" h="743">
                  <a:moveTo>
                    <a:pt x="449" y="489"/>
                  </a:moveTo>
                  <a:lnTo>
                    <a:pt x="445" y="477"/>
                  </a:lnTo>
                  <a:lnTo>
                    <a:pt x="438" y="475"/>
                  </a:lnTo>
                  <a:lnTo>
                    <a:pt x="429" y="487"/>
                  </a:lnTo>
                  <a:lnTo>
                    <a:pt x="429" y="493"/>
                  </a:lnTo>
                  <a:lnTo>
                    <a:pt x="417" y="489"/>
                  </a:lnTo>
                  <a:lnTo>
                    <a:pt x="411" y="490"/>
                  </a:lnTo>
                  <a:lnTo>
                    <a:pt x="404" y="487"/>
                  </a:lnTo>
                  <a:lnTo>
                    <a:pt x="392" y="487"/>
                  </a:lnTo>
                  <a:lnTo>
                    <a:pt x="379" y="482"/>
                  </a:lnTo>
                  <a:lnTo>
                    <a:pt x="375" y="483"/>
                  </a:lnTo>
                  <a:lnTo>
                    <a:pt x="369" y="489"/>
                  </a:lnTo>
                  <a:lnTo>
                    <a:pt x="362" y="489"/>
                  </a:lnTo>
                  <a:lnTo>
                    <a:pt x="357" y="486"/>
                  </a:lnTo>
                  <a:lnTo>
                    <a:pt x="343" y="483"/>
                  </a:lnTo>
                  <a:lnTo>
                    <a:pt x="338" y="487"/>
                  </a:lnTo>
                  <a:lnTo>
                    <a:pt x="337" y="493"/>
                  </a:lnTo>
                  <a:lnTo>
                    <a:pt x="334" y="494"/>
                  </a:lnTo>
                  <a:lnTo>
                    <a:pt x="329" y="489"/>
                  </a:lnTo>
                  <a:lnTo>
                    <a:pt x="325" y="482"/>
                  </a:lnTo>
                  <a:lnTo>
                    <a:pt x="326" y="477"/>
                  </a:lnTo>
                  <a:lnTo>
                    <a:pt x="322" y="470"/>
                  </a:lnTo>
                  <a:lnTo>
                    <a:pt x="325" y="464"/>
                  </a:lnTo>
                  <a:lnTo>
                    <a:pt x="320" y="452"/>
                  </a:lnTo>
                  <a:lnTo>
                    <a:pt x="314" y="447"/>
                  </a:lnTo>
                  <a:lnTo>
                    <a:pt x="307" y="448"/>
                  </a:lnTo>
                  <a:lnTo>
                    <a:pt x="303" y="443"/>
                  </a:lnTo>
                  <a:lnTo>
                    <a:pt x="300" y="436"/>
                  </a:lnTo>
                  <a:lnTo>
                    <a:pt x="304" y="428"/>
                  </a:lnTo>
                  <a:lnTo>
                    <a:pt x="303" y="421"/>
                  </a:lnTo>
                  <a:lnTo>
                    <a:pt x="301" y="414"/>
                  </a:lnTo>
                  <a:lnTo>
                    <a:pt x="296" y="409"/>
                  </a:lnTo>
                  <a:lnTo>
                    <a:pt x="292" y="397"/>
                  </a:lnTo>
                  <a:lnTo>
                    <a:pt x="289" y="379"/>
                  </a:lnTo>
                  <a:lnTo>
                    <a:pt x="289" y="367"/>
                  </a:lnTo>
                  <a:lnTo>
                    <a:pt x="283" y="360"/>
                  </a:lnTo>
                  <a:lnTo>
                    <a:pt x="283" y="355"/>
                  </a:lnTo>
                  <a:lnTo>
                    <a:pt x="257" y="370"/>
                  </a:lnTo>
                  <a:lnTo>
                    <a:pt x="250" y="370"/>
                  </a:lnTo>
                  <a:lnTo>
                    <a:pt x="245" y="362"/>
                  </a:lnTo>
                  <a:lnTo>
                    <a:pt x="238" y="359"/>
                  </a:lnTo>
                  <a:lnTo>
                    <a:pt x="239" y="354"/>
                  </a:lnTo>
                  <a:lnTo>
                    <a:pt x="245" y="347"/>
                  </a:lnTo>
                  <a:lnTo>
                    <a:pt x="242" y="340"/>
                  </a:lnTo>
                  <a:lnTo>
                    <a:pt x="246" y="335"/>
                  </a:lnTo>
                  <a:lnTo>
                    <a:pt x="251" y="333"/>
                  </a:lnTo>
                  <a:lnTo>
                    <a:pt x="254" y="321"/>
                  </a:lnTo>
                  <a:lnTo>
                    <a:pt x="250" y="314"/>
                  </a:lnTo>
                  <a:lnTo>
                    <a:pt x="254" y="308"/>
                  </a:lnTo>
                  <a:lnTo>
                    <a:pt x="251" y="302"/>
                  </a:lnTo>
                  <a:lnTo>
                    <a:pt x="257" y="295"/>
                  </a:lnTo>
                  <a:lnTo>
                    <a:pt x="258" y="290"/>
                  </a:lnTo>
                  <a:lnTo>
                    <a:pt x="265" y="276"/>
                  </a:lnTo>
                  <a:lnTo>
                    <a:pt x="272" y="257"/>
                  </a:lnTo>
                  <a:lnTo>
                    <a:pt x="266" y="256"/>
                  </a:lnTo>
                  <a:lnTo>
                    <a:pt x="257" y="256"/>
                  </a:lnTo>
                  <a:lnTo>
                    <a:pt x="251" y="252"/>
                  </a:lnTo>
                  <a:lnTo>
                    <a:pt x="253" y="247"/>
                  </a:lnTo>
                  <a:lnTo>
                    <a:pt x="246" y="247"/>
                  </a:lnTo>
                  <a:lnTo>
                    <a:pt x="243" y="240"/>
                  </a:lnTo>
                  <a:lnTo>
                    <a:pt x="238" y="234"/>
                  </a:lnTo>
                  <a:lnTo>
                    <a:pt x="237" y="228"/>
                  </a:lnTo>
                  <a:lnTo>
                    <a:pt x="238" y="225"/>
                  </a:lnTo>
                  <a:lnTo>
                    <a:pt x="232" y="220"/>
                  </a:lnTo>
                  <a:lnTo>
                    <a:pt x="224" y="206"/>
                  </a:lnTo>
                  <a:lnTo>
                    <a:pt x="223" y="199"/>
                  </a:lnTo>
                  <a:lnTo>
                    <a:pt x="219" y="194"/>
                  </a:lnTo>
                  <a:lnTo>
                    <a:pt x="216" y="188"/>
                  </a:lnTo>
                  <a:lnTo>
                    <a:pt x="207" y="183"/>
                  </a:lnTo>
                  <a:lnTo>
                    <a:pt x="204" y="176"/>
                  </a:lnTo>
                  <a:lnTo>
                    <a:pt x="195" y="164"/>
                  </a:lnTo>
                  <a:lnTo>
                    <a:pt x="201" y="163"/>
                  </a:lnTo>
                  <a:lnTo>
                    <a:pt x="197" y="157"/>
                  </a:lnTo>
                  <a:lnTo>
                    <a:pt x="200" y="151"/>
                  </a:lnTo>
                  <a:lnTo>
                    <a:pt x="199" y="144"/>
                  </a:lnTo>
                  <a:lnTo>
                    <a:pt x="193" y="132"/>
                  </a:lnTo>
                  <a:lnTo>
                    <a:pt x="193" y="129"/>
                  </a:lnTo>
                  <a:lnTo>
                    <a:pt x="184" y="110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188" y="11"/>
                  </a:lnTo>
                  <a:lnTo>
                    <a:pt x="139" y="0"/>
                  </a:lnTo>
                  <a:lnTo>
                    <a:pt x="139" y="4"/>
                  </a:lnTo>
                  <a:lnTo>
                    <a:pt x="92" y="224"/>
                  </a:lnTo>
                  <a:lnTo>
                    <a:pt x="90" y="243"/>
                  </a:lnTo>
                  <a:lnTo>
                    <a:pt x="86" y="249"/>
                  </a:lnTo>
                  <a:lnTo>
                    <a:pt x="90" y="261"/>
                  </a:lnTo>
                  <a:lnTo>
                    <a:pt x="88" y="280"/>
                  </a:lnTo>
                  <a:lnTo>
                    <a:pt x="90" y="287"/>
                  </a:lnTo>
                  <a:lnTo>
                    <a:pt x="90" y="295"/>
                  </a:lnTo>
                  <a:lnTo>
                    <a:pt x="94" y="302"/>
                  </a:lnTo>
                  <a:lnTo>
                    <a:pt x="96" y="306"/>
                  </a:lnTo>
                  <a:lnTo>
                    <a:pt x="108" y="317"/>
                  </a:lnTo>
                  <a:lnTo>
                    <a:pt x="111" y="329"/>
                  </a:lnTo>
                  <a:lnTo>
                    <a:pt x="107" y="336"/>
                  </a:lnTo>
                  <a:lnTo>
                    <a:pt x="93" y="352"/>
                  </a:lnTo>
                  <a:lnTo>
                    <a:pt x="84" y="371"/>
                  </a:lnTo>
                  <a:lnTo>
                    <a:pt x="73" y="383"/>
                  </a:lnTo>
                  <a:lnTo>
                    <a:pt x="71" y="389"/>
                  </a:lnTo>
                  <a:lnTo>
                    <a:pt x="69" y="395"/>
                  </a:lnTo>
                  <a:lnTo>
                    <a:pt x="63" y="401"/>
                  </a:lnTo>
                  <a:lnTo>
                    <a:pt x="52" y="408"/>
                  </a:lnTo>
                  <a:lnTo>
                    <a:pt x="44" y="420"/>
                  </a:lnTo>
                  <a:lnTo>
                    <a:pt x="39" y="425"/>
                  </a:lnTo>
                  <a:lnTo>
                    <a:pt x="35" y="446"/>
                  </a:lnTo>
                  <a:lnTo>
                    <a:pt x="36" y="448"/>
                  </a:lnTo>
                  <a:lnTo>
                    <a:pt x="43" y="451"/>
                  </a:lnTo>
                  <a:lnTo>
                    <a:pt x="48" y="455"/>
                  </a:lnTo>
                  <a:lnTo>
                    <a:pt x="52" y="460"/>
                  </a:lnTo>
                  <a:lnTo>
                    <a:pt x="47" y="467"/>
                  </a:lnTo>
                  <a:lnTo>
                    <a:pt x="47" y="475"/>
                  </a:lnTo>
                  <a:lnTo>
                    <a:pt x="42" y="487"/>
                  </a:lnTo>
                  <a:lnTo>
                    <a:pt x="39" y="490"/>
                  </a:lnTo>
                  <a:lnTo>
                    <a:pt x="36" y="494"/>
                  </a:lnTo>
                  <a:lnTo>
                    <a:pt x="0" y="667"/>
                  </a:lnTo>
                  <a:lnTo>
                    <a:pt x="115" y="692"/>
                  </a:lnTo>
                  <a:lnTo>
                    <a:pt x="211" y="708"/>
                  </a:lnTo>
                  <a:lnTo>
                    <a:pt x="238" y="713"/>
                  </a:lnTo>
                  <a:lnTo>
                    <a:pt x="339" y="731"/>
                  </a:lnTo>
                  <a:lnTo>
                    <a:pt x="423" y="743"/>
                  </a:lnTo>
                  <a:lnTo>
                    <a:pt x="459" y="501"/>
                  </a:lnTo>
                  <a:lnTo>
                    <a:pt x="453" y="496"/>
                  </a:lnTo>
                  <a:lnTo>
                    <a:pt x="449" y="489"/>
                  </a:lnTo>
                  <a:close/>
                </a:path>
              </a:pathLst>
            </a:custGeom>
            <a:solidFill>
              <a:srgbClr val="CBDDFF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674305" y="1919788"/>
              <a:ext cx="538122" cy="555310"/>
            </a:xfrm>
            <a:custGeom>
              <a:avLst/>
              <a:gdLst>
                <a:gd name="T0" fmla="*/ 400 w 423"/>
                <a:gd name="T1" fmla="*/ 256 h 437"/>
                <a:gd name="T2" fmla="*/ 395 w 423"/>
                <a:gd name="T3" fmla="*/ 237 h 437"/>
                <a:gd name="T4" fmla="*/ 383 w 423"/>
                <a:gd name="T5" fmla="*/ 218 h 437"/>
                <a:gd name="T6" fmla="*/ 366 w 423"/>
                <a:gd name="T7" fmla="*/ 203 h 437"/>
                <a:gd name="T8" fmla="*/ 356 w 423"/>
                <a:gd name="T9" fmla="*/ 182 h 437"/>
                <a:gd name="T10" fmla="*/ 335 w 423"/>
                <a:gd name="T11" fmla="*/ 165 h 437"/>
                <a:gd name="T12" fmla="*/ 323 w 423"/>
                <a:gd name="T13" fmla="*/ 156 h 437"/>
                <a:gd name="T14" fmla="*/ 314 w 423"/>
                <a:gd name="T15" fmla="*/ 140 h 437"/>
                <a:gd name="T16" fmla="*/ 299 w 423"/>
                <a:gd name="T17" fmla="*/ 126 h 437"/>
                <a:gd name="T18" fmla="*/ 284 w 423"/>
                <a:gd name="T19" fmla="*/ 114 h 437"/>
                <a:gd name="T20" fmla="*/ 254 w 423"/>
                <a:gd name="T21" fmla="*/ 92 h 437"/>
                <a:gd name="T22" fmla="*/ 228 w 423"/>
                <a:gd name="T23" fmla="*/ 60 h 437"/>
                <a:gd name="T24" fmla="*/ 211 w 423"/>
                <a:gd name="T25" fmla="*/ 49 h 437"/>
                <a:gd name="T26" fmla="*/ 185 w 423"/>
                <a:gd name="T27" fmla="*/ 36 h 437"/>
                <a:gd name="T28" fmla="*/ 196 w 423"/>
                <a:gd name="T29" fmla="*/ 6 h 437"/>
                <a:gd name="T30" fmla="*/ 70 w 423"/>
                <a:gd name="T31" fmla="*/ 18 h 437"/>
                <a:gd name="T32" fmla="*/ 58 w 423"/>
                <a:gd name="T33" fmla="*/ 225 h 437"/>
                <a:gd name="T34" fmla="*/ 66 w 423"/>
                <a:gd name="T35" fmla="*/ 241 h 437"/>
                <a:gd name="T36" fmla="*/ 79 w 423"/>
                <a:gd name="T37" fmla="*/ 263 h 437"/>
                <a:gd name="T38" fmla="*/ 87 w 423"/>
                <a:gd name="T39" fmla="*/ 283 h 437"/>
                <a:gd name="T40" fmla="*/ 79 w 423"/>
                <a:gd name="T41" fmla="*/ 299 h 437"/>
                <a:gd name="T42" fmla="*/ 75 w 423"/>
                <a:gd name="T43" fmla="*/ 331 h 437"/>
                <a:gd name="T44" fmla="*/ 87 w 423"/>
                <a:gd name="T45" fmla="*/ 359 h 437"/>
                <a:gd name="T46" fmla="*/ 85 w 423"/>
                <a:gd name="T47" fmla="*/ 385 h 437"/>
                <a:gd name="T48" fmla="*/ 97 w 423"/>
                <a:gd name="T49" fmla="*/ 406 h 437"/>
                <a:gd name="T50" fmla="*/ 106 w 423"/>
                <a:gd name="T51" fmla="*/ 429 h 437"/>
                <a:gd name="T52" fmla="*/ 332 w 423"/>
                <a:gd name="T53" fmla="*/ 424 h 437"/>
                <a:gd name="T54" fmla="*/ 350 w 423"/>
                <a:gd name="T55" fmla="*/ 433 h 437"/>
                <a:gd name="T56" fmla="*/ 345 w 423"/>
                <a:gd name="T57" fmla="*/ 408 h 437"/>
                <a:gd name="T58" fmla="*/ 350 w 423"/>
                <a:gd name="T59" fmla="*/ 396 h 437"/>
                <a:gd name="T60" fmla="*/ 377 w 423"/>
                <a:gd name="T61" fmla="*/ 396 h 437"/>
                <a:gd name="T62" fmla="*/ 389 w 423"/>
                <a:gd name="T63" fmla="*/ 396 h 437"/>
                <a:gd name="T64" fmla="*/ 387 w 423"/>
                <a:gd name="T65" fmla="*/ 377 h 437"/>
                <a:gd name="T66" fmla="*/ 389 w 423"/>
                <a:gd name="T67" fmla="*/ 364 h 437"/>
                <a:gd name="T68" fmla="*/ 392 w 423"/>
                <a:gd name="T69" fmla="*/ 356 h 437"/>
                <a:gd name="T70" fmla="*/ 392 w 423"/>
                <a:gd name="T71" fmla="*/ 354 h 437"/>
                <a:gd name="T72" fmla="*/ 393 w 423"/>
                <a:gd name="T73" fmla="*/ 336 h 437"/>
                <a:gd name="T74" fmla="*/ 383 w 423"/>
                <a:gd name="T75" fmla="*/ 332 h 437"/>
                <a:gd name="T76" fmla="*/ 395 w 423"/>
                <a:gd name="T77" fmla="*/ 326 h 437"/>
                <a:gd name="T78" fmla="*/ 396 w 423"/>
                <a:gd name="T79" fmla="*/ 317 h 437"/>
                <a:gd name="T80" fmla="*/ 396 w 423"/>
                <a:gd name="T81" fmla="*/ 303 h 437"/>
                <a:gd name="T82" fmla="*/ 404 w 423"/>
                <a:gd name="T83" fmla="*/ 298 h 437"/>
                <a:gd name="T84" fmla="*/ 404 w 423"/>
                <a:gd name="T85" fmla="*/ 293 h 437"/>
                <a:gd name="T86" fmla="*/ 403 w 423"/>
                <a:gd name="T87" fmla="*/ 275 h 437"/>
                <a:gd name="T88" fmla="*/ 415 w 423"/>
                <a:gd name="T89" fmla="*/ 271 h 437"/>
                <a:gd name="T90" fmla="*/ 419 w 423"/>
                <a:gd name="T91" fmla="*/ 26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3" h="437">
                  <a:moveTo>
                    <a:pt x="415" y="259"/>
                  </a:moveTo>
                  <a:lnTo>
                    <a:pt x="412" y="257"/>
                  </a:lnTo>
                  <a:lnTo>
                    <a:pt x="400" y="256"/>
                  </a:lnTo>
                  <a:lnTo>
                    <a:pt x="396" y="249"/>
                  </a:lnTo>
                  <a:lnTo>
                    <a:pt x="395" y="244"/>
                  </a:lnTo>
                  <a:lnTo>
                    <a:pt x="395" y="237"/>
                  </a:lnTo>
                  <a:lnTo>
                    <a:pt x="391" y="230"/>
                  </a:lnTo>
                  <a:lnTo>
                    <a:pt x="388" y="225"/>
                  </a:lnTo>
                  <a:lnTo>
                    <a:pt x="383" y="218"/>
                  </a:lnTo>
                  <a:lnTo>
                    <a:pt x="373" y="214"/>
                  </a:lnTo>
                  <a:lnTo>
                    <a:pt x="368" y="210"/>
                  </a:lnTo>
                  <a:lnTo>
                    <a:pt x="366" y="203"/>
                  </a:lnTo>
                  <a:lnTo>
                    <a:pt x="366" y="198"/>
                  </a:lnTo>
                  <a:lnTo>
                    <a:pt x="362" y="191"/>
                  </a:lnTo>
                  <a:lnTo>
                    <a:pt x="356" y="182"/>
                  </a:lnTo>
                  <a:lnTo>
                    <a:pt x="356" y="175"/>
                  </a:lnTo>
                  <a:lnTo>
                    <a:pt x="342" y="167"/>
                  </a:lnTo>
                  <a:lnTo>
                    <a:pt x="335" y="165"/>
                  </a:lnTo>
                  <a:lnTo>
                    <a:pt x="330" y="160"/>
                  </a:lnTo>
                  <a:lnTo>
                    <a:pt x="330" y="159"/>
                  </a:lnTo>
                  <a:lnTo>
                    <a:pt x="323" y="156"/>
                  </a:lnTo>
                  <a:lnTo>
                    <a:pt x="322" y="149"/>
                  </a:lnTo>
                  <a:lnTo>
                    <a:pt x="315" y="146"/>
                  </a:lnTo>
                  <a:lnTo>
                    <a:pt x="314" y="140"/>
                  </a:lnTo>
                  <a:lnTo>
                    <a:pt x="314" y="136"/>
                  </a:lnTo>
                  <a:lnTo>
                    <a:pt x="308" y="133"/>
                  </a:lnTo>
                  <a:lnTo>
                    <a:pt x="299" y="126"/>
                  </a:lnTo>
                  <a:lnTo>
                    <a:pt x="292" y="125"/>
                  </a:lnTo>
                  <a:lnTo>
                    <a:pt x="288" y="121"/>
                  </a:lnTo>
                  <a:lnTo>
                    <a:pt x="284" y="114"/>
                  </a:lnTo>
                  <a:lnTo>
                    <a:pt x="278" y="107"/>
                  </a:lnTo>
                  <a:lnTo>
                    <a:pt x="266" y="102"/>
                  </a:lnTo>
                  <a:lnTo>
                    <a:pt x="254" y="92"/>
                  </a:lnTo>
                  <a:lnTo>
                    <a:pt x="238" y="73"/>
                  </a:lnTo>
                  <a:lnTo>
                    <a:pt x="235" y="67"/>
                  </a:lnTo>
                  <a:lnTo>
                    <a:pt x="228" y="60"/>
                  </a:lnTo>
                  <a:lnTo>
                    <a:pt x="226" y="53"/>
                  </a:lnTo>
                  <a:lnTo>
                    <a:pt x="219" y="48"/>
                  </a:lnTo>
                  <a:lnTo>
                    <a:pt x="211" y="49"/>
                  </a:lnTo>
                  <a:lnTo>
                    <a:pt x="198" y="40"/>
                  </a:lnTo>
                  <a:lnTo>
                    <a:pt x="192" y="38"/>
                  </a:lnTo>
                  <a:lnTo>
                    <a:pt x="185" y="36"/>
                  </a:lnTo>
                  <a:lnTo>
                    <a:pt x="182" y="29"/>
                  </a:lnTo>
                  <a:lnTo>
                    <a:pt x="185" y="22"/>
                  </a:lnTo>
                  <a:lnTo>
                    <a:pt x="196" y="6"/>
                  </a:lnTo>
                  <a:lnTo>
                    <a:pt x="197" y="0"/>
                  </a:lnTo>
                  <a:lnTo>
                    <a:pt x="101" y="15"/>
                  </a:lnTo>
                  <a:lnTo>
                    <a:pt x="70" y="18"/>
                  </a:lnTo>
                  <a:lnTo>
                    <a:pt x="0" y="26"/>
                  </a:lnTo>
                  <a:lnTo>
                    <a:pt x="29" y="119"/>
                  </a:lnTo>
                  <a:lnTo>
                    <a:pt x="58" y="225"/>
                  </a:lnTo>
                  <a:lnTo>
                    <a:pt x="60" y="229"/>
                  </a:lnTo>
                  <a:lnTo>
                    <a:pt x="62" y="236"/>
                  </a:lnTo>
                  <a:lnTo>
                    <a:pt x="66" y="241"/>
                  </a:lnTo>
                  <a:lnTo>
                    <a:pt x="71" y="253"/>
                  </a:lnTo>
                  <a:lnTo>
                    <a:pt x="78" y="262"/>
                  </a:lnTo>
                  <a:lnTo>
                    <a:pt x="79" y="263"/>
                  </a:lnTo>
                  <a:lnTo>
                    <a:pt x="83" y="271"/>
                  </a:lnTo>
                  <a:lnTo>
                    <a:pt x="82" y="280"/>
                  </a:lnTo>
                  <a:lnTo>
                    <a:pt x="87" y="283"/>
                  </a:lnTo>
                  <a:lnTo>
                    <a:pt x="89" y="289"/>
                  </a:lnTo>
                  <a:lnTo>
                    <a:pt x="83" y="294"/>
                  </a:lnTo>
                  <a:lnTo>
                    <a:pt x="79" y="299"/>
                  </a:lnTo>
                  <a:lnTo>
                    <a:pt x="79" y="312"/>
                  </a:lnTo>
                  <a:lnTo>
                    <a:pt x="78" y="318"/>
                  </a:lnTo>
                  <a:lnTo>
                    <a:pt x="75" y="331"/>
                  </a:lnTo>
                  <a:lnTo>
                    <a:pt x="79" y="343"/>
                  </a:lnTo>
                  <a:lnTo>
                    <a:pt x="85" y="349"/>
                  </a:lnTo>
                  <a:lnTo>
                    <a:pt x="87" y="359"/>
                  </a:lnTo>
                  <a:lnTo>
                    <a:pt x="86" y="364"/>
                  </a:lnTo>
                  <a:lnTo>
                    <a:pt x="86" y="370"/>
                  </a:lnTo>
                  <a:lnTo>
                    <a:pt x="85" y="385"/>
                  </a:lnTo>
                  <a:lnTo>
                    <a:pt x="86" y="390"/>
                  </a:lnTo>
                  <a:lnTo>
                    <a:pt x="92" y="397"/>
                  </a:lnTo>
                  <a:lnTo>
                    <a:pt x="97" y="406"/>
                  </a:lnTo>
                  <a:lnTo>
                    <a:pt x="97" y="409"/>
                  </a:lnTo>
                  <a:lnTo>
                    <a:pt x="105" y="423"/>
                  </a:lnTo>
                  <a:lnTo>
                    <a:pt x="106" y="429"/>
                  </a:lnTo>
                  <a:lnTo>
                    <a:pt x="112" y="435"/>
                  </a:lnTo>
                  <a:lnTo>
                    <a:pt x="326" y="420"/>
                  </a:lnTo>
                  <a:lnTo>
                    <a:pt x="332" y="424"/>
                  </a:lnTo>
                  <a:lnTo>
                    <a:pt x="338" y="436"/>
                  </a:lnTo>
                  <a:lnTo>
                    <a:pt x="343" y="437"/>
                  </a:lnTo>
                  <a:lnTo>
                    <a:pt x="350" y="433"/>
                  </a:lnTo>
                  <a:lnTo>
                    <a:pt x="350" y="420"/>
                  </a:lnTo>
                  <a:lnTo>
                    <a:pt x="349" y="413"/>
                  </a:lnTo>
                  <a:lnTo>
                    <a:pt x="345" y="408"/>
                  </a:lnTo>
                  <a:lnTo>
                    <a:pt x="345" y="401"/>
                  </a:lnTo>
                  <a:lnTo>
                    <a:pt x="346" y="396"/>
                  </a:lnTo>
                  <a:lnTo>
                    <a:pt x="350" y="396"/>
                  </a:lnTo>
                  <a:lnTo>
                    <a:pt x="354" y="390"/>
                  </a:lnTo>
                  <a:lnTo>
                    <a:pt x="361" y="393"/>
                  </a:lnTo>
                  <a:lnTo>
                    <a:pt x="377" y="396"/>
                  </a:lnTo>
                  <a:lnTo>
                    <a:pt x="383" y="397"/>
                  </a:lnTo>
                  <a:lnTo>
                    <a:pt x="387" y="396"/>
                  </a:lnTo>
                  <a:lnTo>
                    <a:pt x="389" y="396"/>
                  </a:lnTo>
                  <a:lnTo>
                    <a:pt x="389" y="389"/>
                  </a:lnTo>
                  <a:lnTo>
                    <a:pt x="385" y="383"/>
                  </a:lnTo>
                  <a:lnTo>
                    <a:pt x="387" y="377"/>
                  </a:lnTo>
                  <a:lnTo>
                    <a:pt x="389" y="371"/>
                  </a:lnTo>
                  <a:lnTo>
                    <a:pt x="385" y="371"/>
                  </a:lnTo>
                  <a:lnTo>
                    <a:pt x="389" y="364"/>
                  </a:lnTo>
                  <a:lnTo>
                    <a:pt x="383" y="359"/>
                  </a:lnTo>
                  <a:lnTo>
                    <a:pt x="389" y="363"/>
                  </a:lnTo>
                  <a:lnTo>
                    <a:pt x="392" y="356"/>
                  </a:lnTo>
                  <a:lnTo>
                    <a:pt x="384" y="356"/>
                  </a:lnTo>
                  <a:lnTo>
                    <a:pt x="387" y="349"/>
                  </a:lnTo>
                  <a:lnTo>
                    <a:pt x="392" y="354"/>
                  </a:lnTo>
                  <a:lnTo>
                    <a:pt x="397" y="344"/>
                  </a:lnTo>
                  <a:lnTo>
                    <a:pt x="399" y="337"/>
                  </a:lnTo>
                  <a:lnTo>
                    <a:pt x="393" y="336"/>
                  </a:lnTo>
                  <a:lnTo>
                    <a:pt x="387" y="336"/>
                  </a:lnTo>
                  <a:lnTo>
                    <a:pt x="381" y="332"/>
                  </a:lnTo>
                  <a:lnTo>
                    <a:pt x="383" y="332"/>
                  </a:lnTo>
                  <a:lnTo>
                    <a:pt x="388" y="333"/>
                  </a:lnTo>
                  <a:lnTo>
                    <a:pt x="395" y="333"/>
                  </a:lnTo>
                  <a:lnTo>
                    <a:pt x="395" y="326"/>
                  </a:lnTo>
                  <a:lnTo>
                    <a:pt x="399" y="328"/>
                  </a:lnTo>
                  <a:lnTo>
                    <a:pt x="403" y="316"/>
                  </a:lnTo>
                  <a:lnTo>
                    <a:pt x="396" y="317"/>
                  </a:lnTo>
                  <a:lnTo>
                    <a:pt x="393" y="314"/>
                  </a:lnTo>
                  <a:lnTo>
                    <a:pt x="399" y="309"/>
                  </a:lnTo>
                  <a:lnTo>
                    <a:pt x="396" y="303"/>
                  </a:lnTo>
                  <a:lnTo>
                    <a:pt x="403" y="308"/>
                  </a:lnTo>
                  <a:lnTo>
                    <a:pt x="406" y="301"/>
                  </a:lnTo>
                  <a:lnTo>
                    <a:pt x="404" y="298"/>
                  </a:lnTo>
                  <a:lnTo>
                    <a:pt x="399" y="299"/>
                  </a:lnTo>
                  <a:lnTo>
                    <a:pt x="397" y="294"/>
                  </a:lnTo>
                  <a:lnTo>
                    <a:pt x="404" y="293"/>
                  </a:lnTo>
                  <a:lnTo>
                    <a:pt x="410" y="286"/>
                  </a:lnTo>
                  <a:lnTo>
                    <a:pt x="403" y="282"/>
                  </a:lnTo>
                  <a:lnTo>
                    <a:pt x="403" y="275"/>
                  </a:lnTo>
                  <a:lnTo>
                    <a:pt x="410" y="278"/>
                  </a:lnTo>
                  <a:lnTo>
                    <a:pt x="415" y="278"/>
                  </a:lnTo>
                  <a:lnTo>
                    <a:pt x="415" y="271"/>
                  </a:lnTo>
                  <a:lnTo>
                    <a:pt x="420" y="267"/>
                  </a:lnTo>
                  <a:lnTo>
                    <a:pt x="423" y="262"/>
                  </a:lnTo>
                  <a:lnTo>
                    <a:pt x="419" y="260"/>
                  </a:lnTo>
                  <a:lnTo>
                    <a:pt x="415" y="259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4660643" y="846187"/>
              <a:ext cx="170560" cy="162627"/>
            </a:xfrm>
            <a:custGeom>
              <a:avLst/>
              <a:gdLst>
                <a:gd name="T0" fmla="*/ 133 w 134"/>
                <a:gd name="T1" fmla="*/ 50 h 128"/>
                <a:gd name="T2" fmla="*/ 120 w 134"/>
                <a:gd name="T3" fmla="*/ 0 h 128"/>
                <a:gd name="T4" fmla="*/ 116 w 134"/>
                <a:gd name="T5" fmla="*/ 0 h 128"/>
                <a:gd name="T6" fmla="*/ 106 w 134"/>
                <a:gd name="T7" fmla="*/ 1 h 128"/>
                <a:gd name="T8" fmla="*/ 71 w 134"/>
                <a:gd name="T9" fmla="*/ 10 h 128"/>
                <a:gd name="T10" fmla="*/ 64 w 134"/>
                <a:gd name="T11" fmla="*/ 13 h 128"/>
                <a:gd name="T12" fmla="*/ 60 w 134"/>
                <a:gd name="T13" fmla="*/ 13 h 128"/>
                <a:gd name="T14" fmla="*/ 48 w 134"/>
                <a:gd name="T15" fmla="*/ 17 h 128"/>
                <a:gd name="T16" fmla="*/ 42 w 134"/>
                <a:gd name="T17" fmla="*/ 17 h 128"/>
                <a:gd name="T18" fmla="*/ 0 w 134"/>
                <a:gd name="T19" fmla="*/ 25 h 128"/>
                <a:gd name="T20" fmla="*/ 14 w 134"/>
                <a:gd name="T21" fmla="*/ 96 h 128"/>
                <a:gd name="T22" fmla="*/ 18 w 134"/>
                <a:gd name="T23" fmla="*/ 102 h 128"/>
                <a:gd name="T24" fmla="*/ 18 w 134"/>
                <a:gd name="T25" fmla="*/ 109 h 128"/>
                <a:gd name="T26" fmla="*/ 7 w 134"/>
                <a:gd name="T27" fmla="*/ 120 h 128"/>
                <a:gd name="T28" fmla="*/ 7 w 134"/>
                <a:gd name="T29" fmla="*/ 123 h 128"/>
                <a:gd name="T30" fmla="*/ 14 w 134"/>
                <a:gd name="T31" fmla="*/ 128 h 128"/>
                <a:gd name="T32" fmla="*/ 19 w 134"/>
                <a:gd name="T33" fmla="*/ 127 h 128"/>
                <a:gd name="T34" fmla="*/ 32 w 134"/>
                <a:gd name="T35" fmla="*/ 113 h 128"/>
                <a:gd name="T36" fmla="*/ 38 w 134"/>
                <a:gd name="T37" fmla="*/ 110 h 128"/>
                <a:gd name="T38" fmla="*/ 42 w 134"/>
                <a:gd name="T39" fmla="*/ 104 h 128"/>
                <a:gd name="T40" fmla="*/ 46 w 134"/>
                <a:gd name="T41" fmla="*/ 106 h 128"/>
                <a:gd name="T42" fmla="*/ 56 w 134"/>
                <a:gd name="T43" fmla="*/ 93 h 128"/>
                <a:gd name="T44" fmla="*/ 63 w 134"/>
                <a:gd name="T45" fmla="*/ 92 h 128"/>
                <a:gd name="T46" fmla="*/ 68 w 134"/>
                <a:gd name="T47" fmla="*/ 89 h 128"/>
                <a:gd name="T48" fmla="*/ 75 w 134"/>
                <a:gd name="T49" fmla="*/ 89 h 128"/>
                <a:gd name="T50" fmla="*/ 78 w 134"/>
                <a:gd name="T51" fmla="*/ 85 h 128"/>
                <a:gd name="T52" fmla="*/ 98 w 134"/>
                <a:gd name="T53" fmla="*/ 81 h 128"/>
                <a:gd name="T54" fmla="*/ 98 w 134"/>
                <a:gd name="T55" fmla="*/ 77 h 128"/>
                <a:gd name="T56" fmla="*/ 95 w 134"/>
                <a:gd name="T57" fmla="*/ 73 h 128"/>
                <a:gd name="T58" fmla="*/ 98 w 134"/>
                <a:gd name="T59" fmla="*/ 74 h 128"/>
                <a:gd name="T60" fmla="*/ 98 w 134"/>
                <a:gd name="T61" fmla="*/ 77 h 128"/>
                <a:gd name="T62" fmla="*/ 105 w 134"/>
                <a:gd name="T63" fmla="*/ 77 h 128"/>
                <a:gd name="T64" fmla="*/ 117 w 134"/>
                <a:gd name="T65" fmla="*/ 69 h 128"/>
                <a:gd name="T66" fmla="*/ 130 w 134"/>
                <a:gd name="T67" fmla="*/ 64 h 128"/>
                <a:gd name="T68" fmla="*/ 133 w 134"/>
                <a:gd name="T69" fmla="*/ 66 h 128"/>
                <a:gd name="T70" fmla="*/ 133 w 134"/>
                <a:gd name="T71" fmla="*/ 63 h 128"/>
                <a:gd name="T72" fmla="*/ 132 w 134"/>
                <a:gd name="T73" fmla="*/ 60 h 128"/>
                <a:gd name="T74" fmla="*/ 134 w 134"/>
                <a:gd name="T75" fmla="*/ 56 h 128"/>
                <a:gd name="T76" fmla="*/ 133 w 134"/>
                <a:gd name="T77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28">
                  <a:moveTo>
                    <a:pt x="133" y="50"/>
                  </a:moveTo>
                  <a:lnTo>
                    <a:pt x="120" y="0"/>
                  </a:lnTo>
                  <a:lnTo>
                    <a:pt x="116" y="0"/>
                  </a:lnTo>
                  <a:lnTo>
                    <a:pt x="106" y="1"/>
                  </a:lnTo>
                  <a:lnTo>
                    <a:pt x="71" y="10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0" y="25"/>
                  </a:lnTo>
                  <a:lnTo>
                    <a:pt x="14" y="96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7" y="120"/>
                  </a:lnTo>
                  <a:lnTo>
                    <a:pt x="7" y="123"/>
                  </a:lnTo>
                  <a:lnTo>
                    <a:pt x="14" y="128"/>
                  </a:lnTo>
                  <a:lnTo>
                    <a:pt x="19" y="127"/>
                  </a:lnTo>
                  <a:lnTo>
                    <a:pt x="32" y="113"/>
                  </a:lnTo>
                  <a:lnTo>
                    <a:pt x="38" y="110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56" y="93"/>
                  </a:lnTo>
                  <a:lnTo>
                    <a:pt x="63" y="92"/>
                  </a:lnTo>
                  <a:lnTo>
                    <a:pt x="68" y="89"/>
                  </a:lnTo>
                  <a:lnTo>
                    <a:pt x="75" y="89"/>
                  </a:lnTo>
                  <a:lnTo>
                    <a:pt x="78" y="85"/>
                  </a:lnTo>
                  <a:lnTo>
                    <a:pt x="98" y="81"/>
                  </a:lnTo>
                  <a:lnTo>
                    <a:pt x="98" y="77"/>
                  </a:lnTo>
                  <a:lnTo>
                    <a:pt x="95" y="73"/>
                  </a:lnTo>
                  <a:lnTo>
                    <a:pt x="98" y="74"/>
                  </a:lnTo>
                  <a:lnTo>
                    <a:pt x="98" y="77"/>
                  </a:lnTo>
                  <a:lnTo>
                    <a:pt x="105" y="77"/>
                  </a:lnTo>
                  <a:lnTo>
                    <a:pt x="117" y="69"/>
                  </a:lnTo>
                  <a:lnTo>
                    <a:pt x="130" y="64"/>
                  </a:lnTo>
                  <a:lnTo>
                    <a:pt x="133" y="66"/>
                  </a:lnTo>
                  <a:lnTo>
                    <a:pt x="133" y="63"/>
                  </a:lnTo>
                  <a:lnTo>
                    <a:pt x="132" y="60"/>
                  </a:lnTo>
                  <a:lnTo>
                    <a:pt x="134" y="56"/>
                  </a:lnTo>
                  <a:lnTo>
                    <a:pt x="133" y="50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353900" y="1203173"/>
              <a:ext cx="711326" cy="555310"/>
            </a:xfrm>
            <a:custGeom>
              <a:avLst/>
              <a:gdLst>
                <a:gd name="T0" fmla="*/ 481 w 560"/>
                <a:gd name="T1" fmla="*/ 41 h 437"/>
                <a:gd name="T2" fmla="*/ 415 w 560"/>
                <a:gd name="T3" fmla="*/ 35 h 437"/>
                <a:gd name="T4" fmla="*/ 300 w 560"/>
                <a:gd name="T5" fmla="*/ 27 h 437"/>
                <a:gd name="T6" fmla="*/ 238 w 560"/>
                <a:gd name="T7" fmla="*/ 20 h 437"/>
                <a:gd name="T8" fmla="*/ 119 w 560"/>
                <a:gd name="T9" fmla="*/ 8 h 437"/>
                <a:gd name="T10" fmla="*/ 50 w 560"/>
                <a:gd name="T11" fmla="*/ 0 h 437"/>
                <a:gd name="T12" fmla="*/ 0 w 560"/>
                <a:gd name="T13" fmla="*/ 390 h 437"/>
                <a:gd name="T14" fmla="*/ 127 w 560"/>
                <a:gd name="T15" fmla="*/ 405 h 437"/>
                <a:gd name="T16" fmla="*/ 240 w 560"/>
                <a:gd name="T17" fmla="*/ 415 h 437"/>
                <a:gd name="T18" fmla="*/ 377 w 560"/>
                <a:gd name="T19" fmla="*/ 428 h 437"/>
                <a:gd name="T20" fmla="*/ 464 w 560"/>
                <a:gd name="T21" fmla="*/ 433 h 437"/>
                <a:gd name="T22" fmla="*/ 540 w 560"/>
                <a:gd name="T23" fmla="*/ 437 h 437"/>
                <a:gd name="T24" fmla="*/ 554 w 560"/>
                <a:gd name="T25" fmla="*/ 142 h 437"/>
                <a:gd name="T26" fmla="*/ 560 w 560"/>
                <a:gd name="T27" fmla="*/ 47 h 437"/>
                <a:gd name="T28" fmla="*/ 553 w 560"/>
                <a:gd name="T29" fmla="*/ 45 h 437"/>
                <a:gd name="T30" fmla="*/ 481 w 560"/>
                <a:gd name="T31" fmla="*/ 4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437">
                  <a:moveTo>
                    <a:pt x="481" y="41"/>
                  </a:moveTo>
                  <a:lnTo>
                    <a:pt x="415" y="35"/>
                  </a:lnTo>
                  <a:lnTo>
                    <a:pt x="300" y="27"/>
                  </a:lnTo>
                  <a:lnTo>
                    <a:pt x="238" y="20"/>
                  </a:lnTo>
                  <a:lnTo>
                    <a:pt x="119" y="8"/>
                  </a:lnTo>
                  <a:lnTo>
                    <a:pt x="50" y="0"/>
                  </a:lnTo>
                  <a:lnTo>
                    <a:pt x="0" y="390"/>
                  </a:lnTo>
                  <a:lnTo>
                    <a:pt x="127" y="405"/>
                  </a:lnTo>
                  <a:lnTo>
                    <a:pt x="240" y="415"/>
                  </a:lnTo>
                  <a:lnTo>
                    <a:pt x="377" y="428"/>
                  </a:lnTo>
                  <a:lnTo>
                    <a:pt x="464" y="433"/>
                  </a:lnTo>
                  <a:lnTo>
                    <a:pt x="540" y="437"/>
                  </a:lnTo>
                  <a:lnTo>
                    <a:pt x="554" y="142"/>
                  </a:lnTo>
                  <a:lnTo>
                    <a:pt x="560" y="47"/>
                  </a:lnTo>
                  <a:lnTo>
                    <a:pt x="553" y="45"/>
                  </a:lnTo>
                  <a:lnTo>
                    <a:pt x="481" y="41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765976" y="1811370"/>
              <a:ext cx="491847" cy="453504"/>
            </a:xfrm>
            <a:custGeom>
              <a:avLst/>
              <a:gdLst>
                <a:gd name="T0" fmla="*/ 383 w 387"/>
                <a:gd name="T1" fmla="*/ 46 h 357"/>
                <a:gd name="T2" fmla="*/ 336 w 387"/>
                <a:gd name="T3" fmla="*/ 44 h 357"/>
                <a:gd name="T4" fmla="*/ 342 w 387"/>
                <a:gd name="T5" fmla="*/ 32 h 357"/>
                <a:gd name="T6" fmla="*/ 354 w 387"/>
                <a:gd name="T7" fmla="*/ 21 h 357"/>
                <a:gd name="T8" fmla="*/ 353 w 387"/>
                <a:gd name="T9" fmla="*/ 9 h 357"/>
                <a:gd name="T10" fmla="*/ 342 w 387"/>
                <a:gd name="T11" fmla="*/ 0 h 357"/>
                <a:gd name="T12" fmla="*/ 78 w 387"/>
                <a:gd name="T13" fmla="*/ 15 h 357"/>
                <a:gd name="T14" fmla="*/ 15 w 387"/>
                <a:gd name="T15" fmla="*/ 99 h 357"/>
                <a:gd name="T16" fmla="*/ 19 w 387"/>
                <a:gd name="T17" fmla="*/ 296 h 357"/>
                <a:gd name="T18" fmla="*/ 21 w 387"/>
                <a:gd name="T19" fmla="*/ 300 h 357"/>
                <a:gd name="T20" fmla="*/ 34 w 387"/>
                <a:gd name="T21" fmla="*/ 300 h 357"/>
                <a:gd name="T22" fmla="*/ 55 w 387"/>
                <a:gd name="T23" fmla="*/ 357 h 357"/>
                <a:gd name="T24" fmla="*/ 288 w 387"/>
                <a:gd name="T25" fmla="*/ 346 h 357"/>
                <a:gd name="T26" fmla="*/ 288 w 387"/>
                <a:gd name="T27" fmla="*/ 333 h 357"/>
                <a:gd name="T28" fmla="*/ 295 w 387"/>
                <a:gd name="T29" fmla="*/ 331 h 357"/>
                <a:gd name="T30" fmla="*/ 291 w 387"/>
                <a:gd name="T31" fmla="*/ 320 h 357"/>
                <a:gd name="T32" fmla="*/ 289 w 387"/>
                <a:gd name="T33" fmla="*/ 307 h 357"/>
                <a:gd name="T34" fmla="*/ 284 w 387"/>
                <a:gd name="T35" fmla="*/ 306 h 357"/>
                <a:gd name="T36" fmla="*/ 285 w 387"/>
                <a:gd name="T37" fmla="*/ 297 h 357"/>
                <a:gd name="T38" fmla="*/ 284 w 387"/>
                <a:gd name="T39" fmla="*/ 296 h 357"/>
                <a:gd name="T40" fmla="*/ 285 w 387"/>
                <a:gd name="T41" fmla="*/ 287 h 357"/>
                <a:gd name="T42" fmla="*/ 284 w 387"/>
                <a:gd name="T43" fmla="*/ 277 h 357"/>
                <a:gd name="T44" fmla="*/ 292 w 387"/>
                <a:gd name="T45" fmla="*/ 276 h 357"/>
                <a:gd name="T46" fmla="*/ 285 w 387"/>
                <a:gd name="T47" fmla="*/ 269 h 357"/>
                <a:gd name="T48" fmla="*/ 294 w 387"/>
                <a:gd name="T49" fmla="*/ 266 h 357"/>
                <a:gd name="T50" fmla="*/ 294 w 387"/>
                <a:gd name="T51" fmla="*/ 254 h 357"/>
                <a:gd name="T52" fmla="*/ 306 w 387"/>
                <a:gd name="T53" fmla="*/ 243 h 357"/>
                <a:gd name="T54" fmla="*/ 302 w 387"/>
                <a:gd name="T55" fmla="*/ 231 h 357"/>
                <a:gd name="T56" fmla="*/ 300 w 387"/>
                <a:gd name="T57" fmla="*/ 224 h 357"/>
                <a:gd name="T58" fmla="*/ 308 w 387"/>
                <a:gd name="T59" fmla="*/ 223 h 357"/>
                <a:gd name="T60" fmla="*/ 313 w 387"/>
                <a:gd name="T61" fmla="*/ 211 h 357"/>
                <a:gd name="T62" fmla="*/ 322 w 387"/>
                <a:gd name="T63" fmla="*/ 209 h 357"/>
                <a:gd name="T64" fmla="*/ 326 w 387"/>
                <a:gd name="T65" fmla="*/ 199 h 357"/>
                <a:gd name="T66" fmla="*/ 326 w 387"/>
                <a:gd name="T67" fmla="*/ 188 h 357"/>
                <a:gd name="T68" fmla="*/ 327 w 387"/>
                <a:gd name="T69" fmla="*/ 184 h 357"/>
                <a:gd name="T70" fmla="*/ 327 w 387"/>
                <a:gd name="T71" fmla="*/ 177 h 357"/>
                <a:gd name="T72" fmla="*/ 330 w 387"/>
                <a:gd name="T73" fmla="*/ 174 h 357"/>
                <a:gd name="T74" fmla="*/ 333 w 387"/>
                <a:gd name="T75" fmla="*/ 161 h 357"/>
                <a:gd name="T76" fmla="*/ 342 w 387"/>
                <a:gd name="T77" fmla="*/ 161 h 357"/>
                <a:gd name="T78" fmla="*/ 348 w 387"/>
                <a:gd name="T79" fmla="*/ 150 h 357"/>
                <a:gd name="T80" fmla="*/ 345 w 387"/>
                <a:gd name="T81" fmla="*/ 146 h 357"/>
                <a:gd name="T82" fmla="*/ 354 w 387"/>
                <a:gd name="T83" fmla="*/ 136 h 357"/>
                <a:gd name="T84" fmla="*/ 361 w 387"/>
                <a:gd name="T85" fmla="*/ 132 h 357"/>
                <a:gd name="T86" fmla="*/ 359 w 387"/>
                <a:gd name="T87" fmla="*/ 108 h 357"/>
                <a:gd name="T88" fmla="*/ 354 w 387"/>
                <a:gd name="T89" fmla="*/ 103 h 357"/>
                <a:gd name="T90" fmla="*/ 363 w 387"/>
                <a:gd name="T91" fmla="*/ 105 h 357"/>
                <a:gd name="T92" fmla="*/ 361 w 387"/>
                <a:gd name="T93" fmla="*/ 93 h 357"/>
                <a:gd name="T94" fmla="*/ 369 w 387"/>
                <a:gd name="T95" fmla="*/ 86 h 357"/>
                <a:gd name="T96" fmla="*/ 368 w 387"/>
                <a:gd name="T97" fmla="*/ 77 h 357"/>
                <a:gd name="T98" fmla="*/ 372 w 387"/>
                <a:gd name="T99" fmla="*/ 73 h 357"/>
                <a:gd name="T100" fmla="*/ 384 w 387"/>
                <a:gd name="T101" fmla="*/ 65 h 357"/>
                <a:gd name="T102" fmla="*/ 387 w 387"/>
                <a:gd name="T103" fmla="*/ 5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7" h="357">
                  <a:moveTo>
                    <a:pt x="386" y="50"/>
                  </a:moveTo>
                  <a:lnTo>
                    <a:pt x="383" y="46"/>
                  </a:lnTo>
                  <a:lnTo>
                    <a:pt x="338" y="51"/>
                  </a:lnTo>
                  <a:lnTo>
                    <a:pt x="336" y="44"/>
                  </a:lnTo>
                  <a:lnTo>
                    <a:pt x="338" y="38"/>
                  </a:lnTo>
                  <a:lnTo>
                    <a:pt x="342" y="32"/>
                  </a:lnTo>
                  <a:lnTo>
                    <a:pt x="349" y="28"/>
                  </a:lnTo>
                  <a:lnTo>
                    <a:pt x="354" y="21"/>
                  </a:lnTo>
                  <a:lnTo>
                    <a:pt x="354" y="16"/>
                  </a:lnTo>
                  <a:lnTo>
                    <a:pt x="353" y="9"/>
                  </a:lnTo>
                  <a:lnTo>
                    <a:pt x="348" y="4"/>
                  </a:lnTo>
                  <a:lnTo>
                    <a:pt x="342" y="0"/>
                  </a:lnTo>
                  <a:lnTo>
                    <a:pt x="202" y="9"/>
                  </a:lnTo>
                  <a:lnTo>
                    <a:pt x="78" y="15"/>
                  </a:lnTo>
                  <a:lnTo>
                    <a:pt x="0" y="16"/>
                  </a:lnTo>
                  <a:lnTo>
                    <a:pt x="15" y="99"/>
                  </a:lnTo>
                  <a:lnTo>
                    <a:pt x="17" y="126"/>
                  </a:lnTo>
                  <a:lnTo>
                    <a:pt x="19" y="296"/>
                  </a:lnTo>
                  <a:lnTo>
                    <a:pt x="21" y="297"/>
                  </a:lnTo>
                  <a:lnTo>
                    <a:pt x="21" y="300"/>
                  </a:lnTo>
                  <a:lnTo>
                    <a:pt x="27" y="306"/>
                  </a:lnTo>
                  <a:lnTo>
                    <a:pt x="34" y="300"/>
                  </a:lnTo>
                  <a:lnTo>
                    <a:pt x="54" y="304"/>
                  </a:lnTo>
                  <a:lnTo>
                    <a:pt x="55" y="357"/>
                  </a:lnTo>
                  <a:lnTo>
                    <a:pt x="155" y="353"/>
                  </a:lnTo>
                  <a:lnTo>
                    <a:pt x="288" y="346"/>
                  </a:lnTo>
                  <a:lnTo>
                    <a:pt x="289" y="338"/>
                  </a:lnTo>
                  <a:lnTo>
                    <a:pt x="288" y="333"/>
                  </a:lnTo>
                  <a:lnTo>
                    <a:pt x="294" y="333"/>
                  </a:lnTo>
                  <a:lnTo>
                    <a:pt x="295" y="331"/>
                  </a:lnTo>
                  <a:lnTo>
                    <a:pt x="292" y="322"/>
                  </a:lnTo>
                  <a:lnTo>
                    <a:pt x="291" y="320"/>
                  </a:lnTo>
                  <a:lnTo>
                    <a:pt x="288" y="312"/>
                  </a:lnTo>
                  <a:lnTo>
                    <a:pt x="289" y="307"/>
                  </a:lnTo>
                  <a:lnTo>
                    <a:pt x="289" y="308"/>
                  </a:lnTo>
                  <a:lnTo>
                    <a:pt x="284" y="306"/>
                  </a:lnTo>
                  <a:lnTo>
                    <a:pt x="289" y="302"/>
                  </a:lnTo>
                  <a:lnTo>
                    <a:pt x="285" y="297"/>
                  </a:lnTo>
                  <a:lnTo>
                    <a:pt x="280" y="303"/>
                  </a:lnTo>
                  <a:lnTo>
                    <a:pt x="284" y="296"/>
                  </a:lnTo>
                  <a:lnTo>
                    <a:pt x="279" y="291"/>
                  </a:lnTo>
                  <a:lnTo>
                    <a:pt x="285" y="287"/>
                  </a:lnTo>
                  <a:lnTo>
                    <a:pt x="280" y="280"/>
                  </a:lnTo>
                  <a:lnTo>
                    <a:pt x="284" y="277"/>
                  </a:lnTo>
                  <a:lnTo>
                    <a:pt x="287" y="280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5" y="269"/>
                  </a:lnTo>
                  <a:lnTo>
                    <a:pt x="292" y="269"/>
                  </a:lnTo>
                  <a:lnTo>
                    <a:pt x="294" y="266"/>
                  </a:lnTo>
                  <a:lnTo>
                    <a:pt x="292" y="261"/>
                  </a:lnTo>
                  <a:lnTo>
                    <a:pt x="294" y="254"/>
                  </a:lnTo>
                  <a:lnTo>
                    <a:pt x="289" y="250"/>
                  </a:lnTo>
                  <a:lnTo>
                    <a:pt x="306" y="243"/>
                  </a:lnTo>
                  <a:lnTo>
                    <a:pt x="302" y="238"/>
                  </a:lnTo>
                  <a:lnTo>
                    <a:pt x="302" y="231"/>
                  </a:lnTo>
                  <a:lnTo>
                    <a:pt x="304" y="230"/>
                  </a:lnTo>
                  <a:lnTo>
                    <a:pt x="300" y="224"/>
                  </a:lnTo>
                  <a:lnTo>
                    <a:pt x="307" y="227"/>
                  </a:lnTo>
                  <a:lnTo>
                    <a:pt x="308" y="223"/>
                  </a:lnTo>
                  <a:lnTo>
                    <a:pt x="314" y="218"/>
                  </a:lnTo>
                  <a:lnTo>
                    <a:pt x="313" y="211"/>
                  </a:lnTo>
                  <a:lnTo>
                    <a:pt x="319" y="211"/>
                  </a:lnTo>
                  <a:lnTo>
                    <a:pt x="322" y="209"/>
                  </a:lnTo>
                  <a:lnTo>
                    <a:pt x="327" y="203"/>
                  </a:lnTo>
                  <a:lnTo>
                    <a:pt x="326" y="199"/>
                  </a:lnTo>
                  <a:lnTo>
                    <a:pt x="330" y="191"/>
                  </a:lnTo>
                  <a:lnTo>
                    <a:pt x="326" y="188"/>
                  </a:lnTo>
                  <a:lnTo>
                    <a:pt x="326" y="177"/>
                  </a:lnTo>
                  <a:lnTo>
                    <a:pt x="327" y="184"/>
                  </a:lnTo>
                  <a:lnTo>
                    <a:pt x="334" y="181"/>
                  </a:lnTo>
                  <a:lnTo>
                    <a:pt x="327" y="177"/>
                  </a:lnTo>
                  <a:lnTo>
                    <a:pt x="327" y="168"/>
                  </a:lnTo>
                  <a:lnTo>
                    <a:pt x="330" y="174"/>
                  </a:lnTo>
                  <a:lnTo>
                    <a:pt x="334" y="174"/>
                  </a:lnTo>
                  <a:lnTo>
                    <a:pt x="333" y="161"/>
                  </a:lnTo>
                  <a:lnTo>
                    <a:pt x="336" y="165"/>
                  </a:lnTo>
                  <a:lnTo>
                    <a:pt x="342" y="161"/>
                  </a:lnTo>
                  <a:lnTo>
                    <a:pt x="348" y="155"/>
                  </a:lnTo>
                  <a:lnTo>
                    <a:pt x="348" y="150"/>
                  </a:lnTo>
                  <a:lnTo>
                    <a:pt x="345" y="147"/>
                  </a:lnTo>
                  <a:lnTo>
                    <a:pt x="345" y="146"/>
                  </a:lnTo>
                  <a:lnTo>
                    <a:pt x="352" y="142"/>
                  </a:lnTo>
                  <a:lnTo>
                    <a:pt x="354" y="136"/>
                  </a:lnTo>
                  <a:lnTo>
                    <a:pt x="360" y="134"/>
                  </a:lnTo>
                  <a:lnTo>
                    <a:pt x="361" y="132"/>
                  </a:lnTo>
                  <a:lnTo>
                    <a:pt x="359" y="116"/>
                  </a:lnTo>
                  <a:lnTo>
                    <a:pt x="359" y="108"/>
                  </a:lnTo>
                  <a:lnTo>
                    <a:pt x="353" y="109"/>
                  </a:lnTo>
                  <a:lnTo>
                    <a:pt x="354" y="103"/>
                  </a:lnTo>
                  <a:lnTo>
                    <a:pt x="360" y="101"/>
                  </a:lnTo>
                  <a:lnTo>
                    <a:pt x="363" y="105"/>
                  </a:lnTo>
                  <a:lnTo>
                    <a:pt x="365" y="100"/>
                  </a:lnTo>
                  <a:lnTo>
                    <a:pt x="361" y="93"/>
                  </a:lnTo>
                  <a:lnTo>
                    <a:pt x="365" y="92"/>
                  </a:lnTo>
                  <a:lnTo>
                    <a:pt x="369" y="86"/>
                  </a:lnTo>
                  <a:lnTo>
                    <a:pt x="373" y="84"/>
                  </a:lnTo>
                  <a:lnTo>
                    <a:pt x="368" y="77"/>
                  </a:lnTo>
                  <a:lnTo>
                    <a:pt x="368" y="76"/>
                  </a:lnTo>
                  <a:lnTo>
                    <a:pt x="372" y="73"/>
                  </a:lnTo>
                  <a:lnTo>
                    <a:pt x="377" y="70"/>
                  </a:lnTo>
                  <a:lnTo>
                    <a:pt x="384" y="65"/>
                  </a:lnTo>
                  <a:lnTo>
                    <a:pt x="380" y="58"/>
                  </a:lnTo>
                  <a:lnTo>
                    <a:pt x="387" y="55"/>
                  </a:lnTo>
                  <a:lnTo>
                    <a:pt x="386" y="50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692816" y="1624944"/>
              <a:ext cx="661084" cy="774790"/>
            </a:xfrm>
            <a:custGeom>
              <a:avLst/>
              <a:gdLst>
                <a:gd name="T0" fmla="*/ 210 w 520"/>
                <a:gd name="T1" fmla="*/ 12 h 609"/>
                <a:gd name="T2" fmla="*/ 126 w 520"/>
                <a:gd name="T3" fmla="*/ 75 h 609"/>
                <a:gd name="T4" fmla="*/ 112 w 520"/>
                <a:gd name="T5" fmla="*/ 92 h 609"/>
                <a:gd name="T6" fmla="*/ 103 w 520"/>
                <a:gd name="T7" fmla="*/ 83 h 609"/>
                <a:gd name="T8" fmla="*/ 90 w 520"/>
                <a:gd name="T9" fmla="*/ 77 h 609"/>
                <a:gd name="T10" fmla="*/ 78 w 520"/>
                <a:gd name="T11" fmla="*/ 74 h 609"/>
                <a:gd name="T12" fmla="*/ 67 w 520"/>
                <a:gd name="T13" fmla="*/ 88 h 609"/>
                <a:gd name="T14" fmla="*/ 67 w 520"/>
                <a:gd name="T15" fmla="*/ 105 h 609"/>
                <a:gd name="T16" fmla="*/ 69 w 520"/>
                <a:gd name="T17" fmla="*/ 124 h 609"/>
                <a:gd name="T18" fmla="*/ 66 w 520"/>
                <a:gd name="T19" fmla="*/ 139 h 609"/>
                <a:gd name="T20" fmla="*/ 67 w 520"/>
                <a:gd name="T21" fmla="*/ 166 h 609"/>
                <a:gd name="T22" fmla="*/ 59 w 520"/>
                <a:gd name="T23" fmla="*/ 185 h 609"/>
                <a:gd name="T24" fmla="*/ 58 w 520"/>
                <a:gd name="T25" fmla="*/ 199 h 609"/>
                <a:gd name="T26" fmla="*/ 67 w 520"/>
                <a:gd name="T27" fmla="*/ 220 h 609"/>
                <a:gd name="T28" fmla="*/ 70 w 520"/>
                <a:gd name="T29" fmla="*/ 232 h 609"/>
                <a:gd name="T30" fmla="*/ 82 w 520"/>
                <a:gd name="T31" fmla="*/ 253 h 609"/>
                <a:gd name="T32" fmla="*/ 81 w 520"/>
                <a:gd name="T33" fmla="*/ 263 h 609"/>
                <a:gd name="T34" fmla="*/ 57 w 520"/>
                <a:gd name="T35" fmla="*/ 281 h 609"/>
                <a:gd name="T36" fmla="*/ 47 w 520"/>
                <a:gd name="T37" fmla="*/ 296 h 609"/>
                <a:gd name="T38" fmla="*/ 43 w 520"/>
                <a:gd name="T39" fmla="*/ 315 h 609"/>
                <a:gd name="T40" fmla="*/ 30 w 520"/>
                <a:gd name="T41" fmla="*/ 337 h 609"/>
                <a:gd name="T42" fmla="*/ 20 w 520"/>
                <a:gd name="T43" fmla="*/ 346 h 609"/>
                <a:gd name="T44" fmla="*/ 23 w 520"/>
                <a:gd name="T45" fmla="*/ 360 h 609"/>
                <a:gd name="T46" fmla="*/ 20 w 520"/>
                <a:gd name="T47" fmla="*/ 372 h 609"/>
                <a:gd name="T48" fmla="*/ 34 w 520"/>
                <a:gd name="T49" fmla="*/ 378 h 609"/>
                <a:gd name="T50" fmla="*/ 34 w 520"/>
                <a:gd name="T51" fmla="*/ 395 h 609"/>
                <a:gd name="T52" fmla="*/ 25 w 520"/>
                <a:gd name="T53" fmla="*/ 404 h 609"/>
                <a:gd name="T54" fmla="*/ 17 w 520"/>
                <a:gd name="T55" fmla="*/ 402 h 609"/>
                <a:gd name="T56" fmla="*/ 11 w 520"/>
                <a:gd name="T57" fmla="*/ 403 h 609"/>
                <a:gd name="T58" fmla="*/ 0 w 520"/>
                <a:gd name="T59" fmla="*/ 422 h 609"/>
                <a:gd name="T60" fmla="*/ 180 w 520"/>
                <a:gd name="T61" fmla="*/ 526 h 609"/>
                <a:gd name="T62" fmla="*/ 410 w 520"/>
                <a:gd name="T63" fmla="*/ 603 h 609"/>
                <a:gd name="T64" fmla="*/ 450 w 520"/>
                <a:gd name="T65" fmla="*/ 606 h 609"/>
                <a:gd name="T66" fmla="*/ 415 w 520"/>
                <a:gd name="T67" fmla="*/ 4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0" h="609">
                  <a:moveTo>
                    <a:pt x="314" y="28"/>
                  </a:moveTo>
                  <a:lnTo>
                    <a:pt x="210" y="12"/>
                  </a:lnTo>
                  <a:lnTo>
                    <a:pt x="139" y="0"/>
                  </a:lnTo>
                  <a:lnTo>
                    <a:pt x="126" y="75"/>
                  </a:lnTo>
                  <a:lnTo>
                    <a:pt x="119" y="85"/>
                  </a:lnTo>
                  <a:lnTo>
                    <a:pt x="112" y="92"/>
                  </a:lnTo>
                  <a:lnTo>
                    <a:pt x="105" y="90"/>
                  </a:lnTo>
                  <a:lnTo>
                    <a:pt x="103" y="83"/>
                  </a:lnTo>
                  <a:lnTo>
                    <a:pt x="97" y="77"/>
                  </a:lnTo>
                  <a:lnTo>
                    <a:pt x="90" y="77"/>
                  </a:lnTo>
                  <a:lnTo>
                    <a:pt x="85" y="73"/>
                  </a:lnTo>
                  <a:lnTo>
                    <a:pt x="78" y="74"/>
                  </a:lnTo>
                  <a:lnTo>
                    <a:pt x="70" y="79"/>
                  </a:lnTo>
                  <a:lnTo>
                    <a:pt x="67" y="88"/>
                  </a:lnTo>
                  <a:lnTo>
                    <a:pt x="71" y="100"/>
                  </a:lnTo>
                  <a:lnTo>
                    <a:pt x="67" y="105"/>
                  </a:lnTo>
                  <a:lnTo>
                    <a:pt x="67" y="112"/>
                  </a:lnTo>
                  <a:lnTo>
                    <a:pt x="69" y="124"/>
                  </a:lnTo>
                  <a:lnTo>
                    <a:pt x="66" y="132"/>
                  </a:lnTo>
                  <a:lnTo>
                    <a:pt x="66" y="139"/>
                  </a:lnTo>
                  <a:lnTo>
                    <a:pt x="67" y="151"/>
                  </a:lnTo>
                  <a:lnTo>
                    <a:pt x="67" y="166"/>
                  </a:lnTo>
                  <a:lnTo>
                    <a:pt x="61" y="171"/>
                  </a:lnTo>
                  <a:lnTo>
                    <a:pt x="59" y="185"/>
                  </a:lnTo>
                  <a:lnTo>
                    <a:pt x="58" y="192"/>
                  </a:lnTo>
                  <a:lnTo>
                    <a:pt x="58" y="199"/>
                  </a:lnTo>
                  <a:lnTo>
                    <a:pt x="65" y="211"/>
                  </a:lnTo>
                  <a:lnTo>
                    <a:pt x="67" y="220"/>
                  </a:lnTo>
                  <a:lnTo>
                    <a:pt x="67" y="226"/>
                  </a:lnTo>
                  <a:lnTo>
                    <a:pt x="70" y="232"/>
                  </a:lnTo>
                  <a:lnTo>
                    <a:pt x="70" y="239"/>
                  </a:lnTo>
                  <a:lnTo>
                    <a:pt x="82" y="253"/>
                  </a:lnTo>
                  <a:lnTo>
                    <a:pt x="86" y="258"/>
                  </a:lnTo>
                  <a:lnTo>
                    <a:pt x="81" y="263"/>
                  </a:lnTo>
                  <a:lnTo>
                    <a:pt x="59" y="276"/>
                  </a:lnTo>
                  <a:lnTo>
                    <a:pt x="57" y="281"/>
                  </a:lnTo>
                  <a:lnTo>
                    <a:pt x="51" y="285"/>
                  </a:lnTo>
                  <a:lnTo>
                    <a:pt x="47" y="296"/>
                  </a:lnTo>
                  <a:lnTo>
                    <a:pt x="47" y="308"/>
                  </a:lnTo>
                  <a:lnTo>
                    <a:pt x="43" y="315"/>
                  </a:lnTo>
                  <a:lnTo>
                    <a:pt x="40" y="323"/>
                  </a:lnTo>
                  <a:lnTo>
                    <a:pt x="30" y="337"/>
                  </a:lnTo>
                  <a:lnTo>
                    <a:pt x="24" y="341"/>
                  </a:lnTo>
                  <a:lnTo>
                    <a:pt x="20" y="346"/>
                  </a:lnTo>
                  <a:lnTo>
                    <a:pt x="23" y="354"/>
                  </a:lnTo>
                  <a:lnTo>
                    <a:pt x="23" y="360"/>
                  </a:lnTo>
                  <a:lnTo>
                    <a:pt x="19" y="366"/>
                  </a:lnTo>
                  <a:lnTo>
                    <a:pt x="20" y="372"/>
                  </a:lnTo>
                  <a:lnTo>
                    <a:pt x="27" y="374"/>
                  </a:lnTo>
                  <a:lnTo>
                    <a:pt x="34" y="378"/>
                  </a:lnTo>
                  <a:lnTo>
                    <a:pt x="35" y="384"/>
                  </a:lnTo>
                  <a:lnTo>
                    <a:pt x="34" y="395"/>
                  </a:lnTo>
                  <a:lnTo>
                    <a:pt x="27" y="399"/>
                  </a:lnTo>
                  <a:lnTo>
                    <a:pt x="25" y="404"/>
                  </a:lnTo>
                  <a:lnTo>
                    <a:pt x="19" y="403"/>
                  </a:lnTo>
                  <a:lnTo>
                    <a:pt x="17" y="402"/>
                  </a:lnTo>
                  <a:lnTo>
                    <a:pt x="13" y="403"/>
                  </a:lnTo>
                  <a:lnTo>
                    <a:pt x="11" y="403"/>
                  </a:lnTo>
                  <a:lnTo>
                    <a:pt x="2" y="415"/>
                  </a:lnTo>
                  <a:lnTo>
                    <a:pt x="0" y="422"/>
                  </a:lnTo>
                  <a:lnTo>
                    <a:pt x="19" y="434"/>
                  </a:lnTo>
                  <a:lnTo>
                    <a:pt x="180" y="526"/>
                  </a:lnTo>
                  <a:lnTo>
                    <a:pt x="287" y="586"/>
                  </a:lnTo>
                  <a:lnTo>
                    <a:pt x="410" y="603"/>
                  </a:lnTo>
                  <a:lnTo>
                    <a:pt x="450" y="609"/>
                  </a:lnTo>
                  <a:lnTo>
                    <a:pt x="450" y="606"/>
                  </a:lnTo>
                  <a:lnTo>
                    <a:pt x="520" y="58"/>
                  </a:lnTo>
                  <a:lnTo>
                    <a:pt x="415" y="44"/>
                  </a:lnTo>
                  <a:lnTo>
                    <a:pt x="314" y="28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84" name="Freeform 183"/>
            <p:cNvSpPr>
              <a:spLocks noEditPoints="1"/>
            </p:cNvSpPr>
            <p:nvPr/>
          </p:nvSpPr>
          <p:spPr bwMode="auto">
            <a:xfrm>
              <a:off x="3415160" y="1952842"/>
              <a:ext cx="382107" cy="620097"/>
            </a:xfrm>
            <a:custGeom>
              <a:avLst/>
              <a:gdLst>
                <a:gd name="T0" fmla="*/ 290 w 301"/>
                <a:gd name="T1" fmla="*/ 364 h 487"/>
                <a:gd name="T2" fmla="*/ 290 w 301"/>
                <a:gd name="T3" fmla="*/ 344 h 487"/>
                <a:gd name="T4" fmla="*/ 291 w 301"/>
                <a:gd name="T5" fmla="*/ 333 h 487"/>
                <a:gd name="T6" fmla="*/ 283 w 301"/>
                <a:gd name="T7" fmla="*/ 317 h 487"/>
                <a:gd name="T8" fmla="*/ 282 w 301"/>
                <a:gd name="T9" fmla="*/ 292 h 487"/>
                <a:gd name="T10" fmla="*/ 283 w 301"/>
                <a:gd name="T11" fmla="*/ 273 h 487"/>
                <a:gd name="T12" fmla="*/ 293 w 301"/>
                <a:gd name="T13" fmla="*/ 263 h 487"/>
                <a:gd name="T14" fmla="*/ 286 w 301"/>
                <a:gd name="T15" fmla="*/ 254 h 487"/>
                <a:gd name="T16" fmla="*/ 283 w 301"/>
                <a:gd name="T17" fmla="*/ 237 h 487"/>
                <a:gd name="T18" fmla="*/ 275 w 301"/>
                <a:gd name="T19" fmla="*/ 227 h 487"/>
                <a:gd name="T20" fmla="*/ 266 w 301"/>
                <a:gd name="T21" fmla="*/ 210 h 487"/>
                <a:gd name="T22" fmla="*/ 262 w 301"/>
                <a:gd name="T23" fmla="*/ 199 h 487"/>
                <a:gd name="T24" fmla="*/ 204 w 301"/>
                <a:gd name="T25" fmla="*/ 0 h 487"/>
                <a:gd name="T26" fmla="*/ 0 w 301"/>
                <a:gd name="T27" fmla="*/ 20 h 487"/>
                <a:gd name="T28" fmla="*/ 5 w 301"/>
                <a:gd name="T29" fmla="*/ 27 h 487"/>
                <a:gd name="T30" fmla="*/ 5 w 301"/>
                <a:gd name="T31" fmla="*/ 325 h 487"/>
                <a:gd name="T32" fmla="*/ 25 w 301"/>
                <a:gd name="T33" fmla="*/ 472 h 487"/>
                <a:gd name="T34" fmla="*/ 42 w 301"/>
                <a:gd name="T35" fmla="*/ 474 h 487"/>
                <a:gd name="T36" fmla="*/ 51 w 301"/>
                <a:gd name="T37" fmla="*/ 452 h 487"/>
                <a:gd name="T38" fmla="*/ 53 w 301"/>
                <a:gd name="T39" fmla="*/ 440 h 487"/>
                <a:gd name="T40" fmla="*/ 56 w 301"/>
                <a:gd name="T41" fmla="*/ 441 h 487"/>
                <a:gd name="T42" fmla="*/ 63 w 301"/>
                <a:gd name="T43" fmla="*/ 448 h 487"/>
                <a:gd name="T44" fmla="*/ 61 w 301"/>
                <a:gd name="T45" fmla="*/ 460 h 487"/>
                <a:gd name="T46" fmla="*/ 72 w 301"/>
                <a:gd name="T47" fmla="*/ 470 h 487"/>
                <a:gd name="T48" fmla="*/ 78 w 301"/>
                <a:gd name="T49" fmla="*/ 475 h 487"/>
                <a:gd name="T50" fmla="*/ 70 w 301"/>
                <a:gd name="T51" fmla="*/ 483 h 487"/>
                <a:gd name="T52" fmla="*/ 60 w 301"/>
                <a:gd name="T53" fmla="*/ 486 h 487"/>
                <a:gd name="T54" fmla="*/ 91 w 301"/>
                <a:gd name="T55" fmla="*/ 479 h 487"/>
                <a:gd name="T56" fmla="*/ 91 w 301"/>
                <a:gd name="T57" fmla="*/ 471 h 487"/>
                <a:gd name="T58" fmla="*/ 105 w 301"/>
                <a:gd name="T59" fmla="*/ 467 h 487"/>
                <a:gd name="T60" fmla="*/ 105 w 301"/>
                <a:gd name="T61" fmla="*/ 453 h 487"/>
                <a:gd name="T62" fmla="*/ 106 w 301"/>
                <a:gd name="T63" fmla="*/ 441 h 487"/>
                <a:gd name="T64" fmla="*/ 94 w 301"/>
                <a:gd name="T65" fmla="*/ 432 h 487"/>
                <a:gd name="T66" fmla="*/ 87 w 301"/>
                <a:gd name="T67" fmla="*/ 411 h 487"/>
                <a:gd name="T68" fmla="*/ 170 w 301"/>
                <a:gd name="T69" fmla="*/ 399 h 487"/>
                <a:gd name="T70" fmla="*/ 301 w 301"/>
                <a:gd name="T71" fmla="*/ 380 h 487"/>
                <a:gd name="T72" fmla="*/ 44 w 301"/>
                <a:gd name="T73" fmla="*/ 486 h 487"/>
                <a:gd name="T74" fmla="*/ 38 w 301"/>
                <a:gd name="T7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1" h="487">
                  <a:moveTo>
                    <a:pt x="296" y="371"/>
                  </a:moveTo>
                  <a:lnTo>
                    <a:pt x="290" y="364"/>
                  </a:lnTo>
                  <a:lnTo>
                    <a:pt x="289" y="359"/>
                  </a:lnTo>
                  <a:lnTo>
                    <a:pt x="290" y="344"/>
                  </a:lnTo>
                  <a:lnTo>
                    <a:pt x="290" y="338"/>
                  </a:lnTo>
                  <a:lnTo>
                    <a:pt x="291" y="333"/>
                  </a:lnTo>
                  <a:lnTo>
                    <a:pt x="289" y="323"/>
                  </a:lnTo>
                  <a:lnTo>
                    <a:pt x="283" y="317"/>
                  </a:lnTo>
                  <a:lnTo>
                    <a:pt x="279" y="305"/>
                  </a:lnTo>
                  <a:lnTo>
                    <a:pt x="282" y="292"/>
                  </a:lnTo>
                  <a:lnTo>
                    <a:pt x="283" y="286"/>
                  </a:lnTo>
                  <a:lnTo>
                    <a:pt x="283" y="273"/>
                  </a:lnTo>
                  <a:lnTo>
                    <a:pt x="287" y="268"/>
                  </a:lnTo>
                  <a:lnTo>
                    <a:pt x="293" y="263"/>
                  </a:lnTo>
                  <a:lnTo>
                    <a:pt x="291" y="257"/>
                  </a:lnTo>
                  <a:lnTo>
                    <a:pt x="286" y="254"/>
                  </a:lnTo>
                  <a:lnTo>
                    <a:pt x="287" y="245"/>
                  </a:lnTo>
                  <a:lnTo>
                    <a:pt x="283" y="237"/>
                  </a:lnTo>
                  <a:lnTo>
                    <a:pt x="282" y="236"/>
                  </a:lnTo>
                  <a:lnTo>
                    <a:pt x="275" y="227"/>
                  </a:lnTo>
                  <a:lnTo>
                    <a:pt x="270" y="215"/>
                  </a:lnTo>
                  <a:lnTo>
                    <a:pt x="266" y="210"/>
                  </a:lnTo>
                  <a:lnTo>
                    <a:pt x="264" y="203"/>
                  </a:lnTo>
                  <a:lnTo>
                    <a:pt x="262" y="199"/>
                  </a:lnTo>
                  <a:lnTo>
                    <a:pt x="233" y="93"/>
                  </a:lnTo>
                  <a:lnTo>
                    <a:pt x="204" y="0"/>
                  </a:lnTo>
                  <a:lnTo>
                    <a:pt x="116" y="11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7"/>
                  </a:lnTo>
                  <a:lnTo>
                    <a:pt x="10" y="30"/>
                  </a:lnTo>
                  <a:lnTo>
                    <a:pt x="5" y="325"/>
                  </a:lnTo>
                  <a:lnTo>
                    <a:pt x="25" y="470"/>
                  </a:lnTo>
                  <a:lnTo>
                    <a:pt x="25" y="472"/>
                  </a:lnTo>
                  <a:lnTo>
                    <a:pt x="30" y="471"/>
                  </a:lnTo>
                  <a:lnTo>
                    <a:pt x="42" y="474"/>
                  </a:lnTo>
                  <a:lnTo>
                    <a:pt x="49" y="474"/>
                  </a:lnTo>
                  <a:lnTo>
                    <a:pt x="51" y="452"/>
                  </a:lnTo>
                  <a:lnTo>
                    <a:pt x="51" y="445"/>
                  </a:lnTo>
                  <a:lnTo>
                    <a:pt x="53" y="440"/>
                  </a:lnTo>
                  <a:lnTo>
                    <a:pt x="53" y="437"/>
                  </a:lnTo>
                  <a:lnTo>
                    <a:pt x="56" y="441"/>
                  </a:lnTo>
                  <a:lnTo>
                    <a:pt x="60" y="443"/>
                  </a:lnTo>
                  <a:lnTo>
                    <a:pt x="63" y="448"/>
                  </a:lnTo>
                  <a:lnTo>
                    <a:pt x="64" y="455"/>
                  </a:lnTo>
                  <a:lnTo>
                    <a:pt x="61" y="460"/>
                  </a:lnTo>
                  <a:lnTo>
                    <a:pt x="65" y="466"/>
                  </a:lnTo>
                  <a:lnTo>
                    <a:pt x="72" y="470"/>
                  </a:lnTo>
                  <a:lnTo>
                    <a:pt x="74" y="468"/>
                  </a:lnTo>
                  <a:lnTo>
                    <a:pt x="78" y="475"/>
                  </a:lnTo>
                  <a:lnTo>
                    <a:pt x="76" y="482"/>
                  </a:lnTo>
                  <a:lnTo>
                    <a:pt x="70" y="483"/>
                  </a:lnTo>
                  <a:lnTo>
                    <a:pt x="64" y="483"/>
                  </a:lnTo>
                  <a:lnTo>
                    <a:pt x="60" y="486"/>
                  </a:lnTo>
                  <a:lnTo>
                    <a:pt x="84" y="482"/>
                  </a:lnTo>
                  <a:lnTo>
                    <a:pt x="91" y="479"/>
                  </a:lnTo>
                  <a:lnTo>
                    <a:pt x="93" y="474"/>
                  </a:lnTo>
                  <a:lnTo>
                    <a:pt x="91" y="471"/>
                  </a:lnTo>
                  <a:lnTo>
                    <a:pt x="98" y="472"/>
                  </a:lnTo>
                  <a:lnTo>
                    <a:pt x="105" y="467"/>
                  </a:lnTo>
                  <a:lnTo>
                    <a:pt x="106" y="456"/>
                  </a:lnTo>
                  <a:lnTo>
                    <a:pt x="105" y="453"/>
                  </a:lnTo>
                  <a:lnTo>
                    <a:pt x="103" y="451"/>
                  </a:lnTo>
                  <a:lnTo>
                    <a:pt x="106" y="441"/>
                  </a:lnTo>
                  <a:lnTo>
                    <a:pt x="101" y="434"/>
                  </a:lnTo>
                  <a:lnTo>
                    <a:pt x="94" y="432"/>
                  </a:lnTo>
                  <a:lnTo>
                    <a:pt x="84" y="420"/>
                  </a:lnTo>
                  <a:lnTo>
                    <a:pt x="87" y="411"/>
                  </a:lnTo>
                  <a:lnTo>
                    <a:pt x="93" y="407"/>
                  </a:lnTo>
                  <a:lnTo>
                    <a:pt x="170" y="399"/>
                  </a:lnTo>
                  <a:lnTo>
                    <a:pt x="301" y="383"/>
                  </a:lnTo>
                  <a:lnTo>
                    <a:pt x="301" y="380"/>
                  </a:lnTo>
                  <a:lnTo>
                    <a:pt x="296" y="371"/>
                  </a:lnTo>
                  <a:close/>
                  <a:moveTo>
                    <a:pt x="44" y="486"/>
                  </a:moveTo>
                  <a:lnTo>
                    <a:pt x="48" y="483"/>
                  </a:lnTo>
                  <a:lnTo>
                    <a:pt x="38" y="487"/>
                  </a:lnTo>
                  <a:lnTo>
                    <a:pt x="44" y="486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85" name="Freeform 184"/>
            <p:cNvSpPr>
              <a:spLocks noEditPoints="1"/>
            </p:cNvSpPr>
            <p:nvPr/>
          </p:nvSpPr>
          <p:spPr bwMode="auto">
            <a:xfrm>
              <a:off x="3802555" y="1585279"/>
              <a:ext cx="838255" cy="396650"/>
            </a:xfrm>
            <a:custGeom>
              <a:avLst/>
              <a:gdLst>
                <a:gd name="T0" fmla="*/ 510 w 619"/>
                <a:gd name="T1" fmla="*/ 229 h 293"/>
                <a:gd name="T2" fmla="*/ 559 w 619"/>
                <a:gd name="T3" fmla="*/ 192 h 293"/>
                <a:gd name="T4" fmla="*/ 566 w 619"/>
                <a:gd name="T5" fmla="*/ 192 h 293"/>
                <a:gd name="T6" fmla="*/ 586 w 619"/>
                <a:gd name="T7" fmla="*/ 182 h 293"/>
                <a:gd name="T8" fmla="*/ 592 w 619"/>
                <a:gd name="T9" fmla="*/ 170 h 293"/>
                <a:gd name="T10" fmla="*/ 615 w 619"/>
                <a:gd name="T11" fmla="*/ 74 h 293"/>
                <a:gd name="T12" fmla="*/ 605 w 619"/>
                <a:gd name="T13" fmla="*/ 71 h 293"/>
                <a:gd name="T14" fmla="*/ 592 w 619"/>
                <a:gd name="T15" fmla="*/ 95 h 293"/>
                <a:gd name="T16" fmla="*/ 591 w 619"/>
                <a:gd name="T17" fmla="*/ 78 h 293"/>
                <a:gd name="T18" fmla="*/ 574 w 619"/>
                <a:gd name="T19" fmla="*/ 68 h 293"/>
                <a:gd name="T20" fmla="*/ 550 w 619"/>
                <a:gd name="T21" fmla="*/ 77 h 293"/>
                <a:gd name="T22" fmla="*/ 534 w 619"/>
                <a:gd name="T23" fmla="*/ 60 h 293"/>
                <a:gd name="T24" fmla="*/ 536 w 619"/>
                <a:gd name="T25" fmla="*/ 49 h 293"/>
                <a:gd name="T26" fmla="*/ 542 w 619"/>
                <a:gd name="T27" fmla="*/ 68 h 293"/>
                <a:gd name="T28" fmla="*/ 560 w 619"/>
                <a:gd name="T29" fmla="*/ 55 h 293"/>
                <a:gd name="T30" fmla="*/ 577 w 619"/>
                <a:gd name="T31" fmla="*/ 54 h 293"/>
                <a:gd name="T32" fmla="*/ 570 w 619"/>
                <a:gd name="T33" fmla="*/ 40 h 293"/>
                <a:gd name="T34" fmla="*/ 589 w 619"/>
                <a:gd name="T35" fmla="*/ 40 h 293"/>
                <a:gd name="T36" fmla="*/ 602 w 619"/>
                <a:gd name="T37" fmla="*/ 45 h 293"/>
                <a:gd name="T38" fmla="*/ 579 w 619"/>
                <a:gd name="T39" fmla="*/ 18 h 293"/>
                <a:gd name="T40" fmla="*/ 267 w 619"/>
                <a:gd name="T41" fmla="*/ 74 h 293"/>
                <a:gd name="T42" fmla="*/ 171 w 619"/>
                <a:gd name="T43" fmla="*/ 92 h 293"/>
                <a:gd name="T44" fmla="*/ 158 w 619"/>
                <a:gd name="T45" fmla="*/ 118 h 293"/>
                <a:gd name="T46" fmla="*/ 133 w 619"/>
                <a:gd name="T47" fmla="*/ 137 h 293"/>
                <a:gd name="T48" fmla="*/ 115 w 619"/>
                <a:gd name="T49" fmla="*/ 154 h 293"/>
                <a:gd name="T50" fmla="*/ 99 w 619"/>
                <a:gd name="T51" fmla="*/ 160 h 293"/>
                <a:gd name="T52" fmla="*/ 83 w 619"/>
                <a:gd name="T53" fmla="*/ 175 h 293"/>
                <a:gd name="T54" fmla="*/ 38 w 619"/>
                <a:gd name="T55" fmla="*/ 202 h 293"/>
                <a:gd name="T56" fmla="*/ 18 w 619"/>
                <a:gd name="T57" fmla="*/ 229 h 293"/>
                <a:gd name="T58" fmla="*/ 90 w 619"/>
                <a:gd name="T59" fmla="*/ 248 h 293"/>
                <a:gd name="T60" fmla="*/ 136 w 619"/>
                <a:gd name="T61" fmla="*/ 225 h 293"/>
                <a:gd name="T62" fmla="*/ 240 w 619"/>
                <a:gd name="T63" fmla="*/ 211 h 293"/>
                <a:gd name="T64" fmla="*/ 263 w 619"/>
                <a:gd name="T65" fmla="*/ 230 h 293"/>
                <a:gd name="T66" fmla="*/ 441 w 619"/>
                <a:gd name="T67" fmla="*/ 292 h 293"/>
                <a:gd name="T68" fmla="*/ 471 w 619"/>
                <a:gd name="T69" fmla="*/ 285 h 293"/>
                <a:gd name="T70" fmla="*/ 483 w 619"/>
                <a:gd name="T71" fmla="*/ 257 h 293"/>
                <a:gd name="T72" fmla="*/ 491 w 619"/>
                <a:gd name="T73" fmla="*/ 260 h 293"/>
                <a:gd name="T74" fmla="*/ 518 w 619"/>
                <a:gd name="T75" fmla="*/ 219 h 293"/>
                <a:gd name="T76" fmla="*/ 522 w 619"/>
                <a:gd name="T77" fmla="*/ 206 h 293"/>
                <a:gd name="T78" fmla="*/ 529 w 619"/>
                <a:gd name="T79" fmla="*/ 207 h 293"/>
                <a:gd name="T80" fmla="*/ 561 w 619"/>
                <a:gd name="T81" fmla="*/ 191 h 293"/>
                <a:gd name="T82" fmla="*/ 571 w 619"/>
                <a:gd name="T83" fmla="*/ 182 h 293"/>
                <a:gd name="T84" fmla="*/ 589 w 619"/>
                <a:gd name="T85" fmla="*/ 168 h 293"/>
                <a:gd name="T86" fmla="*/ 584 w 619"/>
                <a:gd name="T87" fmla="*/ 164 h 293"/>
                <a:gd name="T88" fmla="*/ 577 w 619"/>
                <a:gd name="T89" fmla="*/ 160 h 293"/>
                <a:gd name="T90" fmla="*/ 568 w 619"/>
                <a:gd name="T91" fmla="*/ 164 h 293"/>
                <a:gd name="T92" fmla="*/ 531 w 619"/>
                <a:gd name="T93" fmla="*/ 156 h 293"/>
                <a:gd name="T94" fmla="*/ 555 w 619"/>
                <a:gd name="T95" fmla="*/ 166 h 293"/>
                <a:gd name="T96" fmla="*/ 563 w 619"/>
                <a:gd name="T97" fmla="*/ 148 h 293"/>
                <a:gd name="T98" fmla="*/ 560 w 619"/>
                <a:gd name="T99" fmla="*/ 132 h 293"/>
                <a:gd name="T100" fmla="*/ 527 w 619"/>
                <a:gd name="T101" fmla="*/ 122 h 293"/>
                <a:gd name="T102" fmla="*/ 560 w 619"/>
                <a:gd name="T103" fmla="*/ 124 h 293"/>
                <a:gd name="T104" fmla="*/ 560 w 619"/>
                <a:gd name="T105" fmla="*/ 117 h 293"/>
                <a:gd name="T106" fmla="*/ 575 w 619"/>
                <a:gd name="T107" fmla="*/ 123 h 293"/>
                <a:gd name="T108" fmla="*/ 607 w 619"/>
                <a:gd name="T109" fmla="*/ 101 h 293"/>
                <a:gd name="T110" fmla="*/ 586 w 619"/>
                <a:gd name="T111" fmla="*/ 17 h 293"/>
                <a:gd name="T112" fmla="*/ 586 w 619"/>
                <a:gd name="T113" fmla="*/ 17 h 293"/>
                <a:gd name="T114" fmla="*/ 589 w 619"/>
                <a:gd name="T115" fmla="*/ 1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9" h="293">
                  <a:moveTo>
                    <a:pt x="514" y="223"/>
                  </a:moveTo>
                  <a:lnTo>
                    <a:pt x="509" y="228"/>
                  </a:lnTo>
                  <a:lnTo>
                    <a:pt x="506" y="234"/>
                  </a:lnTo>
                  <a:lnTo>
                    <a:pt x="510" y="229"/>
                  </a:lnTo>
                  <a:lnTo>
                    <a:pt x="522" y="217"/>
                  </a:lnTo>
                  <a:lnTo>
                    <a:pt x="520" y="217"/>
                  </a:lnTo>
                  <a:lnTo>
                    <a:pt x="514" y="223"/>
                  </a:lnTo>
                  <a:close/>
                  <a:moveTo>
                    <a:pt x="559" y="192"/>
                  </a:moveTo>
                  <a:lnTo>
                    <a:pt x="547" y="197"/>
                  </a:lnTo>
                  <a:lnTo>
                    <a:pt x="543" y="200"/>
                  </a:lnTo>
                  <a:lnTo>
                    <a:pt x="555" y="194"/>
                  </a:lnTo>
                  <a:lnTo>
                    <a:pt x="566" y="192"/>
                  </a:lnTo>
                  <a:lnTo>
                    <a:pt x="565" y="191"/>
                  </a:lnTo>
                  <a:lnTo>
                    <a:pt x="559" y="192"/>
                  </a:lnTo>
                  <a:close/>
                  <a:moveTo>
                    <a:pt x="588" y="177"/>
                  </a:moveTo>
                  <a:lnTo>
                    <a:pt x="586" y="182"/>
                  </a:lnTo>
                  <a:lnTo>
                    <a:pt x="580" y="196"/>
                  </a:lnTo>
                  <a:lnTo>
                    <a:pt x="588" y="178"/>
                  </a:lnTo>
                  <a:lnTo>
                    <a:pt x="597" y="164"/>
                  </a:lnTo>
                  <a:lnTo>
                    <a:pt x="592" y="170"/>
                  </a:lnTo>
                  <a:lnTo>
                    <a:pt x="588" y="177"/>
                  </a:lnTo>
                  <a:close/>
                  <a:moveTo>
                    <a:pt x="619" y="91"/>
                  </a:moveTo>
                  <a:lnTo>
                    <a:pt x="616" y="86"/>
                  </a:lnTo>
                  <a:lnTo>
                    <a:pt x="615" y="74"/>
                  </a:lnTo>
                  <a:lnTo>
                    <a:pt x="611" y="68"/>
                  </a:lnTo>
                  <a:lnTo>
                    <a:pt x="605" y="63"/>
                  </a:lnTo>
                  <a:lnTo>
                    <a:pt x="606" y="65"/>
                  </a:lnTo>
                  <a:lnTo>
                    <a:pt x="605" y="71"/>
                  </a:lnTo>
                  <a:lnTo>
                    <a:pt x="596" y="71"/>
                  </a:lnTo>
                  <a:lnTo>
                    <a:pt x="596" y="77"/>
                  </a:lnTo>
                  <a:lnTo>
                    <a:pt x="598" y="88"/>
                  </a:lnTo>
                  <a:lnTo>
                    <a:pt x="592" y="95"/>
                  </a:lnTo>
                  <a:lnTo>
                    <a:pt x="589" y="91"/>
                  </a:lnTo>
                  <a:lnTo>
                    <a:pt x="593" y="86"/>
                  </a:lnTo>
                  <a:lnTo>
                    <a:pt x="588" y="83"/>
                  </a:lnTo>
                  <a:lnTo>
                    <a:pt x="591" y="78"/>
                  </a:lnTo>
                  <a:lnTo>
                    <a:pt x="591" y="71"/>
                  </a:lnTo>
                  <a:lnTo>
                    <a:pt x="589" y="65"/>
                  </a:lnTo>
                  <a:lnTo>
                    <a:pt x="583" y="65"/>
                  </a:lnTo>
                  <a:lnTo>
                    <a:pt x="574" y="68"/>
                  </a:lnTo>
                  <a:lnTo>
                    <a:pt x="573" y="74"/>
                  </a:lnTo>
                  <a:lnTo>
                    <a:pt x="561" y="71"/>
                  </a:lnTo>
                  <a:lnTo>
                    <a:pt x="555" y="76"/>
                  </a:lnTo>
                  <a:lnTo>
                    <a:pt x="550" y="77"/>
                  </a:lnTo>
                  <a:lnTo>
                    <a:pt x="543" y="78"/>
                  </a:lnTo>
                  <a:lnTo>
                    <a:pt x="542" y="72"/>
                  </a:lnTo>
                  <a:lnTo>
                    <a:pt x="538" y="67"/>
                  </a:lnTo>
                  <a:lnTo>
                    <a:pt x="534" y="60"/>
                  </a:lnTo>
                  <a:lnTo>
                    <a:pt x="533" y="55"/>
                  </a:lnTo>
                  <a:lnTo>
                    <a:pt x="536" y="50"/>
                  </a:lnTo>
                  <a:lnTo>
                    <a:pt x="533" y="45"/>
                  </a:lnTo>
                  <a:lnTo>
                    <a:pt x="536" y="49"/>
                  </a:lnTo>
                  <a:lnTo>
                    <a:pt x="536" y="50"/>
                  </a:lnTo>
                  <a:lnTo>
                    <a:pt x="537" y="51"/>
                  </a:lnTo>
                  <a:lnTo>
                    <a:pt x="536" y="57"/>
                  </a:lnTo>
                  <a:lnTo>
                    <a:pt x="542" y="68"/>
                  </a:lnTo>
                  <a:lnTo>
                    <a:pt x="547" y="68"/>
                  </a:lnTo>
                  <a:lnTo>
                    <a:pt x="554" y="71"/>
                  </a:lnTo>
                  <a:lnTo>
                    <a:pt x="566" y="59"/>
                  </a:lnTo>
                  <a:lnTo>
                    <a:pt x="560" y="55"/>
                  </a:lnTo>
                  <a:lnTo>
                    <a:pt x="566" y="55"/>
                  </a:lnTo>
                  <a:lnTo>
                    <a:pt x="574" y="57"/>
                  </a:lnTo>
                  <a:lnTo>
                    <a:pt x="570" y="51"/>
                  </a:lnTo>
                  <a:lnTo>
                    <a:pt x="577" y="54"/>
                  </a:lnTo>
                  <a:lnTo>
                    <a:pt x="582" y="51"/>
                  </a:lnTo>
                  <a:lnTo>
                    <a:pt x="582" y="46"/>
                  </a:lnTo>
                  <a:lnTo>
                    <a:pt x="575" y="41"/>
                  </a:lnTo>
                  <a:lnTo>
                    <a:pt x="570" y="40"/>
                  </a:lnTo>
                  <a:lnTo>
                    <a:pt x="577" y="39"/>
                  </a:lnTo>
                  <a:lnTo>
                    <a:pt x="588" y="45"/>
                  </a:lnTo>
                  <a:lnTo>
                    <a:pt x="596" y="45"/>
                  </a:lnTo>
                  <a:lnTo>
                    <a:pt x="589" y="40"/>
                  </a:lnTo>
                  <a:lnTo>
                    <a:pt x="586" y="35"/>
                  </a:lnTo>
                  <a:lnTo>
                    <a:pt x="598" y="44"/>
                  </a:lnTo>
                  <a:lnTo>
                    <a:pt x="602" y="51"/>
                  </a:lnTo>
                  <a:lnTo>
                    <a:pt x="602" y="45"/>
                  </a:lnTo>
                  <a:lnTo>
                    <a:pt x="591" y="28"/>
                  </a:lnTo>
                  <a:lnTo>
                    <a:pt x="591" y="25"/>
                  </a:lnTo>
                  <a:lnTo>
                    <a:pt x="584" y="25"/>
                  </a:lnTo>
                  <a:lnTo>
                    <a:pt x="579" y="18"/>
                  </a:lnTo>
                  <a:lnTo>
                    <a:pt x="578" y="13"/>
                  </a:lnTo>
                  <a:lnTo>
                    <a:pt x="508" y="28"/>
                  </a:lnTo>
                  <a:lnTo>
                    <a:pt x="426" y="45"/>
                  </a:lnTo>
                  <a:lnTo>
                    <a:pt x="267" y="74"/>
                  </a:lnTo>
                  <a:lnTo>
                    <a:pt x="208" y="83"/>
                  </a:lnTo>
                  <a:lnTo>
                    <a:pt x="185" y="86"/>
                  </a:lnTo>
                  <a:lnTo>
                    <a:pt x="173" y="85"/>
                  </a:lnTo>
                  <a:lnTo>
                    <a:pt x="171" y="92"/>
                  </a:lnTo>
                  <a:lnTo>
                    <a:pt x="171" y="99"/>
                  </a:lnTo>
                  <a:lnTo>
                    <a:pt x="170" y="110"/>
                  </a:lnTo>
                  <a:lnTo>
                    <a:pt x="163" y="111"/>
                  </a:lnTo>
                  <a:lnTo>
                    <a:pt x="158" y="118"/>
                  </a:lnTo>
                  <a:lnTo>
                    <a:pt x="154" y="131"/>
                  </a:lnTo>
                  <a:lnTo>
                    <a:pt x="149" y="137"/>
                  </a:lnTo>
                  <a:lnTo>
                    <a:pt x="144" y="132"/>
                  </a:lnTo>
                  <a:lnTo>
                    <a:pt x="133" y="137"/>
                  </a:lnTo>
                  <a:lnTo>
                    <a:pt x="126" y="141"/>
                  </a:lnTo>
                  <a:lnTo>
                    <a:pt x="124" y="147"/>
                  </a:lnTo>
                  <a:lnTo>
                    <a:pt x="118" y="154"/>
                  </a:lnTo>
                  <a:lnTo>
                    <a:pt x="115" y="154"/>
                  </a:lnTo>
                  <a:lnTo>
                    <a:pt x="108" y="147"/>
                  </a:lnTo>
                  <a:lnTo>
                    <a:pt x="103" y="151"/>
                  </a:lnTo>
                  <a:lnTo>
                    <a:pt x="101" y="154"/>
                  </a:lnTo>
                  <a:lnTo>
                    <a:pt x="99" y="160"/>
                  </a:lnTo>
                  <a:lnTo>
                    <a:pt x="94" y="15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83" y="175"/>
                  </a:lnTo>
                  <a:lnTo>
                    <a:pt x="71" y="183"/>
                  </a:lnTo>
                  <a:lnTo>
                    <a:pt x="55" y="200"/>
                  </a:lnTo>
                  <a:lnTo>
                    <a:pt x="50" y="202"/>
                  </a:lnTo>
                  <a:lnTo>
                    <a:pt x="38" y="202"/>
                  </a:lnTo>
                  <a:lnTo>
                    <a:pt x="25" y="210"/>
                  </a:lnTo>
                  <a:lnTo>
                    <a:pt x="20" y="215"/>
                  </a:lnTo>
                  <a:lnTo>
                    <a:pt x="18" y="221"/>
                  </a:lnTo>
                  <a:lnTo>
                    <a:pt x="18" y="229"/>
                  </a:lnTo>
                  <a:lnTo>
                    <a:pt x="13" y="235"/>
                  </a:lnTo>
                  <a:lnTo>
                    <a:pt x="0" y="238"/>
                  </a:lnTo>
                  <a:lnTo>
                    <a:pt x="0" y="262"/>
                  </a:lnTo>
                  <a:lnTo>
                    <a:pt x="90" y="248"/>
                  </a:lnTo>
                  <a:lnTo>
                    <a:pt x="110" y="238"/>
                  </a:lnTo>
                  <a:lnTo>
                    <a:pt x="116" y="238"/>
                  </a:lnTo>
                  <a:lnTo>
                    <a:pt x="125" y="229"/>
                  </a:lnTo>
                  <a:lnTo>
                    <a:pt x="136" y="225"/>
                  </a:lnTo>
                  <a:lnTo>
                    <a:pt x="143" y="223"/>
                  </a:lnTo>
                  <a:lnTo>
                    <a:pt x="148" y="220"/>
                  </a:lnTo>
                  <a:lnTo>
                    <a:pt x="214" y="212"/>
                  </a:lnTo>
                  <a:lnTo>
                    <a:pt x="240" y="211"/>
                  </a:lnTo>
                  <a:lnTo>
                    <a:pt x="245" y="217"/>
                  </a:lnTo>
                  <a:lnTo>
                    <a:pt x="250" y="215"/>
                  </a:lnTo>
                  <a:lnTo>
                    <a:pt x="260" y="224"/>
                  </a:lnTo>
                  <a:lnTo>
                    <a:pt x="263" y="230"/>
                  </a:lnTo>
                  <a:lnTo>
                    <a:pt x="263" y="235"/>
                  </a:lnTo>
                  <a:lnTo>
                    <a:pt x="265" y="238"/>
                  </a:lnTo>
                  <a:lnTo>
                    <a:pt x="347" y="224"/>
                  </a:lnTo>
                  <a:lnTo>
                    <a:pt x="441" y="292"/>
                  </a:lnTo>
                  <a:lnTo>
                    <a:pt x="444" y="293"/>
                  </a:lnTo>
                  <a:lnTo>
                    <a:pt x="446" y="293"/>
                  </a:lnTo>
                  <a:lnTo>
                    <a:pt x="459" y="288"/>
                  </a:lnTo>
                  <a:lnTo>
                    <a:pt x="471" y="285"/>
                  </a:lnTo>
                  <a:lnTo>
                    <a:pt x="481" y="285"/>
                  </a:lnTo>
                  <a:lnTo>
                    <a:pt x="486" y="281"/>
                  </a:lnTo>
                  <a:lnTo>
                    <a:pt x="487" y="269"/>
                  </a:lnTo>
                  <a:lnTo>
                    <a:pt x="483" y="257"/>
                  </a:lnTo>
                  <a:lnTo>
                    <a:pt x="485" y="257"/>
                  </a:lnTo>
                  <a:lnTo>
                    <a:pt x="487" y="262"/>
                  </a:lnTo>
                  <a:lnTo>
                    <a:pt x="491" y="277"/>
                  </a:lnTo>
                  <a:lnTo>
                    <a:pt x="491" y="260"/>
                  </a:lnTo>
                  <a:lnTo>
                    <a:pt x="492" y="253"/>
                  </a:lnTo>
                  <a:lnTo>
                    <a:pt x="497" y="242"/>
                  </a:lnTo>
                  <a:lnTo>
                    <a:pt x="506" y="229"/>
                  </a:lnTo>
                  <a:lnTo>
                    <a:pt x="518" y="219"/>
                  </a:lnTo>
                  <a:lnTo>
                    <a:pt x="515" y="212"/>
                  </a:lnTo>
                  <a:lnTo>
                    <a:pt x="518" y="207"/>
                  </a:lnTo>
                  <a:lnTo>
                    <a:pt x="515" y="203"/>
                  </a:lnTo>
                  <a:lnTo>
                    <a:pt x="522" y="206"/>
                  </a:lnTo>
                  <a:lnTo>
                    <a:pt x="518" y="211"/>
                  </a:lnTo>
                  <a:lnTo>
                    <a:pt x="523" y="214"/>
                  </a:lnTo>
                  <a:lnTo>
                    <a:pt x="526" y="212"/>
                  </a:lnTo>
                  <a:lnTo>
                    <a:pt x="529" y="207"/>
                  </a:lnTo>
                  <a:lnTo>
                    <a:pt x="534" y="196"/>
                  </a:lnTo>
                  <a:lnTo>
                    <a:pt x="541" y="197"/>
                  </a:lnTo>
                  <a:lnTo>
                    <a:pt x="555" y="191"/>
                  </a:lnTo>
                  <a:lnTo>
                    <a:pt x="561" y="191"/>
                  </a:lnTo>
                  <a:lnTo>
                    <a:pt x="561" y="187"/>
                  </a:lnTo>
                  <a:lnTo>
                    <a:pt x="566" y="182"/>
                  </a:lnTo>
                  <a:lnTo>
                    <a:pt x="569" y="188"/>
                  </a:lnTo>
                  <a:lnTo>
                    <a:pt x="571" y="182"/>
                  </a:lnTo>
                  <a:lnTo>
                    <a:pt x="578" y="185"/>
                  </a:lnTo>
                  <a:lnTo>
                    <a:pt x="579" y="185"/>
                  </a:lnTo>
                  <a:lnTo>
                    <a:pt x="584" y="174"/>
                  </a:lnTo>
                  <a:lnTo>
                    <a:pt x="589" y="168"/>
                  </a:lnTo>
                  <a:lnTo>
                    <a:pt x="592" y="161"/>
                  </a:lnTo>
                  <a:lnTo>
                    <a:pt x="589" y="157"/>
                  </a:lnTo>
                  <a:lnTo>
                    <a:pt x="588" y="157"/>
                  </a:lnTo>
                  <a:lnTo>
                    <a:pt x="584" y="164"/>
                  </a:lnTo>
                  <a:lnTo>
                    <a:pt x="579" y="165"/>
                  </a:lnTo>
                  <a:lnTo>
                    <a:pt x="580" y="160"/>
                  </a:lnTo>
                  <a:lnTo>
                    <a:pt x="578" y="154"/>
                  </a:lnTo>
                  <a:lnTo>
                    <a:pt x="577" y="160"/>
                  </a:lnTo>
                  <a:lnTo>
                    <a:pt x="577" y="160"/>
                  </a:lnTo>
                  <a:lnTo>
                    <a:pt x="573" y="161"/>
                  </a:lnTo>
                  <a:lnTo>
                    <a:pt x="574" y="166"/>
                  </a:lnTo>
                  <a:lnTo>
                    <a:pt x="568" y="164"/>
                  </a:lnTo>
                  <a:lnTo>
                    <a:pt x="556" y="171"/>
                  </a:lnTo>
                  <a:lnTo>
                    <a:pt x="545" y="170"/>
                  </a:lnTo>
                  <a:lnTo>
                    <a:pt x="534" y="161"/>
                  </a:lnTo>
                  <a:lnTo>
                    <a:pt x="531" y="156"/>
                  </a:lnTo>
                  <a:lnTo>
                    <a:pt x="536" y="159"/>
                  </a:lnTo>
                  <a:lnTo>
                    <a:pt x="542" y="161"/>
                  </a:lnTo>
                  <a:lnTo>
                    <a:pt x="549" y="166"/>
                  </a:lnTo>
                  <a:lnTo>
                    <a:pt x="555" y="166"/>
                  </a:lnTo>
                  <a:lnTo>
                    <a:pt x="559" y="164"/>
                  </a:lnTo>
                  <a:lnTo>
                    <a:pt x="568" y="152"/>
                  </a:lnTo>
                  <a:lnTo>
                    <a:pt x="568" y="147"/>
                  </a:lnTo>
                  <a:lnTo>
                    <a:pt x="563" y="148"/>
                  </a:lnTo>
                  <a:lnTo>
                    <a:pt x="564" y="143"/>
                  </a:lnTo>
                  <a:lnTo>
                    <a:pt x="570" y="142"/>
                  </a:lnTo>
                  <a:lnTo>
                    <a:pt x="573" y="137"/>
                  </a:lnTo>
                  <a:lnTo>
                    <a:pt x="560" y="132"/>
                  </a:lnTo>
                  <a:lnTo>
                    <a:pt x="554" y="132"/>
                  </a:lnTo>
                  <a:lnTo>
                    <a:pt x="528" y="125"/>
                  </a:lnTo>
                  <a:lnTo>
                    <a:pt x="527" y="123"/>
                  </a:lnTo>
                  <a:lnTo>
                    <a:pt x="527" y="122"/>
                  </a:lnTo>
                  <a:lnTo>
                    <a:pt x="540" y="125"/>
                  </a:lnTo>
                  <a:lnTo>
                    <a:pt x="551" y="125"/>
                  </a:lnTo>
                  <a:lnTo>
                    <a:pt x="556" y="123"/>
                  </a:lnTo>
                  <a:lnTo>
                    <a:pt x="560" y="124"/>
                  </a:lnTo>
                  <a:lnTo>
                    <a:pt x="557" y="119"/>
                  </a:lnTo>
                  <a:lnTo>
                    <a:pt x="557" y="113"/>
                  </a:lnTo>
                  <a:lnTo>
                    <a:pt x="563" y="113"/>
                  </a:lnTo>
                  <a:lnTo>
                    <a:pt x="560" y="117"/>
                  </a:lnTo>
                  <a:lnTo>
                    <a:pt x="565" y="122"/>
                  </a:lnTo>
                  <a:lnTo>
                    <a:pt x="571" y="123"/>
                  </a:lnTo>
                  <a:lnTo>
                    <a:pt x="573" y="117"/>
                  </a:lnTo>
                  <a:lnTo>
                    <a:pt x="575" y="123"/>
                  </a:lnTo>
                  <a:lnTo>
                    <a:pt x="582" y="124"/>
                  </a:lnTo>
                  <a:lnTo>
                    <a:pt x="594" y="124"/>
                  </a:lnTo>
                  <a:lnTo>
                    <a:pt x="600" y="119"/>
                  </a:lnTo>
                  <a:lnTo>
                    <a:pt x="607" y="101"/>
                  </a:lnTo>
                  <a:lnTo>
                    <a:pt x="607" y="95"/>
                  </a:lnTo>
                  <a:lnTo>
                    <a:pt x="614" y="96"/>
                  </a:lnTo>
                  <a:lnTo>
                    <a:pt x="619" y="91"/>
                  </a:lnTo>
                  <a:close/>
                  <a:moveTo>
                    <a:pt x="586" y="17"/>
                  </a:moveTo>
                  <a:lnTo>
                    <a:pt x="588" y="12"/>
                  </a:lnTo>
                  <a:lnTo>
                    <a:pt x="583" y="12"/>
                  </a:lnTo>
                  <a:lnTo>
                    <a:pt x="580" y="13"/>
                  </a:lnTo>
                  <a:lnTo>
                    <a:pt x="586" y="17"/>
                  </a:lnTo>
                  <a:close/>
                  <a:moveTo>
                    <a:pt x="580" y="0"/>
                  </a:moveTo>
                  <a:lnTo>
                    <a:pt x="582" y="5"/>
                  </a:lnTo>
                  <a:lnTo>
                    <a:pt x="583" y="12"/>
                  </a:lnTo>
                  <a:lnTo>
                    <a:pt x="589" y="11"/>
                  </a:lnTo>
                  <a:lnTo>
                    <a:pt x="587" y="4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B9A985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grpSp>
          <p:nvGrpSpPr>
            <p:cNvPr id="186" name="Group 185"/>
            <p:cNvGrpSpPr>
              <a:grpSpLocks/>
            </p:cNvGrpSpPr>
            <p:nvPr/>
          </p:nvGrpSpPr>
          <p:grpSpPr bwMode="auto">
            <a:xfrm>
              <a:off x="3513171" y="2377856"/>
              <a:ext cx="895106" cy="761560"/>
              <a:chOff x="3523578" y="2415600"/>
              <a:chExt cx="677" cy="576"/>
            </a:xfrm>
            <a:grpFill/>
          </p:grpSpPr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3523795" y="2415730"/>
                <a:ext cx="30" cy="20"/>
              </a:xfrm>
              <a:custGeom>
                <a:avLst/>
                <a:gdLst>
                  <a:gd name="T0" fmla="*/ 23 w 30"/>
                  <a:gd name="T1" fmla="*/ 8 h 20"/>
                  <a:gd name="T2" fmla="*/ 18 w 30"/>
                  <a:gd name="T3" fmla="*/ 11 h 20"/>
                  <a:gd name="T4" fmla="*/ 12 w 30"/>
                  <a:gd name="T5" fmla="*/ 15 h 20"/>
                  <a:gd name="T6" fmla="*/ 5 w 30"/>
                  <a:gd name="T7" fmla="*/ 18 h 20"/>
                  <a:gd name="T8" fmla="*/ 0 w 30"/>
                  <a:gd name="T9" fmla="*/ 17 h 20"/>
                  <a:gd name="T10" fmla="*/ 4 w 30"/>
                  <a:gd name="T11" fmla="*/ 20 h 20"/>
                  <a:gd name="T12" fmla="*/ 10 w 30"/>
                  <a:gd name="T13" fmla="*/ 17 h 20"/>
                  <a:gd name="T14" fmla="*/ 13 w 30"/>
                  <a:gd name="T15" fmla="*/ 15 h 20"/>
                  <a:gd name="T16" fmla="*/ 25 w 30"/>
                  <a:gd name="T17" fmla="*/ 7 h 20"/>
                  <a:gd name="T18" fmla="*/ 30 w 30"/>
                  <a:gd name="T19" fmla="*/ 0 h 20"/>
                  <a:gd name="T20" fmla="*/ 23 w 30"/>
                  <a:gd name="T21" fmla="*/ 5 h 20"/>
                  <a:gd name="T22" fmla="*/ 23 w 30"/>
                  <a:gd name="T23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0">
                    <a:moveTo>
                      <a:pt x="23" y="8"/>
                    </a:moveTo>
                    <a:lnTo>
                      <a:pt x="18" y="11"/>
                    </a:lnTo>
                    <a:lnTo>
                      <a:pt x="12" y="15"/>
                    </a:lnTo>
                    <a:lnTo>
                      <a:pt x="5" y="18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25" y="7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3524072" y="2416001"/>
                <a:ext cx="13" cy="6"/>
              </a:xfrm>
              <a:custGeom>
                <a:avLst/>
                <a:gdLst>
                  <a:gd name="T0" fmla="*/ 1 w 13"/>
                  <a:gd name="T1" fmla="*/ 0 h 6"/>
                  <a:gd name="T2" fmla="*/ 0 w 13"/>
                  <a:gd name="T3" fmla="*/ 0 h 6"/>
                  <a:gd name="T4" fmla="*/ 4 w 13"/>
                  <a:gd name="T5" fmla="*/ 6 h 6"/>
                  <a:gd name="T6" fmla="*/ 8 w 13"/>
                  <a:gd name="T7" fmla="*/ 6 h 6"/>
                  <a:gd name="T8" fmla="*/ 13 w 13"/>
                  <a:gd name="T9" fmla="*/ 4 h 6"/>
                  <a:gd name="T10" fmla="*/ 8 w 13"/>
                  <a:gd name="T11" fmla="*/ 5 h 6"/>
                  <a:gd name="T12" fmla="*/ 1 w 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8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3524133" y="2416174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7 w 7"/>
                  <a:gd name="T3" fmla="*/ 0 h 2"/>
                  <a:gd name="T4" fmla="*/ 0 w 7"/>
                  <a:gd name="T5" fmla="*/ 1 h 2"/>
                  <a:gd name="T6" fmla="*/ 0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3524156" y="2416159"/>
                <a:ext cx="4" cy="3"/>
              </a:xfrm>
              <a:custGeom>
                <a:avLst/>
                <a:gdLst>
                  <a:gd name="T0" fmla="*/ 3 w 4"/>
                  <a:gd name="T1" fmla="*/ 3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3524163" y="2416153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6 w 9"/>
                  <a:gd name="T3" fmla="*/ 8 h 8"/>
                  <a:gd name="T4" fmla="*/ 9 w 9"/>
                  <a:gd name="T5" fmla="*/ 8 h 8"/>
                  <a:gd name="T6" fmla="*/ 6 w 9"/>
                  <a:gd name="T7" fmla="*/ 4 h 8"/>
                  <a:gd name="T8" fmla="*/ 0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6" y="8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3524198" y="241614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1 h 5"/>
                  <a:gd name="T4" fmla="*/ 7 w 7"/>
                  <a:gd name="T5" fmla="*/ 0 h 5"/>
                  <a:gd name="T6" fmla="*/ 5 w 7"/>
                  <a:gd name="T7" fmla="*/ 0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3524219" y="241613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3524231" y="2416083"/>
                <a:ext cx="20" cy="40"/>
              </a:xfrm>
              <a:custGeom>
                <a:avLst/>
                <a:gdLst>
                  <a:gd name="T0" fmla="*/ 14 w 20"/>
                  <a:gd name="T1" fmla="*/ 11 h 40"/>
                  <a:gd name="T2" fmla="*/ 10 w 20"/>
                  <a:gd name="T3" fmla="*/ 22 h 40"/>
                  <a:gd name="T4" fmla="*/ 2 w 20"/>
                  <a:gd name="T5" fmla="*/ 34 h 40"/>
                  <a:gd name="T6" fmla="*/ 2 w 20"/>
                  <a:gd name="T7" fmla="*/ 35 h 40"/>
                  <a:gd name="T8" fmla="*/ 0 w 20"/>
                  <a:gd name="T9" fmla="*/ 40 h 40"/>
                  <a:gd name="T10" fmla="*/ 13 w 20"/>
                  <a:gd name="T11" fmla="*/ 22 h 40"/>
                  <a:gd name="T12" fmla="*/ 20 w 20"/>
                  <a:gd name="T13" fmla="*/ 0 h 40"/>
                  <a:gd name="T14" fmla="*/ 14 w 20"/>
                  <a:gd name="T15" fmla="*/ 5 h 40"/>
                  <a:gd name="T16" fmla="*/ 14 w 20"/>
                  <a:gd name="T1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0">
                    <a:moveTo>
                      <a:pt x="14" y="11"/>
                    </a:moveTo>
                    <a:lnTo>
                      <a:pt x="10" y="2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13" y="22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3524255" y="241606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3523578" y="2415600"/>
                <a:ext cx="677" cy="514"/>
              </a:xfrm>
              <a:custGeom>
                <a:avLst/>
                <a:gdLst>
                  <a:gd name="T0" fmla="*/ 673 w 677"/>
                  <a:gd name="T1" fmla="*/ 386 h 514"/>
                  <a:gd name="T2" fmla="*/ 651 w 677"/>
                  <a:gd name="T3" fmla="*/ 315 h 514"/>
                  <a:gd name="T4" fmla="*/ 637 w 677"/>
                  <a:gd name="T5" fmla="*/ 294 h 514"/>
                  <a:gd name="T6" fmla="*/ 576 w 677"/>
                  <a:gd name="T7" fmla="*/ 187 h 514"/>
                  <a:gd name="T8" fmla="*/ 585 w 677"/>
                  <a:gd name="T9" fmla="*/ 190 h 514"/>
                  <a:gd name="T10" fmla="*/ 601 w 677"/>
                  <a:gd name="T11" fmla="*/ 228 h 514"/>
                  <a:gd name="T12" fmla="*/ 599 w 677"/>
                  <a:gd name="T13" fmla="*/ 219 h 514"/>
                  <a:gd name="T14" fmla="*/ 584 w 677"/>
                  <a:gd name="T15" fmla="*/ 177 h 514"/>
                  <a:gd name="T16" fmla="*/ 511 w 677"/>
                  <a:gd name="T17" fmla="*/ 57 h 514"/>
                  <a:gd name="T18" fmla="*/ 491 w 677"/>
                  <a:gd name="T19" fmla="*/ 16 h 514"/>
                  <a:gd name="T20" fmla="*/ 482 w 677"/>
                  <a:gd name="T21" fmla="*/ 7 h 514"/>
                  <a:gd name="T22" fmla="*/ 447 w 677"/>
                  <a:gd name="T23" fmla="*/ 5 h 514"/>
                  <a:gd name="T24" fmla="*/ 451 w 677"/>
                  <a:gd name="T25" fmla="*/ 42 h 514"/>
                  <a:gd name="T26" fmla="*/ 222 w 677"/>
                  <a:gd name="T27" fmla="*/ 43 h 514"/>
                  <a:gd name="T28" fmla="*/ 7 w 677"/>
                  <a:gd name="T29" fmla="*/ 42 h 514"/>
                  <a:gd name="T30" fmla="*/ 20 w 677"/>
                  <a:gd name="T31" fmla="*/ 74 h 514"/>
                  <a:gd name="T32" fmla="*/ 27 w 677"/>
                  <a:gd name="T33" fmla="*/ 94 h 514"/>
                  <a:gd name="T34" fmla="*/ 33 w 677"/>
                  <a:gd name="T35" fmla="*/ 100 h 514"/>
                  <a:gd name="T36" fmla="*/ 44 w 677"/>
                  <a:gd name="T37" fmla="*/ 79 h 514"/>
                  <a:gd name="T38" fmla="*/ 59 w 677"/>
                  <a:gd name="T39" fmla="*/ 86 h 514"/>
                  <a:gd name="T40" fmla="*/ 69 w 677"/>
                  <a:gd name="T41" fmla="*/ 90 h 514"/>
                  <a:gd name="T42" fmla="*/ 106 w 677"/>
                  <a:gd name="T43" fmla="*/ 79 h 514"/>
                  <a:gd name="T44" fmla="*/ 115 w 677"/>
                  <a:gd name="T45" fmla="*/ 83 h 514"/>
                  <a:gd name="T46" fmla="*/ 108 w 677"/>
                  <a:gd name="T47" fmla="*/ 89 h 514"/>
                  <a:gd name="T48" fmla="*/ 152 w 677"/>
                  <a:gd name="T49" fmla="*/ 98 h 514"/>
                  <a:gd name="T50" fmla="*/ 169 w 677"/>
                  <a:gd name="T51" fmla="*/ 94 h 514"/>
                  <a:gd name="T52" fmla="*/ 179 w 677"/>
                  <a:gd name="T53" fmla="*/ 111 h 514"/>
                  <a:gd name="T54" fmla="*/ 170 w 677"/>
                  <a:gd name="T55" fmla="*/ 112 h 514"/>
                  <a:gd name="T56" fmla="*/ 188 w 677"/>
                  <a:gd name="T57" fmla="*/ 122 h 514"/>
                  <a:gd name="T58" fmla="*/ 190 w 677"/>
                  <a:gd name="T59" fmla="*/ 135 h 514"/>
                  <a:gd name="T60" fmla="*/ 204 w 677"/>
                  <a:gd name="T61" fmla="*/ 143 h 514"/>
                  <a:gd name="T62" fmla="*/ 231 w 677"/>
                  <a:gd name="T63" fmla="*/ 129 h 514"/>
                  <a:gd name="T64" fmla="*/ 266 w 677"/>
                  <a:gd name="T65" fmla="*/ 113 h 514"/>
                  <a:gd name="T66" fmla="*/ 269 w 677"/>
                  <a:gd name="T67" fmla="*/ 105 h 514"/>
                  <a:gd name="T68" fmla="*/ 299 w 677"/>
                  <a:gd name="T69" fmla="*/ 92 h 514"/>
                  <a:gd name="T70" fmla="*/ 351 w 677"/>
                  <a:gd name="T71" fmla="*/ 125 h 514"/>
                  <a:gd name="T72" fmla="*/ 383 w 677"/>
                  <a:gd name="T73" fmla="*/ 159 h 514"/>
                  <a:gd name="T74" fmla="*/ 413 w 677"/>
                  <a:gd name="T75" fmla="*/ 180 h 514"/>
                  <a:gd name="T76" fmla="*/ 428 w 677"/>
                  <a:gd name="T77" fmla="*/ 215 h 514"/>
                  <a:gd name="T78" fmla="*/ 424 w 677"/>
                  <a:gd name="T79" fmla="*/ 276 h 514"/>
                  <a:gd name="T80" fmla="*/ 437 w 677"/>
                  <a:gd name="T81" fmla="*/ 297 h 514"/>
                  <a:gd name="T82" fmla="*/ 437 w 677"/>
                  <a:gd name="T83" fmla="*/ 280 h 514"/>
                  <a:gd name="T84" fmla="*/ 447 w 677"/>
                  <a:gd name="T85" fmla="*/ 280 h 514"/>
                  <a:gd name="T86" fmla="*/ 447 w 677"/>
                  <a:gd name="T87" fmla="*/ 314 h 514"/>
                  <a:gd name="T88" fmla="*/ 451 w 677"/>
                  <a:gd name="T89" fmla="*/ 327 h 514"/>
                  <a:gd name="T90" fmla="*/ 480 w 677"/>
                  <a:gd name="T91" fmla="*/ 372 h 514"/>
                  <a:gd name="T92" fmla="*/ 489 w 677"/>
                  <a:gd name="T93" fmla="*/ 363 h 514"/>
                  <a:gd name="T94" fmla="*/ 504 w 677"/>
                  <a:gd name="T95" fmla="*/ 359 h 514"/>
                  <a:gd name="T96" fmla="*/ 506 w 677"/>
                  <a:gd name="T97" fmla="*/ 393 h 514"/>
                  <a:gd name="T98" fmla="*/ 525 w 677"/>
                  <a:gd name="T99" fmla="*/ 377 h 514"/>
                  <a:gd name="T100" fmla="*/ 520 w 677"/>
                  <a:gd name="T101" fmla="*/ 403 h 514"/>
                  <a:gd name="T102" fmla="*/ 541 w 677"/>
                  <a:gd name="T103" fmla="*/ 446 h 514"/>
                  <a:gd name="T104" fmla="*/ 575 w 677"/>
                  <a:gd name="T105" fmla="*/ 453 h 514"/>
                  <a:gd name="T106" fmla="*/ 602 w 677"/>
                  <a:gd name="T107" fmla="*/ 492 h 514"/>
                  <a:gd name="T108" fmla="*/ 608 w 677"/>
                  <a:gd name="T109" fmla="*/ 501 h 514"/>
                  <a:gd name="T110" fmla="*/ 619 w 677"/>
                  <a:gd name="T111" fmla="*/ 510 h 514"/>
                  <a:gd name="T112" fmla="*/ 649 w 677"/>
                  <a:gd name="T113" fmla="*/ 498 h 514"/>
                  <a:gd name="T114" fmla="*/ 663 w 677"/>
                  <a:gd name="T115" fmla="*/ 492 h 514"/>
                  <a:gd name="T116" fmla="*/ 666 w 677"/>
                  <a:gd name="T117" fmla="*/ 459 h 514"/>
                  <a:gd name="T118" fmla="*/ 675 w 677"/>
                  <a:gd name="T119" fmla="*/ 42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7" h="514">
                    <a:moveTo>
                      <a:pt x="677" y="431"/>
                    </a:moveTo>
                    <a:lnTo>
                      <a:pt x="676" y="423"/>
                    </a:lnTo>
                    <a:lnTo>
                      <a:pt x="675" y="411"/>
                    </a:lnTo>
                    <a:lnTo>
                      <a:pt x="675" y="393"/>
                    </a:lnTo>
                    <a:lnTo>
                      <a:pt x="673" y="386"/>
                    </a:lnTo>
                    <a:lnTo>
                      <a:pt x="672" y="359"/>
                    </a:lnTo>
                    <a:lnTo>
                      <a:pt x="666" y="336"/>
                    </a:lnTo>
                    <a:lnTo>
                      <a:pt x="663" y="334"/>
                    </a:lnTo>
                    <a:lnTo>
                      <a:pt x="662" y="327"/>
                    </a:lnTo>
                    <a:lnTo>
                      <a:pt x="651" y="315"/>
                    </a:lnTo>
                    <a:lnTo>
                      <a:pt x="646" y="312"/>
                    </a:lnTo>
                    <a:lnTo>
                      <a:pt x="643" y="314"/>
                    </a:lnTo>
                    <a:lnTo>
                      <a:pt x="645" y="311"/>
                    </a:lnTo>
                    <a:lnTo>
                      <a:pt x="645" y="305"/>
                    </a:lnTo>
                    <a:lnTo>
                      <a:pt x="637" y="294"/>
                    </a:lnTo>
                    <a:lnTo>
                      <a:pt x="628" y="273"/>
                    </a:lnTo>
                    <a:lnTo>
                      <a:pt x="604" y="239"/>
                    </a:lnTo>
                    <a:lnTo>
                      <a:pt x="586" y="211"/>
                    </a:lnTo>
                    <a:lnTo>
                      <a:pt x="584" y="206"/>
                    </a:lnTo>
                    <a:lnTo>
                      <a:pt x="576" y="187"/>
                    </a:lnTo>
                    <a:lnTo>
                      <a:pt x="572" y="176"/>
                    </a:lnTo>
                    <a:lnTo>
                      <a:pt x="575" y="176"/>
                    </a:lnTo>
                    <a:lnTo>
                      <a:pt x="580" y="178"/>
                    </a:lnTo>
                    <a:lnTo>
                      <a:pt x="578" y="185"/>
                    </a:lnTo>
                    <a:lnTo>
                      <a:pt x="585" y="190"/>
                    </a:lnTo>
                    <a:lnTo>
                      <a:pt x="590" y="187"/>
                    </a:lnTo>
                    <a:lnTo>
                      <a:pt x="595" y="191"/>
                    </a:lnTo>
                    <a:lnTo>
                      <a:pt x="597" y="198"/>
                    </a:lnTo>
                    <a:lnTo>
                      <a:pt x="595" y="211"/>
                    </a:lnTo>
                    <a:lnTo>
                      <a:pt x="601" y="228"/>
                    </a:lnTo>
                    <a:lnTo>
                      <a:pt x="612" y="247"/>
                    </a:lnTo>
                    <a:lnTo>
                      <a:pt x="619" y="254"/>
                    </a:lnTo>
                    <a:lnTo>
                      <a:pt x="606" y="236"/>
                    </a:lnTo>
                    <a:lnTo>
                      <a:pt x="603" y="230"/>
                    </a:lnTo>
                    <a:lnTo>
                      <a:pt x="599" y="219"/>
                    </a:lnTo>
                    <a:lnTo>
                      <a:pt x="598" y="207"/>
                    </a:lnTo>
                    <a:lnTo>
                      <a:pt x="602" y="202"/>
                    </a:lnTo>
                    <a:lnTo>
                      <a:pt x="599" y="195"/>
                    </a:lnTo>
                    <a:lnTo>
                      <a:pt x="595" y="189"/>
                    </a:lnTo>
                    <a:lnTo>
                      <a:pt x="584" y="177"/>
                    </a:lnTo>
                    <a:lnTo>
                      <a:pt x="550" y="134"/>
                    </a:lnTo>
                    <a:lnTo>
                      <a:pt x="532" y="103"/>
                    </a:lnTo>
                    <a:lnTo>
                      <a:pt x="522" y="85"/>
                    </a:lnTo>
                    <a:lnTo>
                      <a:pt x="513" y="63"/>
                    </a:lnTo>
                    <a:lnTo>
                      <a:pt x="511" y="57"/>
                    </a:lnTo>
                    <a:lnTo>
                      <a:pt x="504" y="44"/>
                    </a:lnTo>
                    <a:lnTo>
                      <a:pt x="503" y="34"/>
                    </a:lnTo>
                    <a:lnTo>
                      <a:pt x="500" y="27"/>
                    </a:lnTo>
                    <a:lnTo>
                      <a:pt x="494" y="22"/>
                    </a:lnTo>
                    <a:lnTo>
                      <a:pt x="491" y="16"/>
                    </a:lnTo>
                    <a:lnTo>
                      <a:pt x="494" y="20"/>
                    </a:lnTo>
                    <a:lnTo>
                      <a:pt x="495" y="8"/>
                    </a:lnTo>
                    <a:lnTo>
                      <a:pt x="489" y="5"/>
                    </a:lnTo>
                    <a:lnTo>
                      <a:pt x="486" y="5"/>
                    </a:lnTo>
                    <a:lnTo>
                      <a:pt x="482" y="7"/>
                    </a:lnTo>
                    <a:lnTo>
                      <a:pt x="477" y="5"/>
                    </a:lnTo>
                    <a:lnTo>
                      <a:pt x="461" y="3"/>
                    </a:lnTo>
                    <a:lnTo>
                      <a:pt x="455" y="0"/>
                    </a:lnTo>
                    <a:lnTo>
                      <a:pt x="451" y="5"/>
                    </a:lnTo>
                    <a:lnTo>
                      <a:pt x="447" y="5"/>
                    </a:lnTo>
                    <a:lnTo>
                      <a:pt x="446" y="11"/>
                    </a:lnTo>
                    <a:lnTo>
                      <a:pt x="446" y="17"/>
                    </a:lnTo>
                    <a:lnTo>
                      <a:pt x="450" y="22"/>
                    </a:lnTo>
                    <a:lnTo>
                      <a:pt x="451" y="29"/>
                    </a:lnTo>
                    <a:lnTo>
                      <a:pt x="451" y="42"/>
                    </a:lnTo>
                    <a:lnTo>
                      <a:pt x="444" y="46"/>
                    </a:lnTo>
                    <a:lnTo>
                      <a:pt x="439" y="44"/>
                    </a:lnTo>
                    <a:lnTo>
                      <a:pt x="434" y="33"/>
                    </a:lnTo>
                    <a:lnTo>
                      <a:pt x="428" y="29"/>
                    </a:lnTo>
                    <a:lnTo>
                      <a:pt x="222" y="43"/>
                    </a:lnTo>
                    <a:lnTo>
                      <a:pt x="217" y="38"/>
                    </a:lnTo>
                    <a:lnTo>
                      <a:pt x="216" y="31"/>
                    </a:lnTo>
                    <a:lnTo>
                      <a:pt x="208" y="18"/>
                    </a:lnTo>
                    <a:lnTo>
                      <a:pt x="82" y="34"/>
                    </a:lnTo>
                    <a:lnTo>
                      <a:pt x="7" y="42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9" y="65"/>
                    </a:lnTo>
                    <a:lnTo>
                      <a:pt x="15" y="68"/>
                    </a:lnTo>
                    <a:lnTo>
                      <a:pt x="20" y="74"/>
                    </a:lnTo>
                    <a:lnTo>
                      <a:pt x="18" y="83"/>
                    </a:lnTo>
                    <a:lnTo>
                      <a:pt x="19" y="86"/>
                    </a:lnTo>
                    <a:lnTo>
                      <a:pt x="20" y="89"/>
                    </a:lnTo>
                    <a:lnTo>
                      <a:pt x="26" y="91"/>
                    </a:lnTo>
                    <a:lnTo>
                      <a:pt x="27" y="94"/>
                    </a:lnTo>
                    <a:lnTo>
                      <a:pt x="20" y="99"/>
                    </a:lnTo>
                    <a:lnTo>
                      <a:pt x="18" y="105"/>
                    </a:lnTo>
                    <a:lnTo>
                      <a:pt x="22" y="105"/>
                    </a:lnTo>
                    <a:lnTo>
                      <a:pt x="28" y="103"/>
                    </a:lnTo>
                    <a:lnTo>
                      <a:pt x="33" y="100"/>
                    </a:lnTo>
                    <a:lnTo>
                      <a:pt x="39" y="92"/>
                    </a:lnTo>
                    <a:lnTo>
                      <a:pt x="41" y="86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4" y="79"/>
                    </a:lnTo>
                    <a:lnTo>
                      <a:pt x="46" y="87"/>
                    </a:lnTo>
                    <a:lnTo>
                      <a:pt x="50" y="82"/>
                    </a:lnTo>
                    <a:lnTo>
                      <a:pt x="52" y="74"/>
                    </a:lnTo>
                    <a:lnTo>
                      <a:pt x="53" y="81"/>
                    </a:lnTo>
                    <a:lnTo>
                      <a:pt x="59" y="86"/>
                    </a:lnTo>
                    <a:lnTo>
                      <a:pt x="56" y="92"/>
                    </a:lnTo>
                    <a:lnTo>
                      <a:pt x="45" y="94"/>
                    </a:lnTo>
                    <a:lnTo>
                      <a:pt x="44" y="95"/>
                    </a:lnTo>
                    <a:lnTo>
                      <a:pt x="50" y="95"/>
                    </a:lnTo>
                    <a:lnTo>
                      <a:pt x="69" y="90"/>
                    </a:lnTo>
                    <a:lnTo>
                      <a:pt x="84" y="89"/>
                    </a:lnTo>
                    <a:lnTo>
                      <a:pt x="87" y="89"/>
                    </a:lnTo>
                    <a:lnTo>
                      <a:pt x="100" y="77"/>
                    </a:lnTo>
                    <a:lnTo>
                      <a:pt x="101" y="82"/>
                    </a:lnTo>
                    <a:lnTo>
                      <a:pt x="106" y="79"/>
                    </a:lnTo>
                    <a:lnTo>
                      <a:pt x="113" y="78"/>
                    </a:lnTo>
                    <a:lnTo>
                      <a:pt x="123" y="82"/>
                    </a:lnTo>
                    <a:lnTo>
                      <a:pt x="127" y="87"/>
                    </a:lnTo>
                    <a:lnTo>
                      <a:pt x="122" y="86"/>
                    </a:lnTo>
                    <a:lnTo>
                      <a:pt x="115" y="83"/>
                    </a:lnTo>
                    <a:lnTo>
                      <a:pt x="109" y="85"/>
                    </a:lnTo>
                    <a:lnTo>
                      <a:pt x="108" y="89"/>
                    </a:lnTo>
                    <a:lnTo>
                      <a:pt x="96" y="87"/>
                    </a:lnTo>
                    <a:lnTo>
                      <a:pt x="101" y="89"/>
                    </a:lnTo>
                    <a:lnTo>
                      <a:pt x="108" y="89"/>
                    </a:lnTo>
                    <a:lnTo>
                      <a:pt x="132" y="94"/>
                    </a:lnTo>
                    <a:lnTo>
                      <a:pt x="147" y="99"/>
                    </a:lnTo>
                    <a:lnTo>
                      <a:pt x="158" y="107"/>
                    </a:lnTo>
                    <a:lnTo>
                      <a:pt x="158" y="100"/>
                    </a:lnTo>
                    <a:lnTo>
                      <a:pt x="152" y="98"/>
                    </a:lnTo>
                    <a:lnTo>
                      <a:pt x="149" y="92"/>
                    </a:lnTo>
                    <a:lnTo>
                      <a:pt x="154" y="91"/>
                    </a:lnTo>
                    <a:lnTo>
                      <a:pt x="161" y="94"/>
                    </a:lnTo>
                    <a:lnTo>
                      <a:pt x="170" y="87"/>
                    </a:lnTo>
                    <a:lnTo>
                      <a:pt x="169" y="94"/>
                    </a:lnTo>
                    <a:lnTo>
                      <a:pt x="163" y="95"/>
                    </a:lnTo>
                    <a:lnTo>
                      <a:pt x="161" y="100"/>
                    </a:lnTo>
                    <a:lnTo>
                      <a:pt x="170" y="105"/>
                    </a:lnTo>
                    <a:lnTo>
                      <a:pt x="176" y="104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3" y="115"/>
                    </a:lnTo>
                    <a:lnTo>
                      <a:pt x="176" y="111"/>
                    </a:lnTo>
                    <a:lnTo>
                      <a:pt x="163" y="105"/>
                    </a:lnTo>
                    <a:lnTo>
                      <a:pt x="170" y="112"/>
                    </a:lnTo>
                    <a:lnTo>
                      <a:pt x="175" y="115"/>
                    </a:lnTo>
                    <a:lnTo>
                      <a:pt x="178" y="117"/>
                    </a:lnTo>
                    <a:lnTo>
                      <a:pt x="175" y="117"/>
                    </a:lnTo>
                    <a:lnTo>
                      <a:pt x="182" y="120"/>
                    </a:lnTo>
                    <a:lnTo>
                      <a:pt x="188" y="122"/>
                    </a:lnTo>
                    <a:lnTo>
                      <a:pt x="193" y="128"/>
                    </a:lnTo>
                    <a:lnTo>
                      <a:pt x="197" y="134"/>
                    </a:lnTo>
                    <a:lnTo>
                      <a:pt x="199" y="139"/>
                    </a:lnTo>
                    <a:lnTo>
                      <a:pt x="192" y="142"/>
                    </a:lnTo>
                    <a:lnTo>
                      <a:pt x="190" y="135"/>
                    </a:lnTo>
                    <a:lnTo>
                      <a:pt x="190" y="129"/>
                    </a:lnTo>
                    <a:lnTo>
                      <a:pt x="190" y="135"/>
                    </a:lnTo>
                    <a:lnTo>
                      <a:pt x="191" y="142"/>
                    </a:lnTo>
                    <a:lnTo>
                      <a:pt x="197" y="145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18" y="138"/>
                    </a:lnTo>
                    <a:lnTo>
                      <a:pt x="223" y="138"/>
                    </a:lnTo>
                    <a:lnTo>
                      <a:pt x="225" y="134"/>
                    </a:lnTo>
                    <a:lnTo>
                      <a:pt x="231" y="129"/>
                    </a:lnTo>
                    <a:lnTo>
                      <a:pt x="232" y="133"/>
                    </a:lnTo>
                    <a:lnTo>
                      <a:pt x="238" y="132"/>
                    </a:lnTo>
                    <a:lnTo>
                      <a:pt x="256" y="117"/>
                    </a:lnTo>
                    <a:lnTo>
                      <a:pt x="262" y="115"/>
                    </a:lnTo>
                    <a:lnTo>
                      <a:pt x="266" y="113"/>
                    </a:lnTo>
                    <a:lnTo>
                      <a:pt x="273" y="115"/>
                    </a:lnTo>
                    <a:lnTo>
                      <a:pt x="270" y="109"/>
                    </a:lnTo>
                    <a:lnTo>
                      <a:pt x="262" y="105"/>
                    </a:lnTo>
                    <a:lnTo>
                      <a:pt x="271" y="108"/>
                    </a:lnTo>
                    <a:lnTo>
                      <a:pt x="269" y="105"/>
                    </a:lnTo>
                    <a:lnTo>
                      <a:pt x="271" y="99"/>
                    </a:lnTo>
                    <a:lnTo>
                      <a:pt x="277" y="95"/>
                    </a:lnTo>
                    <a:lnTo>
                      <a:pt x="288" y="94"/>
                    </a:lnTo>
                    <a:lnTo>
                      <a:pt x="295" y="92"/>
                    </a:lnTo>
                    <a:lnTo>
                      <a:pt x="299" y="92"/>
                    </a:lnTo>
                    <a:lnTo>
                      <a:pt x="312" y="99"/>
                    </a:lnTo>
                    <a:lnTo>
                      <a:pt x="317" y="100"/>
                    </a:lnTo>
                    <a:lnTo>
                      <a:pt x="330" y="108"/>
                    </a:lnTo>
                    <a:lnTo>
                      <a:pt x="338" y="120"/>
                    </a:lnTo>
                    <a:lnTo>
                      <a:pt x="351" y="125"/>
                    </a:lnTo>
                    <a:lnTo>
                      <a:pt x="353" y="132"/>
                    </a:lnTo>
                    <a:lnTo>
                      <a:pt x="355" y="138"/>
                    </a:lnTo>
                    <a:lnTo>
                      <a:pt x="372" y="150"/>
                    </a:lnTo>
                    <a:lnTo>
                      <a:pt x="377" y="156"/>
                    </a:lnTo>
                    <a:lnTo>
                      <a:pt x="383" y="159"/>
                    </a:lnTo>
                    <a:lnTo>
                      <a:pt x="386" y="164"/>
                    </a:lnTo>
                    <a:lnTo>
                      <a:pt x="392" y="165"/>
                    </a:lnTo>
                    <a:lnTo>
                      <a:pt x="404" y="165"/>
                    </a:lnTo>
                    <a:lnTo>
                      <a:pt x="413" y="173"/>
                    </a:lnTo>
                    <a:lnTo>
                      <a:pt x="413" y="180"/>
                    </a:lnTo>
                    <a:lnTo>
                      <a:pt x="418" y="185"/>
                    </a:lnTo>
                    <a:lnTo>
                      <a:pt x="425" y="187"/>
                    </a:lnTo>
                    <a:lnTo>
                      <a:pt x="425" y="194"/>
                    </a:lnTo>
                    <a:lnTo>
                      <a:pt x="426" y="197"/>
                    </a:lnTo>
                    <a:lnTo>
                      <a:pt x="428" y="215"/>
                    </a:lnTo>
                    <a:lnTo>
                      <a:pt x="429" y="221"/>
                    </a:lnTo>
                    <a:lnTo>
                      <a:pt x="429" y="228"/>
                    </a:lnTo>
                    <a:lnTo>
                      <a:pt x="422" y="258"/>
                    </a:lnTo>
                    <a:lnTo>
                      <a:pt x="424" y="263"/>
                    </a:lnTo>
                    <a:lnTo>
                      <a:pt x="424" y="276"/>
                    </a:lnTo>
                    <a:lnTo>
                      <a:pt x="421" y="285"/>
                    </a:lnTo>
                    <a:lnTo>
                      <a:pt x="425" y="292"/>
                    </a:lnTo>
                    <a:lnTo>
                      <a:pt x="431" y="298"/>
                    </a:lnTo>
                    <a:lnTo>
                      <a:pt x="425" y="289"/>
                    </a:lnTo>
                    <a:lnTo>
                      <a:pt x="437" y="297"/>
                    </a:lnTo>
                    <a:lnTo>
                      <a:pt x="437" y="299"/>
                    </a:lnTo>
                    <a:lnTo>
                      <a:pt x="441" y="293"/>
                    </a:lnTo>
                    <a:lnTo>
                      <a:pt x="444" y="281"/>
                    </a:lnTo>
                    <a:lnTo>
                      <a:pt x="438" y="281"/>
                    </a:lnTo>
                    <a:lnTo>
                      <a:pt x="437" y="280"/>
                    </a:lnTo>
                    <a:lnTo>
                      <a:pt x="437" y="273"/>
                    </a:lnTo>
                    <a:lnTo>
                      <a:pt x="433" y="269"/>
                    </a:lnTo>
                    <a:lnTo>
                      <a:pt x="433" y="268"/>
                    </a:lnTo>
                    <a:lnTo>
                      <a:pt x="446" y="275"/>
                    </a:lnTo>
                    <a:lnTo>
                      <a:pt x="447" y="280"/>
                    </a:lnTo>
                    <a:lnTo>
                      <a:pt x="452" y="275"/>
                    </a:lnTo>
                    <a:lnTo>
                      <a:pt x="457" y="280"/>
                    </a:lnTo>
                    <a:lnTo>
                      <a:pt x="459" y="285"/>
                    </a:lnTo>
                    <a:lnTo>
                      <a:pt x="448" y="303"/>
                    </a:lnTo>
                    <a:lnTo>
                      <a:pt x="447" y="314"/>
                    </a:lnTo>
                    <a:lnTo>
                      <a:pt x="441" y="315"/>
                    </a:lnTo>
                    <a:lnTo>
                      <a:pt x="441" y="320"/>
                    </a:lnTo>
                    <a:lnTo>
                      <a:pt x="435" y="315"/>
                    </a:lnTo>
                    <a:lnTo>
                      <a:pt x="439" y="320"/>
                    </a:lnTo>
                    <a:lnTo>
                      <a:pt x="451" y="327"/>
                    </a:lnTo>
                    <a:lnTo>
                      <a:pt x="455" y="332"/>
                    </a:lnTo>
                    <a:lnTo>
                      <a:pt x="454" y="334"/>
                    </a:lnTo>
                    <a:lnTo>
                      <a:pt x="467" y="357"/>
                    </a:lnTo>
                    <a:lnTo>
                      <a:pt x="470" y="362"/>
                    </a:lnTo>
                    <a:lnTo>
                      <a:pt x="480" y="372"/>
                    </a:lnTo>
                    <a:lnTo>
                      <a:pt x="486" y="373"/>
                    </a:lnTo>
                    <a:lnTo>
                      <a:pt x="491" y="373"/>
                    </a:lnTo>
                    <a:lnTo>
                      <a:pt x="494" y="375"/>
                    </a:lnTo>
                    <a:lnTo>
                      <a:pt x="493" y="368"/>
                    </a:lnTo>
                    <a:lnTo>
                      <a:pt x="489" y="363"/>
                    </a:lnTo>
                    <a:lnTo>
                      <a:pt x="482" y="359"/>
                    </a:lnTo>
                    <a:lnTo>
                      <a:pt x="489" y="359"/>
                    </a:lnTo>
                    <a:lnTo>
                      <a:pt x="493" y="363"/>
                    </a:lnTo>
                    <a:lnTo>
                      <a:pt x="503" y="358"/>
                    </a:lnTo>
                    <a:lnTo>
                      <a:pt x="504" y="359"/>
                    </a:lnTo>
                    <a:lnTo>
                      <a:pt x="498" y="363"/>
                    </a:lnTo>
                    <a:lnTo>
                      <a:pt x="502" y="368"/>
                    </a:lnTo>
                    <a:lnTo>
                      <a:pt x="502" y="381"/>
                    </a:lnTo>
                    <a:lnTo>
                      <a:pt x="503" y="386"/>
                    </a:lnTo>
                    <a:lnTo>
                      <a:pt x="506" y="393"/>
                    </a:lnTo>
                    <a:lnTo>
                      <a:pt x="504" y="397"/>
                    </a:lnTo>
                    <a:lnTo>
                      <a:pt x="511" y="397"/>
                    </a:lnTo>
                    <a:lnTo>
                      <a:pt x="516" y="390"/>
                    </a:lnTo>
                    <a:lnTo>
                      <a:pt x="517" y="384"/>
                    </a:lnTo>
                    <a:lnTo>
                      <a:pt x="525" y="377"/>
                    </a:lnTo>
                    <a:lnTo>
                      <a:pt x="519" y="386"/>
                    </a:lnTo>
                    <a:lnTo>
                      <a:pt x="519" y="393"/>
                    </a:lnTo>
                    <a:lnTo>
                      <a:pt x="513" y="398"/>
                    </a:lnTo>
                    <a:lnTo>
                      <a:pt x="513" y="402"/>
                    </a:lnTo>
                    <a:lnTo>
                      <a:pt x="520" y="403"/>
                    </a:lnTo>
                    <a:lnTo>
                      <a:pt x="525" y="409"/>
                    </a:lnTo>
                    <a:lnTo>
                      <a:pt x="532" y="432"/>
                    </a:lnTo>
                    <a:lnTo>
                      <a:pt x="542" y="444"/>
                    </a:lnTo>
                    <a:lnTo>
                      <a:pt x="546" y="444"/>
                    </a:lnTo>
                    <a:lnTo>
                      <a:pt x="541" y="446"/>
                    </a:lnTo>
                    <a:lnTo>
                      <a:pt x="546" y="449"/>
                    </a:lnTo>
                    <a:lnTo>
                      <a:pt x="552" y="448"/>
                    </a:lnTo>
                    <a:lnTo>
                      <a:pt x="559" y="448"/>
                    </a:lnTo>
                    <a:lnTo>
                      <a:pt x="563" y="449"/>
                    </a:lnTo>
                    <a:lnTo>
                      <a:pt x="575" y="453"/>
                    </a:lnTo>
                    <a:lnTo>
                      <a:pt x="576" y="459"/>
                    </a:lnTo>
                    <a:lnTo>
                      <a:pt x="581" y="463"/>
                    </a:lnTo>
                    <a:lnTo>
                      <a:pt x="589" y="474"/>
                    </a:lnTo>
                    <a:lnTo>
                      <a:pt x="591" y="480"/>
                    </a:lnTo>
                    <a:lnTo>
                      <a:pt x="602" y="492"/>
                    </a:lnTo>
                    <a:lnTo>
                      <a:pt x="607" y="494"/>
                    </a:lnTo>
                    <a:lnTo>
                      <a:pt x="614" y="494"/>
                    </a:lnTo>
                    <a:lnTo>
                      <a:pt x="620" y="498"/>
                    </a:lnTo>
                    <a:lnTo>
                      <a:pt x="616" y="505"/>
                    </a:lnTo>
                    <a:lnTo>
                      <a:pt x="608" y="501"/>
                    </a:lnTo>
                    <a:lnTo>
                      <a:pt x="603" y="496"/>
                    </a:lnTo>
                    <a:lnTo>
                      <a:pt x="598" y="502"/>
                    </a:lnTo>
                    <a:lnTo>
                      <a:pt x="601" y="507"/>
                    </a:lnTo>
                    <a:lnTo>
                      <a:pt x="606" y="514"/>
                    </a:lnTo>
                    <a:lnTo>
                      <a:pt x="619" y="510"/>
                    </a:lnTo>
                    <a:lnTo>
                      <a:pt x="627" y="505"/>
                    </a:lnTo>
                    <a:lnTo>
                      <a:pt x="632" y="506"/>
                    </a:lnTo>
                    <a:lnTo>
                      <a:pt x="638" y="506"/>
                    </a:lnTo>
                    <a:lnTo>
                      <a:pt x="643" y="504"/>
                    </a:lnTo>
                    <a:lnTo>
                      <a:pt x="649" y="498"/>
                    </a:lnTo>
                    <a:lnTo>
                      <a:pt x="654" y="494"/>
                    </a:lnTo>
                    <a:lnTo>
                      <a:pt x="660" y="498"/>
                    </a:lnTo>
                    <a:lnTo>
                      <a:pt x="658" y="494"/>
                    </a:lnTo>
                    <a:lnTo>
                      <a:pt x="664" y="498"/>
                    </a:lnTo>
                    <a:lnTo>
                      <a:pt x="663" y="492"/>
                    </a:lnTo>
                    <a:lnTo>
                      <a:pt x="664" y="485"/>
                    </a:lnTo>
                    <a:lnTo>
                      <a:pt x="668" y="480"/>
                    </a:lnTo>
                    <a:lnTo>
                      <a:pt x="664" y="468"/>
                    </a:lnTo>
                    <a:lnTo>
                      <a:pt x="667" y="464"/>
                    </a:lnTo>
                    <a:lnTo>
                      <a:pt x="666" y="459"/>
                    </a:lnTo>
                    <a:lnTo>
                      <a:pt x="668" y="453"/>
                    </a:lnTo>
                    <a:lnTo>
                      <a:pt x="668" y="448"/>
                    </a:lnTo>
                    <a:lnTo>
                      <a:pt x="673" y="442"/>
                    </a:lnTo>
                    <a:lnTo>
                      <a:pt x="672" y="436"/>
                    </a:lnTo>
                    <a:lnTo>
                      <a:pt x="675" y="429"/>
                    </a:lnTo>
                    <a:lnTo>
                      <a:pt x="677" y="436"/>
                    </a:lnTo>
                    <a:lnTo>
                      <a:pt x="677" y="431"/>
                    </a:lnTo>
                    <a:close/>
                  </a:path>
                </a:pathLst>
              </a:custGeom>
              <a:solidFill>
                <a:srgbClr val="536587"/>
              </a:solidFill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3523610" y="2415689"/>
                <a:ext cx="59" cy="13"/>
              </a:xfrm>
              <a:custGeom>
                <a:avLst/>
                <a:gdLst>
                  <a:gd name="T0" fmla="*/ 26 w 59"/>
                  <a:gd name="T1" fmla="*/ 6 h 13"/>
                  <a:gd name="T2" fmla="*/ 20 w 59"/>
                  <a:gd name="T3" fmla="*/ 7 h 13"/>
                  <a:gd name="T4" fmla="*/ 14 w 59"/>
                  <a:gd name="T5" fmla="*/ 10 h 13"/>
                  <a:gd name="T6" fmla="*/ 0 w 59"/>
                  <a:gd name="T7" fmla="*/ 13 h 13"/>
                  <a:gd name="T8" fmla="*/ 7 w 59"/>
                  <a:gd name="T9" fmla="*/ 13 h 13"/>
                  <a:gd name="T10" fmla="*/ 44 w 59"/>
                  <a:gd name="T11" fmla="*/ 2 h 13"/>
                  <a:gd name="T12" fmla="*/ 59 w 59"/>
                  <a:gd name="T13" fmla="*/ 0 h 13"/>
                  <a:gd name="T14" fmla="*/ 52 w 59"/>
                  <a:gd name="T15" fmla="*/ 0 h 13"/>
                  <a:gd name="T16" fmla="*/ 40 w 59"/>
                  <a:gd name="T17" fmla="*/ 2 h 13"/>
                  <a:gd name="T18" fmla="*/ 26 w 59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13">
                    <a:moveTo>
                      <a:pt x="26" y="6"/>
                    </a:moveTo>
                    <a:lnTo>
                      <a:pt x="20" y="7"/>
                    </a:lnTo>
                    <a:lnTo>
                      <a:pt x="14" y="10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/>
                    <a:cs typeface="Times New Roman"/>
                  </a:rPr>
                  <a:t> 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187" name="Freeform 186"/>
            <p:cNvSpPr>
              <a:spLocks noEditPoints="1"/>
            </p:cNvSpPr>
            <p:nvPr/>
          </p:nvSpPr>
          <p:spPr bwMode="auto">
            <a:xfrm>
              <a:off x="1192725" y="2717649"/>
              <a:ext cx="663470" cy="424393"/>
            </a:xfrm>
            <a:custGeom>
              <a:avLst/>
              <a:gdLst>
                <a:gd name="T0" fmla="*/ 6 w 580"/>
                <a:gd name="T1" fmla="*/ 49 h 371"/>
                <a:gd name="T2" fmla="*/ 19 w 580"/>
                <a:gd name="T3" fmla="*/ 26 h 371"/>
                <a:gd name="T4" fmla="*/ 83 w 580"/>
                <a:gd name="T5" fmla="*/ 2 h 371"/>
                <a:gd name="T6" fmla="*/ 54 w 580"/>
                <a:gd name="T7" fmla="*/ 11 h 371"/>
                <a:gd name="T8" fmla="*/ 56 w 580"/>
                <a:gd name="T9" fmla="*/ 30 h 371"/>
                <a:gd name="T10" fmla="*/ 84 w 580"/>
                <a:gd name="T11" fmla="*/ 42 h 371"/>
                <a:gd name="T12" fmla="*/ 96 w 580"/>
                <a:gd name="T13" fmla="*/ 22 h 371"/>
                <a:gd name="T14" fmla="*/ 91 w 580"/>
                <a:gd name="T15" fmla="*/ 2 h 371"/>
                <a:gd name="T16" fmla="*/ 268 w 580"/>
                <a:gd name="T17" fmla="*/ 96 h 371"/>
                <a:gd name="T18" fmla="*/ 271 w 580"/>
                <a:gd name="T19" fmla="*/ 96 h 371"/>
                <a:gd name="T20" fmla="*/ 267 w 580"/>
                <a:gd name="T21" fmla="*/ 94 h 371"/>
                <a:gd name="T22" fmla="*/ 253 w 580"/>
                <a:gd name="T23" fmla="*/ 80 h 371"/>
                <a:gd name="T24" fmla="*/ 232 w 580"/>
                <a:gd name="T25" fmla="*/ 65 h 371"/>
                <a:gd name="T26" fmla="*/ 212 w 580"/>
                <a:gd name="T27" fmla="*/ 79 h 371"/>
                <a:gd name="T28" fmla="*/ 230 w 580"/>
                <a:gd name="T29" fmla="*/ 106 h 371"/>
                <a:gd name="T30" fmla="*/ 248 w 580"/>
                <a:gd name="T31" fmla="*/ 102 h 371"/>
                <a:gd name="T32" fmla="*/ 267 w 580"/>
                <a:gd name="T33" fmla="*/ 109 h 371"/>
                <a:gd name="T34" fmla="*/ 270 w 580"/>
                <a:gd name="T35" fmla="*/ 107 h 371"/>
                <a:gd name="T36" fmla="*/ 268 w 580"/>
                <a:gd name="T37" fmla="*/ 96 h 371"/>
                <a:gd name="T38" fmla="*/ 344 w 580"/>
                <a:gd name="T39" fmla="*/ 121 h 371"/>
                <a:gd name="T40" fmla="*/ 317 w 580"/>
                <a:gd name="T41" fmla="*/ 117 h 371"/>
                <a:gd name="T42" fmla="*/ 328 w 580"/>
                <a:gd name="T43" fmla="*/ 129 h 371"/>
                <a:gd name="T44" fmla="*/ 356 w 580"/>
                <a:gd name="T45" fmla="*/ 136 h 371"/>
                <a:gd name="T46" fmla="*/ 369 w 580"/>
                <a:gd name="T47" fmla="*/ 121 h 371"/>
                <a:gd name="T48" fmla="*/ 336 w 580"/>
                <a:gd name="T49" fmla="*/ 152 h 371"/>
                <a:gd name="T50" fmla="*/ 354 w 580"/>
                <a:gd name="T51" fmla="*/ 170 h 371"/>
                <a:gd name="T52" fmla="*/ 347 w 580"/>
                <a:gd name="T53" fmla="*/ 149 h 371"/>
                <a:gd name="T54" fmla="*/ 424 w 580"/>
                <a:gd name="T55" fmla="*/ 148 h 371"/>
                <a:gd name="T56" fmla="*/ 397 w 580"/>
                <a:gd name="T57" fmla="*/ 148 h 371"/>
                <a:gd name="T58" fmla="*/ 377 w 580"/>
                <a:gd name="T59" fmla="*/ 142 h 371"/>
                <a:gd name="T60" fmla="*/ 390 w 580"/>
                <a:gd name="T61" fmla="*/ 164 h 371"/>
                <a:gd name="T62" fmla="*/ 401 w 580"/>
                <a:gd name="T63" fmla="*/ 179 h 371"/>
                <a:gd name="T64" fmla="*/ 425 w 580"/>
                <a:gd name="T65" fmla="*/ 182 h 371"/>
                <a:gd name="T66" fmla="*/ 448 w 580"/>
                <a:gd name="T67" fmla="*/ 171 h 371"/>
                <a:gd name="T68" fmla="*/ 578 w 580"/>
                <a:gd name="T69" fmla="*/ 304 h 371"/>
                <a:gd name="T70" fmla="*/ 558 w 580"/>
                <a:gd name="T71" fmla="*/ 283 h 371"/>
                <a:gd name="T72" fmla="*/ 540 w 580"/>
                <a:gd name="T73" fmla="*/ 256 h 371"/>
                <a:gd name="T74" fmla="*/ 504 w 580"/>
                <a:gd name="T75" fmla="*/ 239 h 371"/>
                <a:gd name="T76" fmla="*/ 477 w 580"/>
                <a:gd name="T77" fmla="*/ 225 h 371"/>
                <a:gd name="T78" fmla="*/ 469 w 580"/>
                <a:gd name="T79" fmla="*/ 241 h 371"/>
                <a:gd name="T80" fmla="*/ 463 w 580"/>
                <a:gd name="T81" fmla="*/ 268 h 371"/>
                <a:gd name="T82" fmla="*/ 450 w 580"/>
                <a:gd name="T83" fmla="*/ 285 h 371"/>
                <a:gd name="T84" fmla="*/ 463 w 580"/>
                <a:gd name="T85" fmla="*/ 313 h 371"/>
                <a:gd name="T86" fmla="*/ 466 w 580"/>
                <a:gd name="T87" fmla="*/ 335 h 371"/>
                <a:gd name="T88" fmla="*/ 469 w 580"/>
                <a:gd name="T89" fmla="*/ 360 h 371"/>
                <a:gd name="T90" fmla="*/ 485 w 580"/>
                <a:gd name="T91" fmla="*/ 368 h 371"/>
                <a:gd name="T92" fmla="*/ 505 w 580"/>
                <a:gd name="T93" fmla="*/ 352 h 371"/>
                <a:gd name="T94" fmla="*/ 530 w 580"/>
                <a:gd name="T95" fmla="*/ 335 h 371"/>
                <a:gd name="T96" fmla="*/ 559 w 580"/>
                <a:gd name="T97" fmla="*/ 329 h 371"/>
                <a:gd name="T98" fmla="*/ 580 w 580"/>
                <a:gd name="T99" fmla="*/ 31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0" h="371">
                  <a:moveTo>
                    <a:pt x="0" y="42"/>
                  </a:moveTo>
                  <a:lnTo>
                    <a:pt x="6" y="52"/>
                  </a:lnTo>
                  <a:lnTo>
                    <a:pt x="6" y="49"/>
                  </a:lnTo>
                  <a:lnTo>
                    <a:pt x="15" y="40"/>
                  </a:lnTo>
                  <a:lnTo>
                    <a:pt x="18" y="36"/>
                  </a:lnTo>
                  <a:lnTo>
                    <a:pt x="19" y="26"/>
                  </a:lnTo>
                  <a:lnTo>
                    <a:pt x="10" y="33"/>
                  </a:lnTo>
                  <a:lnTo>
                    <a:pt x="0" y="42"/>
                  </a:lnTo>
                  <a:close/>
                  <a:moveTo>
                    <a:pt x="83" y="2"/>
                  </a:moveTo>
                  <a:lnTo>
                    <a:pt x="73" y="0"/>
                  </a:lnTo>
                  <a:lnTo>
                    <a:pt x="64" y="6"/>
                  </a:lnTo>
                  <a:lnTo>
                    <a:pt x="54" y="11"/>
                  </a:lnTo>
                  <a:lnTo>
                    <a:pt x="53" y="13"/>
                  </a:lnTo>
                  <a:lnTo>
                    <a:pt x="48" y="22"/>
                  </a:lnTo>
                  <a:lnTo>
                    <a:pt x="56" y="30"/>
                  </a:lnTo>
                  <a:lnTo>
                    <a:pt x="65" y="36"/>
                  </a:lnTo>
                  <a:lnTo>
                    <a:pt x="75" y="40"/>
                  </a:lnTo>
                  <a:lnTo>
                    <a:pt x="84" y="42"/>
                  </a:lnTo>
                  <a:lnTo>
                    <a:pt x="86" y="41"/>
                  </a:lnTo>
                  <a:lnTo>
                    <a:pt x="95" y="33"/>
                  </a:lnTo>
                  <a:lnTo>
                    <a:pt x="96" y="22"/>
                  </a:lnTo>
                  <a:lnTo>
                    <a:pt x="101" y="14"/>
                  </a:lnTo>
                  <a:lnTo>
                    <a:pt x="101" y="11"/>
                  </a:lnTo>
                  <a:lnTo>
                    <a:pt x="91" y="2"/>
                  </a:lnTo>
                  <a:lnTo>
                    <a:pt x="83" y="2"/>
                  </a:lnTo>
                  <a:close/>
                  <a:moveTo>
                    <a:pt x="268" y="96"/>
                  </a:moveTo>
                  <a:lnTo>
                    <a:pt x="268" y="96"/>
                  </a:lnTo>
                  <a:lnTo>
                    <a:pt x="268" y="96"/>
                  </a:lnTo>
                  <a:lnTo>
                    <a:pt x="271" y="96"/>
                  </a:lnTo>
                  <a:lnTo>
                    <a:pt x="271" y="96"/>
                  </a:lnTo>
                  <a:lnTo>
                    <a:pt x="270" y="96"/>
                  </a:lnTo>
                  <a:lnTo>
                    <a:pt x="270" y="94"/>
                  </a:lnTo>
                  <a:lnTo>
                    <a:pt x="267" y="94"/>
                  </a:lnTo>
                  <a:lnTo>
                    <a:pt x="266" y="88"/>
                  </a:lnTo>
                  <a:lnTo>
                    <a:pt x="256" y="90"/>
                  </a:lnTo>
                  <a:lnTo>
                    <a:pt x="253" y="80"/>
                  </a:lnTo>
                  <a:lnTo>
                    <a:pt x="248" y="71"/>
                  </a:lnTo>
                  <a:lnTo>
                    <a:pt x="241" y="63"/>
                  </a:lnTo>
                  <a:lnTo>
                    <a:pt x="232" y="65"/>
                  </a:lnTo>
                  <a:lnTo>
                    <a:pt x="222" y="73"/>
                  </a:lnTo>
                  <a:lnTo>
                    <a:pt x="213" y="73"/>
                  </a:lnTo>
                  <a:lnTo>
                    <a:pt x="212" y="79"/>
                  </a:lnTo>
                  <a:lnTo>
                    <a:pt x="213" y="88"/>
                  </a:lnTo>
                  <a:lnTo>
                    <a:pt x="222" y="96"/>
                  </a:lnTo>
                  <a:lnTo>
                    <a:pt x="230" y="106"/>
                  </a:lnTo>
                  <a:lnTo>
                    <a:pt x="240" y="105"/>
                  </a:lnTo>
                  <a:lnTo>
                    <a:pt x="239" y="99"/>
                  </a:lnTo>
                  <a:lnTo>
                    <a:pt x="248" y="102"/>
                  </a:lnTo>
                  <a:lnTo>
                    <a:pt x="256" y="111"/>
                  </a:lnTo>
                  <a:lnTo>
                    <a:pt x="266" y="109"/>
                  </a:lnTo>
                  <a:lnTo>
                    <a:pt x="267" y="109"/>
                  </a:lnTo>
                  <a:lnTo>
                    <a:pt x="267" y="110"/>
                  </a:lnTo>
                  <a:lnTo>
                    <a:pt x="270" y="110"/>
                  </a:lnTo>
                  <a:lnTo>
                    <a:pt x="270" y="107"/>
                  </a:lnTo>
                  <a:lnTo>
                    <a:pt x="274" y="106"/>
                  </a:lnTo>
                  <a:lnTo>
                    <a:pt x="268" y="96"/>
                  </a:lnTo>
                  <a:lnTo>
                    <a:pt x="268" y="96"/>
                  </a:lnTo>
                  <a:close/>
                  <a:moveTo>
                    <a:pt x="362" y="122"/>
                  </a:moveTo>
                  <a:lnTo>
                    <a:pt x="354" y="122"/>
                  </a:lnTo>
                  <a:lnTo>
                    <a:pt x="344" y="121"/>
                  </a:lnTo>
                  <a:lnTo>
                    <a:pt x="335" y="118"/>
                  </a:lnTo>
                  <a:lnTo>
                    <a:pt x="325" y="118"/>
                  </a:lnTo>
                  <a:lnTo>
                    <a:pt x="317" y="117"/>
                  </a:lnTo>
                  <a:lnTo>
                    <a:pt x="317" y="121"/>
                  </a:lnTo>
                  <a:lnTo>
                    <a:pt x="310" y="129"/>
                  </a:lnTo>
                  <a:lnTo>
                    <a:pt x="328" y="129"/>
                  </a:lnTo>
                  <a:lnTo>
                    <a:pt x="339" y="129"/>
                  </a:lnTo>
                  <a:lnTo>
                    <a:pt x="347" y="133"/>
                  </a:lnTo>
                  <a:lnTo>
                    <a:pt x="356" y="136"/>
                  </a:lnTo>
                  <a:lnTo>
                    <a:pt x="359" y="134"/>
                  </a:lnTo>
                  <a:lnTo>
                    <a:pt x="370" y="130"/>
                  </a:lnTo>
                  <a:lnTo>
                    <a:pt x="369" y="121"/>
                  </a:lnTo>
                  <a:lnTo>
                    <a:pt x="362" y="122"/>
                  </a:lnTo>
                  <a:close/>
                  <a:moveTo>
                    <a:pt x="347" y="149"/>
                  </a:moveTo>
                  <a:lnTo>
                    <a:pt x="336" y="152"/>
                  </a:lnTo>
                  <a:lnTo>
                    <a:pt x="344" y="161"/>
                  </a:lnTo>
                  <a:lnTo>
                    <a:pt x="352" y="171"/>
                  </a:lnTo>
                  <a:lnTo>
                    <a:pt x="354" y="170"/>
                  </a:lnTo>
                  <a:lnTo>
                    <a:pt x="363" y="161"/>
                  </a:lnTo>
                  <a:lnTo>
                    <a:pt x="355" y="152"/>
                  </a:lnTo>
                  <a:lnTo>
                    <a:pt x="347" y="149"/>
                  </a:lnTo>
                  <a:close/>
                  <a:moveTo>
                    <a:pt x="435" y="157"/>
                  </a:moveTo>
                  <a:lnTo>
                    <a:pt x="427" y="151"/>
                  </a:lnTo>
                  <a:lnTo>
                    <a:pt x="424" y="148"/>
                  </a:lnTo>
                  <a:lnTo>
                    <a:pt x="415" y="147"/>
                  </a:lnTo>
                  <a:lnTo>
                    <a:pt x="405" y="151"/>
                  </a:lnTo>
                  <a:lnTo>
                    <a:pt x="397" y="148"/>
                  </a:lnTo>
                  <a:lnTo>
                    <a:pt x="390" y="140"/>
                  </a:lnTo>
                  <a:lnTo>
                    <a:pt x="381" y="137"/>
                  </a:lnTo>
                  <a:lnTo>
                    <a:pt x="377" y="142"/>
                  </a:lnTo>
                  <a:lnTo>
                    <a:pt x="375" y="151"/>
                  </a:lnTo>
                  <a:lnTo>
                    <a:pt x="381" y="160"/>
                  </a:lnTo>
                  <a:lnTo>
                    <a:pt x="390" y="164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401" y="179"/>
                  </a:lnTo>
                  <a:lnTo>
                    <a:pt x="409" y="187"/>
                  </a:lnTo>
                  <a:lnTo>
                    <a:pt x="416" y="187"/>
                  </a:lnTo>
                  <a:lnTo>
                    <a:pt x="425" y="182"/>
                  </a:lnTo>
                  <a:lnTo>
                    <a:pt x="433" y="182"/>
                  </a:lnTo>
                  <a:lnTo>
                    <a:pt x="439" y="179"/>
                  </a:lnTo>
                  <a:lnTo>
                    <a:pt x="448" y="171"/>
                  </a:lnTo>
                  <a:lnTo>
                    <a:pt x="444" y="161"/>
                  </a:lnTo>
                  <a:lnTo>
                    <a:pt x="435" y="157"/>
                  </a:lnTo>
                  <a:close/>
                  <a:moveTo>
                    <a:pt x="578" y="304"/>
                  </a:moveTo>
                  <a:lnTo>
                    <a:pt x="570" y="298"/>
                  </a:lnTo>
                  <a:lnTo>
                    <a:pt x="563" y="289"/>
                  </a:lnTo>
                  <a:lnTo>
                    <a:pt x="558" y="283"/>
                  </a:lnTo>
                  <a:lnTo>
                    <a:pt x="553" y="274"/>
                  </a:lnTo>
                  <a:lnTo>
                    <a:pt x="549" y="264"/>
                  </a:lnTo>
                  <a:lnTo>
                    <a:pt x="540" y="256"/>
                  </a:lnTo>
                  <a:lnTo>
                    <a:pt x="532" y="252"/>
                  </a:lnTo>
                  <a:lnTo>
                    <a:pt x="513" y="243"/>
                  </a:lnTo>
                  <a:lnTo>
                    <a:pt x="504" y="239"/>
                  </a:lnTo>
                  <a:lnTo>
                    <a:pt x="496" y="237"/>
                  </a:lnTo>
                  <a:lnTo>
                    <a:pt x="486" y="232"/>
                  </a:lnTo>
                  <a:lnTo>
                    <a:pt x="477" y="225"/>
                  </a:lnTo>
                  <a:lnTo>
                    <a:pt x="471" y="222"/>
                  </a:lnTo>
                  <a:lnTo>
                    <a:pt x="466" y="232"/>
                  </a:lnTo>
                  <a:lnTo>
                    <a:pt x="469" y="241"/>
                  </a:lnTo>
                  <a:lnTo>
                    <a:pt x="475" y="251"/>
                  </a:lnTo>
                  <a:lnTo>
                    <a:pt x="469" y="259"/>
                  </a:lnTo>
                  <a:lnTo>
                    <a:pt x="463" y="268"/>
                  </a:lnTo>
                  <a:lnTo>
                    <a:pt x="463" y="270"/>
                  </a:lnTo>
                  <a:lnTo>
                    <a:pt x="454" y="275"/>
                  </a:lnTo>
                  <a:lnTo>
                    <a:pt x="450" y="285"/>
                  </a:lnTo>
                  <a:lnTo>
                    <a:pt x="457" y="294"/>
                  </a:lnTo>
                  <a:lnTo>
                    <a:pt x="461" y="302"/>
                  </a:lnTo>
                  <a:lnTo>
                    <a:pt x="463" y="313"/>
                  </a:lnTo>
                  <a:lnTo>
                    <a:pt x="463" y="316"/>
                  </a:lnTo>
                  <a:lnTo>
                    <a:pt x="467" y="324"/>
                  </a:lnTo>
                  <a:lnTo>
                    <a:pt x="466" y="335"/>
                  </a:lnTo>
                  <a:lnTo>
                    <a:pt x="466" y="343"/>
                  </a:lnTo>
                  <a:lnTo>
                    <a:pt x="465" y="352"/>
                  </a:lnTo>
                  <a:lnTo>
                    <a:pt x="469" y="360"/>
                  </a:lnTo>
                  <a:lnTo>
                    <a:pt x="478" y="363"/>
                  </a:lnTo>
                  <a:lnTo>
                    <a:pt x="484" y="367"/>
                  </a:lnTo>
                  <a:lnTo>
                    <a:pt x="485" y="368"/>
                  </a:lnTo>
                  <a:lnTo>
                    <a:pt x="494" y="371"/>
                  </a:lnTo>
                  <a:lnTo>
                    <a:pt x="501" y="362"/>
                  </a:lnTo>
                  <a:lnTo>
                    <a:pt x="505" y="352"/>
                  </a:lnTo>
                  <a:lnTo>
                    <a:pt x="515" y="347"/>
                  </a:lnTo>
                  <a:lnTo>
                    <a:pt x="520" y="341"/>
                  </a:lnTo>
                  <a:lnTo>
                    <a:pt x="530" y="335"/>
                  </a:lnTo>
                  <a:lnTo>
                    <a:pt x="539" y="336"/>
                  </a:lnTo>
                  <a:lnTo>
                    <a:pt x="549" y="333"/>
                  </a:lnTo>
                  <a:lnTo>
                    <a:pt x="559" y="329"/>
                  </a:lnTo>
                  <a:lnTo>
                    <a:pt x="568" y="321"/>
                  </a:lnTo>
                  <a:lnTo>
                    <a:pt x="570" y="318"/>
                  </a:lnTo>
                  <a:lnTo>
                    <a:pt x="580" y="313"/>
                  </a:lnTo>
                  <a:lnTo>
                    <a:pt x="578" y="304"/>
                  </a:lnTo>
                  <a:close/>
                </a:path>
              </a:pathLst>
            </a:custGeom>
            <a:solidFill>
              <a:srgbClr val="20183B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74113" y="2234628"/>
              <a:ext cx="1069561" cy="895686"/>
            </a:xfrm>
            <a:custGeom>
              <a:avLst/>
              <a:gdLst>
                <a:gd name="T0" fmla="*/ 864 w 935"/>
                <a:gd name="T1" fmla="*/ 545 h 783"/>
                <a:gd name="T2" fmla="*/ 768 w 935"/>
                <a:gd name="T3" fmla="*/ 474 h 783"/>
                <a:gd name="T4" fmla="*/ 705 w 935"/>
                <a:gd name="T5" fmla="*/ 482 h 783"/>
                <a:gd name="T6" fmla="*/ 591 w 935"/>
                <a:gd name="T7" fmla="*/ 458 h 783"/>
                <a:gd name="T8" fmla="*/ 405 w 935"/>
                <a:gd name="T9" fmla="*/ 39 h 783"/>
                <a:gd name="T10" fmla="*/ 330 w 935"/>
                <a:gd name="T11" fmla="*/ 30 h 783"/>
                <a:gd name="T12" fmla="*/ 277 w 935"/>
                <a:gd name="T13" fmla="*/ 24 h 783"/>
                <a:gd name="T14" fmla="*/ 219 w 935"/>
                <a:gd name="T15" fmla="*/ 21 h 783"/>
                <a:gd name="T16" fmla="*/ 166 w 935"/>
                <a:gd name="T17" fmla="*/ 28 h 783"/>
                <a:gd name="T18" fmla="*/ 125 w 935"/>
                <a:gd name="T19" fmla="*/ 58 h 783"/>
                <a:gd name="T20" fmla="*/ 47 w 935"/>
                <a:gd name="T21" fmla="*/ 134 h 783"/>
                <a:gd name="T22" fmla="*/ 112 w 935"/>
                <a:gd name="T23" fmla="*/ 205 h 783"/>
                <a:gd name="T24" fmla="*/ 139 w 935"/>
                <a:gd name="T25" fmla="*/ 235 h 783"/>
                <a:gd name="T26" fmla="*/ 138 w 935"/>
                <a:gd name="T27" fmla="*/ 244 h 783"/>
                <a:gd name="T28" fmla="*/ 78 w 935"/>
                <a:gd name="T29" fmla="*/ 243 h 783"/>
                <a:gd name="T30" fmla="*/ 25 w 935"/>
                <a:gd name="T31" fmla="*/ 248 h 783"/>
                <a:gd name="T32" fmla="*/ 29 w 935"/>
                <a:gd name="T33" fmla="*/ 289 h 783"/>
                <a:gd name="T34" fmla="*/ 94 w 935"/>
                <a:gd name="T35" fmla="*/ 329 h 783"/>
                <a:gd name="T36" fmla="*/ 137 w 935"/>
                <a:gd name="T37" fmla="*/ 324 h 783"/>
                <a:gd name="T38" fmla="*/ 88 w 935"/>
                <a:gd name="T39" fmla="*/ 393 h 783"/>
                <a:gd name="T40" fmla="*/ 53 w 935"/>
                <a:gd name="T41" fmla="*/ 414 h 783"/>
                <a:gd name="T42" fmla="*/ 26 w 935"/>
                <a:gd name="T43" fmla="*/ 472 h 783"/>
                <a:gd name="T44" fmla="*/ 43 w 935"/>
                <a:gd name="T45" fmla="*/ 492 h 783"/>
                <a:gd name="T46" fmla="*/ 60 w 935"/>
                <a:gd name="T47" fmla="*/ 503 h 783"/>
                <a:gd name="T48" fmla="*/ 61 w 935"/>
                <a:gd name="T49" fmla="*/ 537 h 783"/>
                <a:gd name="T50" fmla="*/ 114 w 935"/>
                <a:gd name="T51" fmla="*/ 505 h 783"/>
                <a:gd name="T52" fmla="*/ 107 w 935"/>
                <a:gd name="T53" fmla="*/ 604 h 783"/>
                <a:gd name="T54" fmla="*/ 186 w 935"/>
                <a:gd name="T55" fmla="*/ 615 h 783"/>
                <a:gd name="T56" fmla="*/ 199 w 935"/>
                <a:gd name="T57" fmla="*/ 604 h 783"/>
                <a:gd name="T58" fmla="*/ 225 w 935"/>
                <a:gd name="T59" fmla="*/ 624 h 783"/>
                <a:gd name="T60" fmla="*/ 180 w 935"/>
                <a:gd name="T61" fmla="*/ 692 h 783"/>
                <a:gd name="T62" fmla="*/ 127 w 935"/>
                <a:gd name="T63" fmla="*/ 731 h 783"/>
                <a:gd name="T64" fmla="*/ 76 w 935"/>
                <a:gd name="T65" fmla="*/ 770 h 783"/>
                <a:gd name="T66" fmla="*/ 124 w 935"/>
                <a:gd name="T67" fmla="*/ 751 h 783"/>
                <a:gd name="T68" fmla="*/ 166 w 935"/>
                <a:gd name="T69" fmla="*/ 746 h 783"/>
                <a:gd name="T70" fmla="*/ 199 w 935"/>
                <a:gd name="T71" fmla="*/ 706 h 783"/>
                <a:gd name="T72" fmla="*/ 250 w 935"/>
                <a:gd name="T73" fmla="*/ 664 h 783"/>
                <a:gd name="T74" fmla="*/ 295 w 935"/>
                <a:gd name="T75" fmla="*/ 623 h 783"/>
                <a:gd name="T76" fmla="*/ 295 w 935"/>
                <a:gd name="T77" fmla="*/ 575 h 783"/>
                <a:gd name="T78" fmla="*/ 322 w 935"/>
                <a:gd name="T79" fmla="*/ 520 h 783"/>
                <a:gd name="T80" fmla="*/ 370 w 935"/>
                <a:gd name="T81" fmla="*/ 464 h 783"/>
                <a:gd name="T82" fmla="*/ 372 w 935"/>
                <a:gd name="T83" fmla="*/ 475 h 783"/>
                <a:gd name="T84" fmla="*/ 358 w 935"/>
                <a:gd name="T85" fmla="*/ 552 h 783"/>
                <a:gd name="T86" fmla="*/ 389 w 935"/>
                <a:gd name="T87" fmla="*/ 541 h 783"/>
                <a:gd name="T88" fmla="*/ 425 w 935"/>
                <a:gd name="T89" fmla="*/ 516 h 783"/>
                <a:gd name="T90" fmla="*/ 420 w 935"/>
                <a:gd name="T91" fmla="*/ 480 h 783"/>
                <a:gd name="T92" fmla="*/ 435 w 935"/>
                <a:gd name="T93" fmla="*/ 469 h 783"/>
                <a:gd name="T94" fmla="*/ 473 w 935"/>
                <a:gd name="T95" fmla="*/ 467 h 783"/>
                <a:gd name="T96" fmla="*/ 505 w 935"/>
                <a:gd name="T97" fmla="*/ 469 h 783"/>
                <a:gd name="T98" fmla="*/ 591 w 935"/>
                <a:gd name="T99" fmla="*/ 481 h 783"/>
                <a:gd name="T100" fmla="*/ 631 w 935"/>
                <a:gd name="T101" fmla="*/ 474 h 783"/>
                <a:gd name="T102" fmla="*/ 693 w 935"/>
                <a:gd name="T103" fmla="*/ 515 h 783"/>
                <a:gd name="T104" fmla="*/ 705 w 935"/>
                <a:gd name="T105" fmla="*/ 493 h 783"/>
                <a:gd name="T106" fmla="*/ 755 w 935"/>
                <a:gd name="T107" fmla="*/ 510 h 783"/>
                <a:gd name="T108" fmla="*/ 748 w 935"/>
                <a:gd name="T109" fmla="*/ 485 h 783"/>
                <a:gd name="T110" fmla="*/ 791 w 935"/>
                <a:gd name="T111" fmla="*/ 508 h 783"/>
                <a:gd name="T112" fmla="*/ 813 w 935"/>
                <a:gd name="T113" fmla="*/ 528 h 783"/>
                <a:gd name="T114" fmla="*/ 854 w 935"/>
                <a:gd name="T115" fmla="*/ 557 h 783"/>
                <a:gd name="T116" fmla="*/ 878 w 935"/>
                <a:gd name="T117" fmla="*/ 579 h 783"/>
                <a:gd name="T118" fmla="*/ 922 w 935"/>
                <a:gd name="T119" fmla="*/ 60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5" h="783">
                  <a:moveTo>
                    <a:pt x="935" y="585"/>
                  </a:moveTo>
                  <a:lnTo>
                    <a:pt x="925" y="574"/>
                  </a:lnTo>
                  <a:lnTo>
                    <a:pt x="924" y="570"/>
                  </a:lnTo>
                  <a:lnTo>
                    <a:pt x="920" y="565"/>
                  </a:lnTo>
                  <a:lnTo>
                    <a:pt x="922" y="562"/>
                  </a:lnTo>
                  <a:lnTo>
                    <a:pt x="922" y="557"/>
                  </a:lnTo>
                  <a:lnTo>
                    <a:pt x="919" y="553"/>
                  </a:lnTo>
                  <a:lnTo>
                    <a:pt x="916" y="550"/>
                  </a:lnTo>
                  <a:lnTo>
                    <a:pt x="911" y="552"/>
                  </a:lnTo>
                  <a:lnTo>
                    <a:pt x="907" y="552"/>
                  </a:lnTo>
                  <a:lnTo>
                    <a:pt x="902" y="549"/>
                  </a:lnTo>
                  <a:lnTo>
                    <a:pt x="898" y="549"/>
                  </a:lnTo>
                  <a:lnTo>
                    <a:pt x="894" y="546"/>
                  </a:lnTo>
                  <a:lnTo>
                    <a:pt x="885" y="547"/>
                  </a:lnTo>
                  <a:lnTo>
                    <a:pt x="882" y="546"/>
                  </a:lnTo>
                  <a:lnTo>
                    <a:pt x="873" y="545"/>
                  </a:lnTo>
                  <a:lnTo>
                    <a:pt x="869" y="546"/>
                  </a:lnTo>
                  <a:lnTo>
                    <a:pt x="865" y="547"/>
                  </a:lnTo>
                  <a:lnTo>
                    <a:pt x="864" y="545"/>
                  </a:lnTo>
                  <a:lnTo>
                    <a:pt x="860" y="541"/>
                  </a:lnTo>
                  <a:lnTo>
                    <a:pt x="855" y="539"/>
                  </a:lnTo>
                  <a:lnTo>
                    <a:pt x="852" y="535"/>
                  </a:lnTo>
                  <a:lnTo>
                    <a:pt x="847" y="532"/>
                  </a:lnTo>
                  <a:lnTo>
                    <a:pt x="843" y="532"/>
                  </a:lnTo>
                  <a:lnTo>
                    <a:pt x="843" y="528"/>
                  </a:lnTo>
                  <a:lnTo>
                    <a:pt x="840" y="523"/>
                  </a:lnTo>
                  <a:lnTo>
                    <a:pt x="836" y="520"/>
                  </a:lnTo>
                  <a:lnTo>
                    <a:pt x="829" y="515"/>
                  </a:lnTo>
                  <a:lnTo>
                    <a:pt x="816" y="504"/>
                  </a:lnTo>
                  <a:lnTo>
                    <a:pt x="809" y="499"/>
                  </a:lnTo>
                  <a:lnTo>
                    <a:pt x="805" y="494"/>
                  </a:lnTo>
                  <a:lnTo>
                    <a:pt x="797" y="490"/>
                  </a:lnTo>
                  <a:lnTo>
                    <a:pt x="793" y="486"/>
                  </a:lnTo>
                  <a:lnTo>
                    <a:pt x="794" y="485"/>
                  </a:lnTo>
                  <a:lnTo>
                    <a:pt x="786" y="481"/>
                  </a:lnTo>
                  <a:lnTo>
                    <a:pt x="781" y="478"/>
                  </a:lnTo>
                  <a:lnTo>
                    <a:pt x="776" y="475"/>
                  </a:lnTo>
                  <a:lnTo>
                    <a:pt x="768" y="474"/>
                  </a:lnTo>
                  <a:lnTo>
                    <a:pt x="764" y="472"/>
                  </a:lnTo>
                  <a:lnTo>
                    <a:pt x="757" y="464"/>
                  </a:lnTo>
                  <a:lnTo>
                    <a:pt x="752" y="463"/>
                  </a:lnTo>
                  <a:lnTo>
                    <a:pt x="747" y="461"/>
                  </a:lnTo>
                  <a:lnTo>
                    <a:pt x="744" y="462"/>
                  </a:lnTo>
                  <a:lnTo>
                    <a:pt x="738" y="454"/>
                  </a:lnTo>
                  <a:lnTo>
                    <a:pt x="736" y="449"/>
                  </a:lnTo>
                  <a:lnTo>
                    <a:pt x="734" y="448"/>
                  </a:lnTo>
                  <a:lnTo>
                    <a:pt x="729" y="445"/>
                  </a:lnTo>
                  <a:lnTo>
                    <a:pt x="726" y="444"/>
                  </a:lnTo>
                  <a:lnTo>
                    <a:pt x="721" y="445"/>
                  </a:lnTo>
                  <a:lnTo>
                    <a:pt x="717" y="450"/>
                  </a:lnTo>
                  <a:lnTo>
                    <a:pt x="714" y="454"/>
                  </a:lnTo>
                  <a:lnTo>
                    <a:pt x="709" y="456"/>
                  </a:lnTo>
                  <a:lnTo>
                    <a:pt x="710" y="461"/>
                  </a:lnTo>
                  <a:lnTo>
                    <a:pt x="708" y="470"/>
                  </a:lnTo>
                  <a:lnTo>
                    <a:pt x="709" y="474"/>
                  </a:lnTo>
                  <a:lnTo>
                    <a:pt x="709" y="479"/>
                  </a:lnTo>
                  <a:lnTo>
                    <a:pt x="705" y="482"/>
                  </a:lnTo>
                  <a:lnTo>
                    <a:pt x="698" y="490"/>
                  </a:lnTo>
                  <a:lnTo>
                    <a:pt x="694" y="494"/>
                  </a:lnTo>
                  <a:lnTo>
                    <a:pt x="693" y="498"/>
                  </a:lnTo>
                  <a:lnTo>
                    <a:pt x="685" y="486"/>
                  </a:lnTo>
                  <a:lnTo>
                    <a:pt x="655" y="470"/>
                  </a:lnTo>
                  <a:lnTo>
                    <a:pt x="651" y="467"/>
                  </a:lnTo>
                  <a:lnTo>
                    <a:pt x="646" y="463"/>
                  </a:lnTo>
                  <a:lnTo>
                    <a:pt x="640" y="462"/>
                  </a:lnTo>
                  <a:lnTo>
                    <a:pt x="637" y="460"/>
                  </a:lnTo>
                  <a:lnTo>
                    <a:pt x="636" y="456"/>
                  </a:lnTo>
                  <a:lnTo>
                    <a:pt x="636" y="450"/>
                  </a:lnTo>
                  <a:lnTo>
                    <a:pt x="631" y="448"/>
                  </a:lnTo>
                  <a:lnTo>
                    <a:pt x="622" y="451"/>
                  </a:lnTo>
                  <a:lnTo>
                    <a:pt x="618" y="460"/>
                  </a:lnTo>
                  <a:lnTo>
                    <a:pt x="616" y="461"/>
                  </a:lnTo>
                  <a:lnTo>
                    <a:pt x="608" y="460"/>
                  </a:lnTo>
                  <a:lnTo>
                    <a:pt x="603" y="463"/>
                  </a:lnTo>
                  <a:lnTo>
                    <a:pt x="595" y="462"/>
                  </a:lnTo>
                  <a:lnTo>
                    <a:pt x="591" y="458"/>
                  </a:lnTo>
                  <a:lnTo>
                    <a:pt x="478" y="73"/>
                  </a:lnTo>
                  <a:lnTo>
                    <a:pt x="468" y="40"/>
                  </a:lnTo>
                  <a:lnTo>
                    <a:pt x="467" y="39"/>
                  </a:lnTo>
                  <a:lnTo>
                    <a:pt x="462" y="39"/>
                  </a:lnTo>
                  <a:lnTo>
                    <a:pt x="460" y="39"/>
                  </a:lnTo>
                  <a:lnTo>
                    <a:pt x="455" y="36"/>
                  </a:lnTo>
                  <a:lnTo>
                    <a:pt x="450" y="35"/>
                  </a:lnTo>
                  <a:lnTo>
                    <a:pt x="450" y="36"/>
                  </a:lnTo>
                  <a:lnTo>
                    <a:pt x="442" y="33"/>
                  </a:lnTo>
                  <a:lnTo>
                    <a:pt x="437" y="29"/>
                  </a:lnTo>
                  <a:lnTo>
                    <a:pt x="435" y="28"/>
                  </a:lnTo>
                  <a:lnTo>
                    <a:pt x="431" y="28"/>
                  </a:lnTo>
                  <a:lnTo>
                    <a:pt x="426" y="30"/>
                  </a:lnTo>
                  <a:lnTo>
                    <a:pt x="423" y="29"/>
                  </a:lnTo>
                  <a:lnTo>
                    <a:pt x="418" y="29"/>
                  </a:lnTo>
                  <a:lnTo>
                    <a:pt x="414" y="32"/>
                  </a:lnTo>
                  <a:lnTo>
                    <a:pt x="414" y="35"/>
                  </a:lnTo>
                  <a:lnTo>
                    <a:pt x="411" y="35"/>
                  </a:lnTo>
                  <a:lnTo>
                    <a:pt x="405" y="39"/>
                  </a:lnTo>
                  <a:lnTo>
                    <a:pt x="401" y="40"/>
                  </a:lnTo>
                  <a:lnTo>
                    <a:pt x="395" y="40"/>
                  </a:lnTo>
                  <a:lnTo>
                    <a:pt x="394" y="39"/>
                  </a:lnTo>
                  <a:lnTo>
                    <a:pt x="389" y="39"/>
                  </a:lnTo>
                  <a:lnTo>
                    <a:pt x="386" y="35"/>
                  </a:lnTo>
                  <a:lnTo>
                    <a:pt x="382" y="36"/>
                  </a:lnTo>
                  <a:lnTo>
                    <a:pt x="377" y="35"/>
                  </a:lnTo>
                  <a:lnTo>
                    <a:pt x="374" y="36"/>
                  </a:lnTo>
                  <a:lnTo>
                    <a:pt x="369" y="36"/>
                  </a:lnTo>
                  <a:lnTo>
                    <a:pt x="365" y="39"/>
                  </a:lnTo>
                  <a:lnTo>
                    <a:pt x="357" y="39"/>
                  </a:lnTo>
                  <a:lnTo>
                    <a:pt x="353" y="36"/>
                  </a:lnTo>
                  <a:lnTo>
                    <a:pt x="351" y="34"/>
                  </a:lnTo>
                  <a:lnTo>
                    <a:pt x="348" y="34"/>
                  </a:lnTo>
                  <a:lnTo>
                    <a:pt x="346" y="34"/>
                  </a:lnTo>
                  <a:lnTo>
                    <a:pt x="342" y="36"/>
                  </a:lnTo>
                  <a:lnTo>
                    <a:pt x="338" y="33"/>
                  </a:lnTo>
                  <a:lnTo>
                    <a:pt x="333" y="30"/>
                  </a:lnTo>
                  <a:lnTo>
                    <a:pt x="330" y="30"/>
                  </a:lnTo>
                  <a:lnTo>
                    <a:pt x="325" y="30"/>
                  </a:lnTo>
                  <a:lnTo>
                    <a:pt x="322" y="30"/>
                  </a:lnTo>
                  <a:lnTo>
                    <a:pt x="318" y="30"/>
                  </a:lnTo>
                  <a:lnTo>
                    <a:pt x="315" y="35"/>
                  </a:lnTo>
                  <a:lnTo>
                    <a:pt x="310" y="35"/>
                  </a:lnTo>
                  <a:lnTo>
                    <a:pt x="309" y="34"/>
                  </a:lnTo>
                  <a:lnTo>
                    <a:pt x="305" y="34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8" y="40"/>
                  </a:lnTo>
                  <a:lnTo>
                    <a:pt x="294" y="38"/>
                  </a:lnTo>
                  <a:lnTo>
                    <a:pt x="286" y="36"/>
                  </a:lnTo>
                  <a:lnTo>
                    <a:pt x="287" y="33"/>
                  </a:lnTo>
                  <a:lnTo>
                    <a:pt x="283" y="33"/>
                  </a:lnTo>
                  <a:lnTo>
                    <a:pt x="280" y="34"/>
                  </a:lnTo>
                  <a:lnTo>
                    <a:pt x="275" y="33"/>
                  </a:lnTo>
                  <a:lnTo>
                    <a:pt x="280" y="32"/>
                  </a:lnTo>
                  <a:lnTo>
                    <a:pt x="275" y="28"/>
                  </a:lnTo>
                  <a:lnTo>
                    <a:pt x="277" y="24"/>
                  </a:lnTo>
                  <a:lnTo>
                    <a:pt x="276" y="20"/>
                  </a:lnTo>
                  <a:lnTo>
                    <a:pt x="273" y="22"/>
                  </a:lnTo>
                  <a:lnTo>
                    <a:pt x="268" y="21"/>
                  </a:lnTo>
                  <a:lnTo>
                    <a:pt x="264" y="18"/>
                  </a:lnTo>
                  <a:lnTo>
                    <a:pt x="261" y="21"/>
                  </a:lnTo>
                  <a:lnTo>
                    <a:pt x="256" y="21"/>
                  </a:lnTo>
                  <a:lnTo>
                    <a:pt x="247" y="26"/>
                  </a:lnTo>
                  <a:lnTo>
                    <a:pt x="244" y="24"/>
                  </a:lnTo>
                  <a:lnTo>
                    <a:pt x="239" y="22"/>
                  </a:lnTo>
                  <a:lnTo>
                    <a:pt x="241" y="18"/>
                  </a:lnTo>
                  <a:lnTo>
                    <a:pt x="239" y="14"/>
                  </a:lnTo>
                  <a:lnTo>
                    <a:pt x="234" y="12"/>
                  </a:lnTo>
                  <a:lnTo>
                    <a:pt x="234" y="17"/>
                  </a:lnTo>
                  <a:lnTo>
                    <a:pt x="231" y="14"/>
                  </a:lnTo>
                  <a:lnTo>
                    <a:pt x="229" y="17"/>
                  </a:lnTo>
                  <a:lnTo>
                    <a:pt x="225" y="26"/>
                  </a:lnTo>
                  <a:lnTo>
                    <a:pt x="221" y="27"/>
                  </a:lnTo>
                  <a:lnTo>
                    <a:pt x="217" y="23"/>
                  </a:lnTo>
                  <a:lnTo>
                    <a:pt x="219" y="21"/>
                  </a:lnTo>
                  <a:lnTo>
                    <a:pt x="222" y="20"/>
                  </a:lnTo>
                  <a:lnTo>
                    <a:pt x="226" y="15"/>
                  </a:lnTo>
                  <a:lnTo>
                    <a:pt x="226" y="11"/>
                  </a:lnTo>
                  <a:lnTo>
                    <a:pt x="222" y="9"/>
                  </a:lnTo>
                  <a:lnTo>
                    <a:pt x="217" y="10"/>
                  </a:lnTo>
                  <a:lnTo>
                    <a:pt x="215" y="6"/>
                  </a:lnTo>
                  <a:lnTo>
                    <a:pt x="210" y="5"/>
                  </a:lnTo>
                  <a:lnTo>
                    <a:pt x="213" y="0"/>
                  </a:lnTo>
                  <a:lnTo>
                    <a:pt x="208" y="4"/>
                  </a:lnTo>
                  <a:lnTo>
                    <a:pt x="203" y="11"/>
                  </a:lnTo>
                  <a:lnTo>
                    <a:pt x="201" y="16"/>
                  </a:lnTo>
                  <a:lnTo>
                    <a:pt x="197" y="20"/>
                  </a:lnTo>
                  <a:lnTo>
                    <a:pt x="190" y="27"/>
                  </a:lnTo>
                  <a:lnTo>
                    <a:pt x="178" y="30"/>
                  </a:lnTo>
                  <a:lnTo>
                    <a:pt x="173" y="30"/>
                  </a:lnTo>
                  <a:lnTo>
                    <a:pt x="169" y="34"/>
                  </a:lnTo>
                  <a:lnTo>
                    <a:pt x="167" y="30"/>
                  </a:lnTo>
                  <a:lnTo>
                    <a:pt x="169" y="27"/>
                  </a:lnTo>
                  <a:lnTo>
                    <a:pt x="166" y="28"/>
                  </a:lnTo>
                  <a:lnTo>
                    <a:pt x="157" y="35"/>
                  </a:lnTo>
                  <a:lnTo>
                    <a:pt x="157" y="38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2"/>
                  </a:lnTo>
                  <a:lnTo>
                    <a:pt x="160" y="46"/>
                  </a:lnTo>
                  <a:lnTo>
                    <a:pt x="160" y="54"/>
                  </a:lnTo>
                  <a:lnTo>
                    <a:pt x="157" y="50"/>
                  </a:lnTo>
                  <a:lnTo>
                    <a:pt x="156" y="51"/>
                  </a:lnTo>
                  <a:lnTo>
                    <a:pt x="157" y="47"/>
                  </a:lnTo>
                  <a:lnTo>
                    <a:pt x="157" y="40"/>
                  </a:lnTo>
                  <a:lnTo>
                    <a:pt x="156" y="40"/>
                  </a:lnTo>
                  <a:lnTo>
                    <a:pt x="152" y="41"/>
                  </a:lnTo>
                  <a:lnTo>
                    <a:pt x="144" y="50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2" y="56"/>
                  </a:lnTo>
                  <a:lnTo>
                    <a:pt x="128" y="58"/>
                  </a:lnTo>
                  <a:lnTo>
                    <a:pt x="125" y="58"/>
                  </a:lnTo>
                  <a:lnTo>
                    <a:pt x="128" y="56"/>
                  </a:lnTo>
                  <a:lnTo>
                    <a:pt x="128" y="53"/>
                  </a:lnTo>
                  <a:lnTo>
                    <a:pt x="125" y="53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09" y="75"/>
                  </a:lnTo>
                  <a:lnTo>
                    <a:pt x="107" y="82"/>
                  </a:lnTo>
                  <a:lnTo>
                    <a:pt x="107" y="83"/>
                  </a:lnTo>
                  <a:lnTo>
                    <a:pt x="104" y="92"/>
                  </a:lnTo>
                  <a:lnTo>
                    <a:pt x="101" y="99"/>
                  </a:lnTo>
                  <a:lnTo>
                    <a:pt x="95" y="107"/>
                  </a:lnTo>
                  <a:lnTo>
                    <a:pt x="91" y="111"/>
                  </a:lnTo>
                  <a:lnTo>
                    <a:pt x="86" y="113"/>
                  </a:lnTo>
                  <a:lnTo>
                    <a:pt x="83" y="115"/>
                  </a:lnTo>
                  <a:lnTo>
                    <a:pt x="64" y="117"/>
                  </a:lnTo>
                  <a:lnTo>
                    <a:pt x="55" y="115"/>
                  </a:lnTo>
                  <a:lnTo>
                    <a:pt x="50" y="118"/>
                  </a:lnTo>
                  <a:lnTo>
                    <a:pt x="49" y="129"/>
                  </a:lnTo>
                  <a:lnTo>
                    <a:pt x="47" y="134"/>
                  </a:lnTo>
                  <a:lnTo>
                    <a:pt x="43" y="137"/>
                  </a:lnTo>
                  <a:lnTo>
                    <a:pt x="42" y="137"/>
                  </a:lnTo>
                  <a:lnTo>
                    <a:pt x="39" y="139"/>
                  </a:lnTo>
                  <a:lnTo>
                    <a:pt x="44" y="140"/>
                  </a:lnTo>
                  <a:lnTo>
                    <a:pt x="48" y="143"/>
                  </a:lnTo>
                  <a:lnTo>
                    <a:pt x="54" y="151"/>
                  </a:lnTo>
                  <a:lnTo>
                    <a:pt x="59" y="152"/>
                  </a:lnTo>
                  <a:lnTo>
                    <a:pt x="62" y="155"/>
                  </a:lnTo>
                  <a:lnTo>
                    <a:pt x="73" y="167"/>
                  </a:lnTo>
                  <a:lnTo>
                    <a:pt x="76" y="169"/>
                  </a:lnTo>
                  <a:lnTo>
                    <a:pt x="79" y="173"/>
                  </a:lnTo>
                  <a:lnTo>
                    <a:pt x="83" y="177"/>
                  </a:lnTo>
                  <a:lnTo>
                    <a:pt x="85" y="181"/>
                  </a:lnTo>
                  <a:lnTo>
                    <a:pt x="88" y="189"/>
                  </a:lnTo>
                  <a:lnTo>
                    <a:pt x="88" y="198"/>
                  </a:lnTo>
                  <a:lnTo>
                    <a:pt x="91" y="201"/>
                  </a:lnTo>
                  <a:lnTo>
                    <a:pt x="98" y="204"/>
                  </a:lnTo>
                  <a:lnTo>
                    <a:pt x="108" y="205"/>
                  </a:lnTo>
                  <a:lnTo>
                    <a:pt x="112" y="205"/>
                  </a:lnTo>
                  <a:lnTo>
                    <a:pt x="113" y="200"/>
                  </a:lnTo>
                  <a:lnTo>
                    <a:pt x="115" y="204"/>
                  </a:lnTo>
                  <a:lnTo>
                    <a:pt x="115" y="207"/>
                  </a:lnTo>
                  <a:lnTo>
                    <a:pt x="120" y="206"/>
                  </a:lnTo>
                  <a:lnTo>
                    <a:pt x="124" y="206"/>
                  </a:lnTo>
                  <a:lnTo>
                    <a:pt x="126" y="210"/>
                  </a:lnTo>
                  <a:lnTo>
                    <a:pt x="122" y="217"/>
                  </a:lnTo>
                  <a:lnTo>
                    <a:pt x="122" y="222"/>
                  </a:lnTo>
                  <a:lnTo>
                    <a:pt x="127" y="229"/>
                  </a:lnTo>
                  <a:lnTo>
                    <a:pt x="132" y="230"/>
                  </a:lnTo>
                  <a:lnTo>
                    <a:pt x="136" y="224"/>
                  </a:lnTo>
                  <a:lnTo>
                    <a:pt x="139" y="224"/>
                  </a:lnTo>
                  <a:lnTo>
                    <a:pt x="144" y="226"/>
                  </a:lnTo>
                  <a:lnTo>
                    <a:pt x="148" y="225"/>
                  </a:lnTo>
                  <a:lnTo>
                    <a:pt x="152" y="229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7"/>
                  </a:lnTo>
                  <a:lnTo>
                    <a:pt x="139" y="235"/>
                  </a:lnTo>
                  <a:lnTo>
                    <a:pt x="136" y="231"/>
                  </a:lnTo>
                  <a:lnTo>
                    <a:pt x="131" y="232"/>
                  </a:lnTo>
                  <a:lnTo>
                    <a:pt x="127" y="234"/>
                  </a:lnTo>
                  <a:lnTo>
                    <a:pt x="124" y="231"/>
                  </a:lnTo>
                  <a:lnTo>
                    <a:pt x="120" y="226"/>
                  </a:lnTo>
                  <a:lnTo>
                    <a:pt x="119" y="223"/>
                  </a:lnTo>
                  <a:lnTo>
                    <a:pt x="120" y="219"/>
                  </a:lnTo>
                  <a:lnTo>
                    <a:pt x="116" y="214"/>
                  </a:lnTo>
                  <a:lnTo>
                    <a:pt x="113" y="211"/>
                  </a:lnTo>
                  <a:lnTo>
                    <a:pt x="108" y="212"/>
                  </a:lnTo>
                  <a:lnTo>
                    <a:pt x="109" y="216"/>
                  </a:lnTo>
                  <a:lnTo>
                    <a:pt x="118" y="224"/>
                  </a:lnTo>
                  <a:lnTo>
                    <a:pt x="120" y="228"/>
                  </a:lnTo>
                  <a:lnTo>
                    <a:pt x="122" y="231"/>
                  </a:lnTo>
                  <a:lnTo>
                    <a:pt x="121" y="240"/>
                  </a:lnTo>
                  <a:lnTo>
                    <a:pt x="125" y="236"/>
                  </a:lnTo>
                  <a:lnTo>
                    <a:pt x="128" y="236"/>
                  </a:lnTo>
                  <a:lnTo>
                    <a:pt x="136" y="240"/>
                  </a:lnTo>
                  <a:lnTo>
                    <a:pt x="138" y="244"/>
                  </a:lnTo>
                  <a:lnTo>
                    <a:pt x="136" y="248"/>
                  </a:lnTo>
                  <a:lnTo>
                    <a:pt x="134" y="244"/>
                  </a:lnTo>
                  <a:lnTo>
                    <a:pt x="131" y="242"/>
                  </a:lnTo>
                  <a:lnTo>
                    <a:pt x="127" y="243"/>
                  </a:lnTo>
                  <a:lnTo>
                    <a:pt x="126" y="247"/>
                  </a:lnTo>
                  <a:lnTo>
                    <a:pt x="124" y="252"/>
                  </a:lnTo>
                  <a:lnTo>
                    <a:pt x="124" y="252"/>
                  </a:lnTo>
                  <a:lnTo>
                    <a:pt x="120" y="255"/>
                  </a:lnTo>
                  <a:lnTo>
                    <a:pt x="118" y="252"/>
                  </a:lnTo>
                  <a:lnTo>
                    <a:pt x="114" y="252"/>
                  </a:lnTo>
                  <a:lnTo>
                    <a:pt x="109" y="252"/>
                  </a:lnTo>
                  <a:lnTo>
                    <a:pt x="106" y="253"/>
                  </a:lnTo>
                  <a:lnTo>
                    <a:pt x="104" y="249"/>
                  </a:lnTo>
                  <a:lnTo>
                    <a:pt x="96" y="250"/>
                  </a:lnTo>
                  <a:lnTo>
                    <a:pt x="92" y="249"/>
                  </a:lnTo>
                  <a:lnTo>
                    <a:pt x="88" y="250"/>
                  </a:lnTo>
                  <a:lnTo>
                    <a:pt x="84" y="247"/>
                  </a:lnTo>
                  <a:lnTo>
                    <a:pt x="82" y="243"/>
                  </a:lnTo>
                  <a:lnTo>
                    <a:pt x="78" y="243"/>
                  </a:lnTo>
                  <a:lnTo>
                    <a:pt x="83" y="242"/>
                  </a:lnTo>
                  <a:lnTo>
                    <a:pt x="84" y="234"/>
                  </a:lnTo>
                  <a:lnTo>
                    <a:pt x="86" y="230"/>
                  </a:lnTo>
                  <a:lnTo>
                    <a:pt x="84" y="225"/>
                  </a:lnTo>
                  <a:lnTo>
                    <a:pt x="89" y="226"/>
                  </a:lnTo>
                  <a:lnTo>
                    <a:pt x="84" y="224"/>
                  </a:lnTo>
                  <a:lnTo>
                    <a:pt x="77" y="224"/>
                  </a:lnTo>
                  <a:lnTo>
                    <a:pt x="72" y="225"/>
                  </a:lnTo>
                  <a:lnTo>
                    <a:pt x="68" y="228"/>
                  </a:lnTo>
                  <a:lnTo>
                    <a:pt x="64" y="230"/>
                  </a:lnTo>
                  <a:lnTo>
                    <a:pt x="64" y="231"/>
                  </a:lnTo>
                  <a:lnTo>
                    <a:pt x="55" y="231"/>
                  </a:lnTo>
                  <a:lnTo>
                    <a:pt x="50" y="234"/>
                  </a:lnTo>
                  <a:lnTo>
                    <a:pt x="47" y="236"/>
                  </a:lnTo>
                  <a:lnTo>
                    <a:pt x="49" y="241"/>
                  </a:lnTo>
                  <a:lnTo>
                    <a:pt x="49" y="244"/>
                  </a:lnTo>
                  <a:lnTo>
                    <a:pt x="45" y="244"/>
                  </a:lnTo>
                  <a:lnTo>
                    <a:pt x="37" y="241"/>
                  </a:lnTo>
                  <a:lnTo>
                    <a:pt x="25" y="248"/>
                  </a:lnTo>
                  <a:lnTo>
                    <a:pt x="24" y="253"/>
                  </a:lnTo>
                  <a:lnTo>
                    <a:pt x="20" y="254"/>
                  </a:lnTo>
                  <a:lnTo>
                    <a:pt x="15" y="253"/>
                  </a:lnTo>
                  <a:lnTo>
                    <a:pt x="12" y="256"/>
                  </a:lnTo>
                  <a:lnTo>
                    <a:pt x="9" y="260"/>
                  </a:lnTo>
                  <a:lnTo>
                    <a:pt x="6" y="261"/>
                  </a:lnTo>
                  <a:lnTo>
                    <a:pt x="1" y="260"/>
                  </a:lnTo>
                  <a:lnTo>
                    <a:pt x="0" y="262"/>
                  </a:lnTo>
                  <a:lnTo>
                    <a:pt x="11" y="273"/>
                  </a:lnTo>
                  <a:lnTo>
                    <a:pt x="14" y="276"/>
                  </a:lnTo>
                  <a:lnTo>
                    <a:pt x="19" y="277"/>
                  </a:lnTo>
                  <a:lnTo>
                    <a:pt x="23" y="279"/>
                  </a:lnTo>
                  <a:lnTo>
                    <a:pt x="26" y="280"/>
                  </a:lnTo>
                  <a:lnTo>
                    <a:pt x="21" y="277"/>
                  </a:lnTo>
                  <a:lnTo>
                    <a:pt x="33" y="282"/>
                  </a:lnTo>
                  <a:lnTo>
                    <a:pt x="38" y="285"/>
                  </a:lnTo>
                  <a:lnTo>
                    <a:pt x="35" y="284"/>
                  </a:lnTo>
                  <a:lnTo>
                    <a:pt x="31" y="284"/>
                  </a:lnTo>
                  <a:lnTo>
                    <a:pt x="29" y="289"/>
                  </a:lnTo>
                  <a:lnTo>
                    <a:pt x="25" y="290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0" y="289"/>
                  </a:lnTo>
                  <a:lnTo>
                    <a:pt x="24" y="293"/>
                  </a:lnTo>
                  <a:lnTo>
                    <a:pt x="25" y="296"/>
                  </a:lnTo>
                  <a:lnTo>
                    <a:pt x="29" y="301"/>
                  </a:lnTo>
                  <a:lnTo>
                    <a:pt x="30" y="301"/>
                  </a:lnTo>
                  <a:lnTo>
                    <a:pt x="27" y="309"/>
                  </a:lnTo>
                  <a:lnTo>
                    <a:pt x="29" y="313"/>
                  </a:lnTo>
                  <a:lnTo>
                    <a:pt x="32" y="317"/>
                  </a:lnTo>
                  <a:lnTo>
                    <a:pt x="44" y="320"/>
                  </a:lnTo>
                  <a:lnTo>
                    <a:pt x="53" y="324"/>
                  </a:lnTo>
                  <a:lnTo>
                    <a:pt x="58" y="323"/>
                  </a:lnTo>
                  <a:lnTo>
                    <a:pt x="61" y="324"/>
                  </a:lnTo>
                  <a:lnTo>
                    <a:pt x="70" y="320"/>
                  </a:lnTo>
                  <a:lnTo>
                    <a:pt x="82" y="320"/>
                  </a:lnTo>
                  <a:lnTo>
                    <a:pt x="85" y="321"/>
                  </a:lnTo>
                  <a:lnTo>
                    <a:pt x="94" y="329"/>
                  </a:lnTo>
                  <a:lnTo>
                    <a:pt x="94" y="324"/>
                  </a:lnTo>
                  <a:lnTo>
                    <a:pt x="90" y="320"/>
                  </a:lnTo>
                  <a:lnTo>
                    <a:pt x="94" y="319"/>
                  </a:lnTo>
                  <a:lnTo>
                    <a:pt x="97" y="324"/>
                  </a:lnTo>
                  <a:lnTo>
                    <a:pt x="102" y="331"/>
                  </a:lnTo>
                  <a:lnTo>
                    <a:pt x="106" y="323"/>
                  </a:lnTo>
                  <a:lnTo>
                    <a:pt x="110" y="320"/>
                  </a:lnTo>
                  <a:lnTo>
                    <a:pt x="114" y="317"/>
                  </a:lnTo>
                  <a:lnTo>
                    <a:pt x="119" y="314"/>
                  </a:lnTo>
                  <a:lnTo>
                    <a:pt x="122" y="311"/>
                  </a:lnTo>
                  <a:lnTo>
                    <a:pt x="127" y="313"/>
                  </a:lnTo>
                  <a:lnTo>
                    <a:pt x="131" y="309"/>
                  </a:lnTo>
                  <a:lnTo>
                    <a:pt x="133" y="306"/>
                  </a:lnTo>
                  <a:lnTo>
                    <a:pt x="137" y="305"/>
                  </a:lnTo>
                  <a:lnTo>
                    <a:pt x="134" y="308"/>
                  </a:lnTo>
                  <a:lnTo>
                    <a:pt x="139" y="311"/>
                  </a:lnTo>
                  <a:lnTo>
                    <a:pt x="140" y="315"/>
                  </a:lnTo>
                  <a:lnTo>
                    <a:pt x="140" y="319"/>
                  </a:lnTo>
                  <a:lnTo>
                    <a:pt x="137" y="324"/>
                  </a:lnTo>
                  <a:lnTo>
                    <a:pt x="133" y="326"/>
                  </a:lnTo>
                  <a:lnTo>
                    <a:pt x="130" y="324"/>
                  </a:lnTo>
                  <a:lnTo>
                    <a:pt x="128" y="325"/>
                  </a:lnTo>
                  <a:lnTo>
                    <a:pt x="127" y="330"/>
                  </a:lnTo>
                  <a:lnTo>
                    <a:pt x="132" y="331"/>
                  </a:lnTo>
                  <a:lnTo>
                    <a:pt x="137" y="338"/>
                  </a:lnTo>
                  <a:lnTo>
                    <a:pt x="138" y="347"/>
                  </a:lnTo>
                  <a:lnTo>
                    <a:pt x="142" y="359"/>
                  </a:lnTo>
                  <a:lnTo>
                    <a:pt x="140" y="363"/>
                  </a:lnTo>
                  <a:lnTo>
                    <a:pt x="133" y="372"/>
                  </a:lnTo>
                  <a:lnTo>
                    <a:pt x="130" y="374"/>
                  </a:lnTo>
                  <a:lnTo>
                    <a:pt x="121" y="374"/>
                  </a:lnTo>
                  <a:lnTo>
                    <a:pt x="118" y="375"/>
                  </a:lnTo>
                  <a:lnTo>
                    <a:pt x="114" y="373"/>
                  </a:lnTo>
                  <a:lnTo>
                    <a:pt x="109" y="373"/>
                  </a:lnTo>
                  <a:lnTo>
                    <a:pt x="106" y="377"/>
                  </a:lnTo>
                  <a:lnTo>
                    <a:pt x="101" y="385"/>
                  </a:lnTo>
                  <a:lnTo>
                    <a:pt x="92" y="392"/>
                  </a:lnTo>
                  <a:lnTo>
                    <a:pt x="88" y="393"/>
                  </a:lnTo>
                  <a:lnTo>
                    <a:pt x="84" y="391"/>
                  </a:lnTo>
                  <a:lnTo>
                    <a:pt x="80" y="392"/>
                  </a:lnTo>
                  <a:lnTo>
                    <a:pt x="77" y="396"/>
                  </a:lnTo>
                  <a:lnTo>
                    <a:pt x="79" y="389"/>
                  </a:lnTo>
                  <a:lnTo>
                    <a:pt x="78" y="385"/>
                  </a:lnTo>
                  <a:lnTo>
                    <a:pt x="71" y="383"/>
                  </a:lnTo>
                  <a:lnTo>
                    <a:pt x="66" y="383"/>
                  </a:lnTo>
                  <a:lnTo>
                    <a:pt x="62" y="386"/>
                  </a:lnTo>
                  <a:lnTo>
                    <a:pt x="61" y="390"/>
                  </a:lnTo>
                  <a:lnTo>
                    <a:pt x="65" y="393"/>
                  </a:lnTo>
                  <a:lnTo>
                    <a:pt x="60" y="392"/>
                  </a:lnTo>
                  <a:lnTo>
                    <a:pt x="55" y="395"/>
                  </a:lnTo>
                  <a:lnTo>
                    <a:pt x="54" y="399"/>
                  </a:lnTo>
                  <a:lnTo>
                    <a:pt x="55" y="403"/>
                  </a:lnTo>
                  <a:lnTo>
                    <a:pt x="53" y="406"/>
                  </a:lnTo>
                  <a:lnTo>
                    <a:pt x="56" y="409"/>
                  </a:lnTo>
                  <a:lnTo>
                    <a:pt x="61" y="406"/>
                  </a:lnTo>
                  <a:lnTo>
                    <a:pt x="56" y="412"/>
                  </a:lnTo>
                  <a:lnTo>
                    <a:pt x="53" y="414"/>
                  </a:lnTo>
                  <a:lnTo>
                    <a:pt x="54" y="418"/>
                  </a:lnTo>
                  <a:lnTo>
                    <a:pt x="53" y="416"/>
                  </a:lnTo>
                  <a:lnTo>
                    <a:pt x="48" y="415"/>
                  </a:lnTo>
                  <a:lnTo>
                    <a:pt x="44" y="419"/>
                  </a:lnTo>
                  <a:lnTo>
                    <a:pt x="32" y="434"/>
                  </a:lnTo>
                  <a:lnTo>
                    <a:pt x="30" y="438"/>
                  </a:lnTo>
                  <a:lnTo>
                    <a:pt x="31" y="443"/>
                  </a:lnTo>
                  <a:lnTo>
                    <a:pt x="30" y="446"/>
                  </a:lnTo>
                  <a:lnTo>
                    <a:pt x="23" y="448"/>
                  </a:lnTo>
                  <a:lnTo>
                    <a:pt x="24" y="451"/>
                  </a:lnTo>
                  <a:lnTo>
                    <a:pt x="29" y="455"/>
                  </a:lnTo>
                  <a:lnTo>
                    <a:pt x="24" y="455"/>
                  </a:lnTo>
                  <a:lnTo>
                    <a:pt x="20" y="454"/>
                  </a:lnTo>
                  <a:lnTo>
                    <a:pt x="19" y="457"/>
                  </a:lnTo>
                  <a:lnTo>
                    <a:pt x="20" y="462"/>
                  </a:lnTo>
                  <a:lnTo>
                    <a:pt x="24" y="460"/>
                  </a:lnTo>
                  <a:lnTo>
                    <a:pt x="29" y="463"/>
                  </a:lnTo>
                  <a:lnTo>
                    <a:pt x="25" y="468"/>
                  </a:lnTo>
                  <a:lnTo>
                    <a:pt x="26" y="472"/>
                  </a:lnTo>
                  <a:lnTo>
                    <a:pt x="30" y="475"/>
                  </a:lnTo>
                  <a:lnTo>
                    <a:pt x="30" y="479"/>
                  </a:lnTo>
                  <a:lnTo>
                    <a:pt x="32" y="484"/>
                  </a:lnTo>
                  <a:lnTo>
                    <a:pt x="36" y="481"/>
                  </a:lnTo>
                  <a:lnTo>
                    <a:pt x="36" y="476"/>
                  </a:lnTo>
                  <a:lnTo>
                    <a:pt x="41" y="468"/>
                  </a:lnTo>
                  <a:lnTo>
                    <a:pt x="49" y="463"/>
                  </a:lnTo>
                  <a:lnTo>
                    <a:pt x="52" y="458"/>
                  </a:lnTo>
                  <a:lnTo>
                    <a:pt x="52" y="461"/>
                  </a:lnTo>
                  <a:lnTo>
                    <a:pt x="48" y="464"/>
                  </a:lnTo>
                  <a:lnTo>
                    <a:pt x="39" y="472"/>
                  </a:lnTo>
                  <a:lnTo>
                    <a:pt x="38" y="475"/>
                  </a:lnTo>
                  <a:lnTo>
                    <a:pt x="38" y="480"/>
                  </a:lnTo>
                  <a:lnTo>
                    <a:pt x="42" y="479"/>
                  </a:lnTo>
                  <a:lnTo>
                    <a:pt x="41" y="482"/>
                  </a:lnTo>
                  <a:lnTo>
                    <a:pt x="48" y="484"/>
                  </a:lnTo>
                  <a:lnTo>
                    <a:pt x="44" y="486"/>
                  </a:lnTo>
                  <a:lnTo>
                    <a:pt x="41" y="487"/>
                  </a:lnTo>
                  <a:lnTo>
                    <a:pt x="43" y="492"/>
                  </a:lnTo>
                  <a:lnTo>
                    <a:pt x="47" y="491"/>
                  </a:lnTo>
                  <a:lnTo>
                    <a:pt x="52" y="492"/>
                  </a:lnTo>
                  <a:lnTo>
                    <a:pt x="55" y="496"/>
                  </a:lnTo>
                  <a:lnTo>
                    <a:pt x="64" y="496"/>
                  </a:lnTo>
                  <a:lnTo>
                    <a:pt x="67" y="496"/>
                  </a:lnTo>
                  <a:lnTo>
                    <a:pt x="72" y="492"/>
                  </a:lnTo>
                  <a:lnTo>
                    <a:pt x="74" y="496"/>
                  </a:lnTo>
                  <a:lnTo>
                    <a:pt x="71" y="497"/>
                  </a:lnTo>
                  <a:lnTo>
                    <a:pt x="74" y="498"/>
                  </a:lnTo>
                  <a:lnTo>
                    <a:pt x="78" y="503"/>
                  </a:lnTo>
                  <a:lnTo>
                    <a:pt x="77" y="506"/>
                  </a:lnTo>
                  <a:lnTo>
                    <a:pt x="72" y="509"/>
                  </a:lnTo>
                  <a:lnTo>
                    <a:pt x="70" y="508"/>
                  </a:lnTo>
                  <a:lnTo>
                    <a:pt x="70" y="504"/>
                  </a:lnTo>
                  <a:lnTo>
                    <a:pt x="66" y="499"/>
                  </a:lnTo>
                  <a:lnTo>
                    <a:pt x="62" y="504"/>
                  </a:lnTo>
                  <a:lnTo>
                    <a:pt x="59" y="505"/>
                  </a:lnTo>
                  <a:lnTo>
                    <a:pt x="55" y="509"/>
                  </a:lnTo>
                  <a:lnTo>
                    <a:pt x="60" y="503"/>
                  </a:lnTo>
                  <a:lnTo>
                    <a:pt x="59" y="499"/>
                  </a:lnTo>
                  <a:lnTo>
                    <a:pt x="54" y="497"/>
                  </a:lnTo>
                  <a:lnTo>
                    <a:pt x="50" y="497"/>
                  </a:lnTo>
                  <a:lnTo>
                    <a:pt x="50" y="492"/>
                  </a:lnTo>
                  <a:lnTo>
                    <a:pt x="45" y="496"/>
                  </a:lnTo>
                  <a:lnTo>
                    <a:pt x="42" y="499"/>
                  </a:lnTo>
                  <a:lnTo>
                    <a:pt x="39" y="503"/>
                  </a:lnTo>
                  <a:lnTo>
                    <a:pt x="36" y="506"/>
                  </a:lnTo>
                  <a:lnTo>
                    <a:pt x="32" y="510"/>
                  </a:lnTo>
                  <a:lnTo>
                    <a:pt x="41" y="513"/>
                  </a:lnTo>
                  <a:lnTo>
                    <a:pt x="39" y="516"/>
                  </a:lnTo>
                  <a:lnTo>
                    <a:pt x="43" y="520"/>
                  </a:lnTo>
                  <a:lnTo>
                    <a:pt x="47" y="522"/>
                  </a:lnTo>
                  <a:lnTo>
                    <a:pt x="49" y="521"/>
                  </a:lnTo>
                  <a:lnTo>
                    <a:pt x="49" y="523"/>
                  </a:lnTo>
                  <a:lnTo>
                    <a:pt x="53" y="528"/>
                  </a:lnTo>
                  <a:lnTo>
                    <a:pt x="53" y="529"/>
                  </a:lnTo>
                  <a:lnTo>
                    <a:pt x="56" y="534"/>
                  </a:lnTo>
                  <a:lnTo>
                    <a:pt x="61" y="537"/>
                  </a:lnTo>
                  <a:lnTo>
                    <a:pt x="59" y="540"/>
                  </a:lnTo>
                  <a:lnTo>
                    <a:pt x="60" y="545"/>
                  </a:lnTo>
                  <a:lnTo>
                    <a:pt x="68" y="546"/>
                  </a:lnTo>
                  <a:lnTo>
                    <a:pt x="77" y="546"/>
                  </a:lnTo>
                  <a:lnTo>
                    <a:pt x="84" y="544"/>
                  </a:lnTo>
                  <a:lnTo>
                    <a:pt x="89" y="541"/>
                  </a:lnTo>
                  <a:lnTo>
                    <a:pt x="92" y="538"/>
                  </a:lnTo>
                  <a:lnTo>
                    <a:pt x="94" y="539"/>
                  </a:lnTo>
                  <a:lnTo>
                    <a:pt x="98" y="538"/>
                  </a:lnTo>
                  <a:lnTo>
                    <a:pt x="98" y="537"/>
                  </a:lnTo>
                  <a:lnTo>
                    <a:pt x="100" y="529"/>
                  </a:lnTo>
                  <a:lnTo>
                    <a:pt x="95" y="527"/>
                  </a:lnTo>
                  <a:lnTo>
                    <a:pt x="97" y="523"/>
                  </a:lnTo>
                  <a:lnTo>
                    <a:pt x="101" y="520"/>
                  </a:lnTo>
                  <a:lnTo>
                    <a:pt x="104" y="513"/>
                  </a:lnTo>
                  <a:lnTo>
                    <a:pt x="108" y="508"/>
                  </a:lnTo>
                  <a:lnTo>
                    <a:pt x="107" y="504"/>
                  </a:lnTo>
                  <a:lnTo>
                    <a:pt x="110" y="508"/>
                  </a:lnTo>
                  <a:lnTo>
                    <a:pt x="114" y="505"/>
                  </a:lnTo>
                  <a:lnTo>
                    <a:pt x="112" y="509"/>
                  </a:lnTo>
                  <a:lnTo>
                    <a:pt x="107" y="510"/>
                  </a:lnTo>
                  <a:lnTo>
                    <a:pt x="106" y="514"/>
                  </a:lnTo>
                  <a:lnTo>
                    <a:pt x="102" y="522"/>
                  </a:lnTo>
                  <a:lnTo>
                    <a:pt x="101" y="527"/>
                  </a:lnTo>
                  <a:lnTo>
                    <a:pt x="106" y="531"/>
                  </a:lnTo>
                  <a:lnTo>
                    <a:pt x="104" y="535"/>
                  </a:lnTo>
                  <a:lnTo>
                    <a:pt x="106" y="539"/>
                  </a:lnTo>
                  <a:lnTo>
                    <a:pt x="108" y="541"/>
                  </a:lnTo>
                  <a:lnTo>
                    <a:pt x="108" y="545"/>
                  </a:lnTo>
                  <a:lnTo>
                    <a:pt x="115" y="562"/>
                  </a:lnTo>
                  <a:lnTo>
                    <a:pt x="108" y="574"/>
                  </a:lnTo>
                  <a:lnTo>
                    <a:pt x="109" y="577"/>
                  </a:lnTo>
                  <a:lnTo>
                    <a:pt x="116" y="585"/>
                  </a:lnTo>
                  <a:lnTo>
                    <a:pt x="113" y="586"/>
                  </a:lnTo>
                  <a:lnTo>
                    <a:pt x="114" y="594"/>
                  </a:lnTo>
                  <a:lnTo>
                    <a:pt x="113" y="599"/>
                  </a:lnTo>
                  <a:lnTo>
                    <a:pt x="112" y="603"/>
                  </a:lnTo>
                  <a:lnTo>
                    <a:pt x="107" y="604"/>
                  </a:lnTo>
                  <a:lnTo>
                    <a:pt x="112" y="604"/>
                  </a:lnTo>
                  <a:lnTo>
                    <a:pt x="115" y="607"/>
                  </a:lnTo>
                  <a:lnTo>
                    <a:pt x="124" y="600"/>
                  </a:lnTo>
                  <a:lnTo>
                    <a:pt x="126" y="597"/>
                  </a:lnTo>
                  <a:lnTo>
                    <a:pt x="130" y="595"/>
                  </a:lnTo>
                  <a:lnTo>
                    <a:pt x="134" y="593"/>
                  </a:lnTo>
                  <a:lnTo>
                    <a:pt x="138" y="592"/>
                  </a:lnTo>
                  <a:lnTo>
                    <a:pt x="146" y="585"/>
                  </a:lnTo>
                  <a:lnTo>
                    <a:pt x="150" y="587"/>
                  </a:lnTo>
                  <a:lnTo>
                    <a:pt x="152" y="591"/>
                  </a:lnTo>
                  <a:lnTo>
                    <a:pt x="157" y="593"/>
                  </a:lnTo>
                  <a:lnTo>
                    <a:pt x="158" y="597"/>
                  </a:lnTo>
                  <a:lnTo>
                    <a:pt x="162" y="594"/>
                  </a:lnTo>
                  <a:lnTo>
                    <a:pt x="167" y="591"/>
                  </a:lnTo>
                  <a:lnTo>
                    <a:pt x="167" y="594"/>
                  </a:lnTo>
                  <a:lnTo>
                    <a:pt x="172" y="598"/>
                  </a:lnTo>
                  <a:lnTo>
                    <a:pt x="180" y="613"/>
                  </a:lnTo>
                  <a:lnTo>
                    <a:pt x="181" y="615"/>
                  </a:lnTo>
                  <a:lnTo>
                    <a:pt x="186" y="615"/>
                  </a:lnTo>
                  <a:lnTo>
                    <a:pt x="188" y="611"/>
                  </a:lnTo>
                  <a:lnTo>
                    <a:pt x="186" y="606"/>
                  </a:lnTo>
                  <a:lnTo>
                    <a:pt x="184" y="600"/>
                  </a:lnTo>
                  <a:lnTo>
                    <a:pt x="186" y="597"/>
                  </a:lnTo>
                  <a:lnTo>
                    <a:pt x="186" y="588"/>
                  </a:lnTo>
                  <a:lnTo>
                    <a:pt x="190" y="591"/>
                  </a:lnTo>
                  <a:lnTo>
                    <a:pt x="193" y="582"/>
                  </a:lnTo>
                  <a:lnTo>
                    <a:pt x="192" y="579"/>
                  </a:lnTo>
                  <a:lnTo>
                    <a:pt x="196" y="583"/>
                  </a:lnTo>
                  <a:lnTo>
                    <a:pt x="204" y="586"/>
                  </a:lnTo>
                  <a:lnTo>
                    <a:pt x="205" y="591"/>
                  </a:lnTo>
                  <a:lnTo>
                    <a:pt x="204" y="591"/>
                  </a:lnTo>
                  <a:lnTo>
                    <a:pt x="202" y="586"/>
                  </a:lnTo>
                  <a:lnTo>
                    <a:pt x="198" y="586"/>
                  </a:lnTo>
                  <a:lnTo>
                    <a:pt x="195" y="588"/>
                  </a:lnTo>
                  <a:lnTo>
                    <a:pt x="192" y="597"/>
                  </a:lnTo>
                  <a:lnTo>
                    <a:pt x="197" y="598"/>
                  </a:lnTo>
                  <a:lnTo>
                    <a:pt x="198" y="603"/>
                  </a:lnTo>
                  <a:lnTo>
                    <a:pt x="199" y="604"/>
                  </a:lnTo>
                  <a:lnTo>
                    <a:pt x="204" y="604"/>
                  </a:lnTo>
                  <a:lnTo>
                    <a:pt x="211" y="599"/>
                  </a:lnTo>
                  <a:lnTo>
                    <a:pt x="225" y="593"/>
                  </a:lnTo>
                  <a:lnTo>
                    <a:pt x="228" y="589"/>
                  </a:lnTo>
                  <a:lnTo>
                    <a:pt x="231" y="586"/>
                  </a:lnTo>
                  <a:lnTo>
                    <a:pt x="233" y="582"/>
                  </a:lnTo>
                  <a:lnTo>
                    <a:pt x="233" y="586"/>
                  </a:lnTo>
                  <a:lnTo>
                    <a:pt x="231" y="589"/>
                  </a:lnTo>
                  <a:lnTo>
                    <a:pt x="231" y="593"/>
                  </a:lnTo>
                  <a:lnTo>
                    <a:pt x="232" y="598"/>
                  </a:lnTo>
                  <a:lnTo>
                    <a:pt x="225" y="603"/>
                  </a:lnTo>
                  <a:lnTo>
                    <a:pt x="222" y="606"/>
                  </a:lnTo>
                  <a:lnTo>
                    <a:pt x="219" y="611"/>
                  </a:lnTo>
                  <a:lnTo>
                    <a:pt x="217" y="615"/>
                  </a:lnTo>
                  <a:lnTo>
                    <a:pt x="217" y="619"/>
                  </a:lnTo>
                  <a:lnTo>
                    <a:pt x="220" y="623"/>
                  </a:lnTo>
                  <a:lnTo>
                    <a:pt x="223" y="623"/>
                  </a:lnTo>
                  <a:lnTo>
                    <a:pt x="228" y="626"/>
                  </a:lnTo>
                  <a:lnTo>
                    <a:pt x="225" y="624"/>
                  </a:lnTo>
                  <a:lnTo>
                    <a:pt x="221" y="626"/>
                  </a:lnTo>
                  <a:lnTo>
                    <a:pt x="216" y="629"/>
                  </a:lnTo>
                  <a:lnTo>
                    <a:pt x="216" y="641"/>
                  </a:lnTo>
                  <a:lnTo>
                    <a:pt x="215" y="650"/>
                  </a:lnTo>
                  <a:lnTo>
                    <a:pt x="217" y="653"/>
                  </a:lnTo>
                  <a:lnTo>
                    <a:pt x="219" y="658"/>
                  </a:lnTo>
                  <a:lnTo>
                    <a:pt x="223" y="654"/>
                  </a:lnTo>
                  <a:lnTo>
                    <a:pt x="221" y="658"/>
                  </a:lnTo>
                  <a:lnTo>
                    <a:pt x="216" y="658"/>
                  </a:lnTo>
                  <a:lnTo>
                    <a:pt x="215" y="654"/>
                  </a:lnTo>
                  <a:lnTo>
                    <a:pt x="211" y="657"/>
                  </a:lnTo>
                  <a:lnTo>
                    <a:pt x="199" y="668"/>
                  </a:lnTo>
                  <a:lnTo>
                    <a:pt x="196" y="671"/>
                  </a:lnTo>
                  <a:lnTo>
                    <a:pt x="191" y="680"/>
                  </a:lnTo>
                  <a:lnTo>
                    <a:pt x="191" y="683"/>
                  </a:lnTo>
                  <a:lnTo>
                    <a:pt x="191" y="688"/>
                  </a:lnTo>
                  <a:lnTo>
                    <a:pt x="188" y="692"/>
                  </a:lnTo>
                  <a:lnTo>
                    <a:pt x="184" y="688"/>
                  </a:lnTo>
                  <a:lnTo>
                    <a:pt x="180" y="692"/>
                  </a:lnTo>
                  <a:lnTo>
                    <a:pt x="178" y="696"/>
                  </a:lnTo>
                  <a:lnTo>
                    <a:pt x="169" y="699"/>
                  </a:lnTo>
                  <a:lnTo>
                    <a:pt x="161" y="704"/>
                  </a:lnTo>
                  <a:lnTo>
                    <a:pt x="157" y="708"/>
                  </a:lnTo>
                  <a:lnTo>
                    <a:pt x="155" y="710"/>
                  </a:lnTo>
                  <a:lnTo>
                    <a:pt x="146" y="717"/>
                  </a:lnTo>
                  <a:lnTo>
                    <a:pt x="145" y="722"/>
                  </a:lnTo>
                  <a:lnTo>
                    <a:pt x="143" y="730"/>
                  </a:lnTo>
                  <a:lnTo>
                    <a:pt x="145" y="734"/>
                  </a:lnTo>
                  <a:lnTo>
                    <a:pt x="149" y="736"/>
                  </a:lnTo>
                  <a:lnTo>
                    <a:pt x="149" y="740"/>
                  </a:lnTo>
                  <a:lnTo>
                    <a:pt x="145" y="739"/>
                  </a:lnTo>
                  <a:lnTo>
                    <a:pt x="140" y="736"/>
                  </a:lnTo>
                  <a:lnTo>
                    <a:pt x="137" y="737"/>
                  </a:lnTo>
                  <a:lnTo>
                    <a:pt x="138" y="741"/>
                  </a:lnTo>
                  <a:lnTo>
                    <a:pt x="133" y="739"/>
                  </a:lnTo>
                  <a:lnTo>
                    <a:pt x="130" y="735"/>
                  </a:lnTo>
                  <a:lnTo>
                    <a:pt x="131" y="731"/>
                  </a:lnTo>
                  <a:lnTo>
                    <a:pt x="127" y="731"/>
                  </a:lnTo>
                  <a:lnTo>
                    <a:pt x="124" y="730"/>
                  </a:lnTo>
                  <a:lnTo>
                    <a:pt x="110" y="734"/>
                  </a:lnTo>
                  <a:lnTo>
                    <a:pt x="98" y="742"/>
                  </a:lnTo>
                  <a:lnTo>
                    <a:pt x="91" y="751"/>
                  </a:lnTo>
                  <a:lnTo>
                    <a:pt x="90" y="754"/>
                  </a:lnTo>
                  <a:lnTo>
                    <a:pt x="88" y="759"/>
                  </a:lnTo>
                  <a:lnTo>
                    <a:pt x="79" y="761"/>
                  </a:lnTo>
                  <a:lnTo>
                    <a:pt x="79" y="766"/>
                  </a:lnTo>
                  <a:lnTo>
                    <a:pt x="74" y="765"/>
                  </a:lnTo>
                  <a:lnTo>
                    <a:pt x="71" y="766"/>
                  </a:lnTo>
                  <a:lnTo>
                    <a:pt x="68" y="771"/>
                  </a:lnTo>
                  <a:lnTo>
                    <a:pt x="68" y="775"/>
                  </a:lnTo>
                  <a:lnTo>
                    <a:pt x="67" y="779"/>
                  </a:lnTo>
                  <a:lnTo>
                    <a:pt x="67" y="783"/>
                  </a:lnTo>
                  <a:lnTo>
                    <a:pt x="71" y="781"/>
                  </a:lnTo>
                  <a:lnTo>
                    <a:pt x="74" y="776"/>
                  </a:lnTo>
                  <a:lnTo>
                    <a:pt x="71" y="773"/>
                  </a:lnTo>
                  <a:lnTo>
                    <a:pt x="71" y="769"/>
                  </a:lnTo>
                  <a:lnTo>
                    <a:pt x="76" y="770"/>
                  </a:lnTo>
                  <a:lnTo>
                    <a:pt x="78" y="773"/>
                  </a:lnTo>
                  <a:lnTo>
                    <a:pt x="79" y="778"/>
                  </a:lnTo>
                  <a:lnTo>
                    <a:pt x="88" y="776"/>
                  </a:lnTo>
                  <a:lnTo>
                    <a:pt x="85" y="771"/>
                  </a:lnTo>
                  <a:lnTo>
                    <a:pt x="86" y="767"/>
                  </a:lnTo>
                  <a:lnTo>
                    <a:pt x="84" y="763"/>
                  </a:lnTo>
                  <a:lnTo>
                    <a:pt x="89" y="761"/>
                  </a:lnTo>
                  <a:lnTo>
                    <a:pt x="90" y="770"/>
                  </a:lnTo>
                  <a:lnTo>
                    <a:pt x="91" y="773"/>
                  </a:lnTo>
                  <a:lnTo>
                    <a:pt x="96" y="775"/>
                  </a:lnTo>
                  <a:lnTo>
                    <a:pt x="100" y="771"/>
                  </a:lnTo>
                  <a:lnTo>
                    <a:pt x="104" y="769"/>
                  </a:lnTo>
                  <a:lnTo>
                    <a:pt x="103" y="764"/>
                  </a:lnTo>
                  <a:lnTo>
                    <a:pt x="107" y="763"/>
                  </a:lnTo>
                  <a:lnTo>
                    <a:pt x="110" y="758"/>
                  </a:lnTo>
                  <a:lnTo>
                    <a:pt x="113" y="751"/>
                  </a:lnTo>
                  <a:lnTo>
                    <a:pt x="116" y="746"/>
                  </a:lnTo>
                  <a:lnTo>
                    <a:pt x="120" y="747"/>
                  </a:lnTo>
                  <a:lnTo>
                    <a:pt x="124" y="751"/>
                  </a:lnTo>
                  <a:lnTo>
                    <a:pt x="119" y="751"/>
                  </a:lnTo>
                  <a:lnTo>
                    <a:pt x="118" y="754"/>
                  </a:lnTo>
                  <a:lnTo>
                    <a:pt x="119" y="759"/>
                  </a:lnTo>
                  <a:lnTo>
                    <a:pt x="124" y="759"/>
                  </a:lnTo>
                  <a:lnTo>
                    <a:pt x="127" y="758"/>
                  </a:lnTo>
                  <a:lnTo>
                    <a:pt x="131" y="753"/>
                  </a:lnTo>
                  <a:lnTo>
                    <a:pt x="134" y="754"/>
                  </a:lnTo>
                  <a:lnTo>
                    <a:pt x="139" y="754"/>
                  </a:lnTo>
                  <a:lnTo>
                    <a:pt x="137" y="751"/>
                  </a:lnTo>
                  <a:lnTo>
                    <a:pt x="142" y="749"/>
                  </a:lnTo>
                  <a:lnTo>
                    <a:pt x="143" y="754"/>
                  </a:lnTo>
                  <a:lnTo>
                    <a:pt x="148" y="746"/>
                  </a:lnTo>
                  <a:lnTo>
                    <a:pt x="151" y="746"/>
                  </a:lnTo>
                  <a:lnTo>
                    <a:pt x="155" y="743"/>
                  </a:lnTo>
                  <a:lnTo>
                    <a:pt x="157" y="739"/>
                  </a:lnTo>
                  <a:lnTo>
                    <a:pt x="162" y="736"/>
                  </a:lnTo>
                  <a:lnTo>
                    <a:pt x="167" y="737"/>
                  </a:lnTo>
                  <a:lnTo>
                    <a:pt x="166" y="741"/>
                  </a:lnTo>
                  <a:lnTo>
                    <a:pt x="166" y="746"/>
                  </a:lnTo>
                  <a:lnTo>
                    <a:pt x="164" y="749"/>
                  </a:lnTo>
                  <a:lnTo>
                    <a:pt x="169" y="746"/>
                  </a:lnTo>
                  <a:lnTo>
                    <a:pt x="172" y="737"/>
                  </a:lnTo>
                  <a:lnTo>
                    <a:pt x="179" y="734"/>
                  </a:lnTo>
                  <a:lnTo>
                    <a:pt x="182" y="734"/>
                  </a:lnTo>
                  <a:lnTo>
                    <a:pt x="186" y="730"/>
                  </a:lnTo>
                  <a:lnTo>
                    <a:pt x="190" y="728"/>
                  </a:lnTo>
                  <a:lnTo>
                    <a:pt x="192" y="723"/>
                  </a:lnTo>
                  <a:lnTo>
                    <a:pt x="196" y="720"/>
                  </a:lnTo>
                  <a:lnTo>
                    <a:pt x="195" y="725"/>
                  </a:lnTo>
                  <a:lnTo>
                    <a:pt x="196" y="729"/>
                  </a:lnTo>
                  <a:lnTo>
                    <a:pt x="198" y="729"/>
                  </a:lnTo>
                  <a:lnTo>
                    <a:pt x="199" y="720"/>
                  </a:lnTo>
                  <a:lnTo>
                    <a:pt x="203" y="719"/>
                  </a:lnTo>
                  <a:lnTo>
                    <a:pt x="199" y="718"/>
                  </a:lnTo>
                  <a:lnTo>
                    <a:pt x="202" y="714"/>
                  </a:lnTo>
                  <a:lnTo>
                    <a:pt x="197" y="712"/>
                  </a:lnTo>
                  <a:lnTo>
                    <a:pt x="193" y="714"/>
                  </a:lnTo>
                  <a:lnTo>
                    <a:pt x="199" y="706"/>
                  </a:lnTo>
                  <a:lnTo>
                    <a:pt x="204" y="707"/>
                  </a:lnTo>
                  <a:lnTo>
                    <a:pt x="208" y="705"/>
                  </a:lnTo>
                  <a:lnTo>
                    <a:pt x="213" y="706"/>
                  </a:lnTo>
                  <a:lnTo>
                    <a:pt x="213" y="702"/>
                  </a:lnTo>
                  <a:lnTo>
                    <a:pt x="209" y="700"/>
                  </a:lnTo>
                  <a:lnTo>
                    <a:pt x="213" y="696"/>
                  </a:lnTo>
                  <a:lnTo>
                    <a:pt x="217" y="699"/>
                  </a:lnTo>
                  <a:lnTo>
                    <a:pt x="221" y="696"/>
                  </a:lnTo>
                  <a:lnTo>
                    <a:pt x="223" y="692"/>
                  </a:lnTo>
                  <a:lnTo>
                    <a:pt x="222" y="688"/>
                  </a:lnTo>
                  <a:lnTo>
                    <a:pt x="227" y="689"/>
                  </a:lnTo>
                  <a:lnTo>
                    <a:pt x="231" y="688"/>
                  </a:lnTo>
                  <a:lnTo>
                    <a:pt x="229" y="687"/>
                  </a:lnTo>
                  <a:lnTo>
                    <a:pt x="233" y="686"/>
                  </a:lnTo>
                  <a:lnTo>
                    <a:pt x="235" y="681"/>
                  </a:lnTo>
                  <a:lnTo>
                    <a:pt x="239" y="684"/>
                  </a:lnTo>
                  <a:lnTo>
                    <a:pt x="250" y="672"/>
                  </a:lnTo>
                  <a:lnTo>
                    <a:pt x="247" y="669"/>
                  </a:lnTo>
                  <a:lnTo>
                    <a:pt x="250" y="664"/>
                  </a:lnTo>
                  <a:lnTo>
                    <a:pt x="245" y="664"/>
                  </a:lnTo>
                  <a:lnTo>
                    <a:pt x="253" y="657"/>
                  </a:lnTo>
                  <a:lnTo>
                    <a:pt x="257" y="658"/>
                  </a:lnTo>
                  <a:lnTo>
                    <a:pt x="256" y="653"/>
                  </a:lnTo>
                  <a:lnTo>
                    <a:pt x="261" y="652"/>
                  </a:lnTo>
                  <a:lnTo>
                    <a:pt x="264" y="652"/>
                  </a:lnTo>
                  <a:lnTo>
                    <a:pt x="264" y="648"/>
                  </a:lnTo>
                  <a:lnTo>
                    <a:pt x="267" y="645"/>
                  </a:lnTo>
                  <a:lnTo>
                    <a:pt x="267" y="641"/>
                  </a:lnTo>
                  <a:lnTo>
                    <a:pt x="271" y="642"/>
                  </a:lnTo>
                  <a:lnTo>
                    <a:pt x="275" y="642"/>
                  </a:lnTo>
                  <a:lnTo>
                    <a:pt x="275" y="638"/>
                  </a:lnTo>
                  <a:lnTo>
                    <a:pt x="279" y="636"/>
                  </a:lnTo>
                  <a:lnTo>
                    <a:pt x="280" y="632"/>
                  </a:lnTo>
                  <a:lnTo>
                    <a:pt x="283" y="628"/>
                  </a:lnTo>
                  <a:lnTo>
                    <a:pt x="288" y="627"/>
                  </a:lnTo>
                  <a:lnTo>
                    <a:pt x="292" y="628"/>
                  </a:lnTo>
                  <a:lnTo>
                    <a:pt x="292" y="623"/>
                  </a:lnTo>
                  <a:lnTo>
                    <a:pt x="295" y="623"/>
                  </a:lnTo>
                  <a:lnTo>
                    <a:pt x="300" y="621"/>
                  </a:lnTo>
                  <a:lnTo>
                    <a:pt x="301" y="617"/>
                  </a:lnTo>
                  <a:lnTo>
                    <a:pt x="300" y="613"/>
                  </a:lnTo>
                  <a:lnTo>
                    <a:pt x="297" y="615"/>
                  </a:lnTo>
                  <a:lnTo>
                    <a:pt x="300" y="611"/>
                  </a:lnTo>
                  <a:lnTo>
                    <a:pt x="304" y="609"/>
                  </a:lnTo>
                  <a:lnTo>
                    <a:pt x="301" y="605"/>
                  </a:lnTo>
                  <a:lnTo>
                    <a:pt x="305" y="603"/>
                  </a:lnTo>
                  <a:lnTo>
                    <a:pt x="307" y="598"/>
                  </a:lnTo>
                  <a:lnTo>
                    <a:pt x="311" y="598"/>
                  </a:lnTo>
                  <a:lnTo>
                    <a:pt x="315" y="593"/>
                  </a:lnTo>
                  <a:lnTo>
                    <a:pt x="321" y="586"/>
                  </a:lnTo>
                  <a:lnTo>
                    <a:pt x="317" y="581"/>
                  </a:lnTo>
                  <a:lnTo>
                    <a:pt x="313" y="580"/>
                  </a:lnTo>
                  <a:lnTo>
                    <a:pt x="309" y="576"/>
                  </a:lnTo>
                  <a:lnTo>
                    <a:pt x="305" y="577"/>
                  </a:lnTo>
                  <a:lnTo>
                    <a:pt x="300" y="577"/>
                  </a:lnTo>
                  <a:lnTo>
                    <a:pt x="297" y="579"/>
                  </a:lnTo>
                  <a:lnTo>
                    <a:pt x="295" y="575"/>
                  </a:lnTo>
                  <a:lnTo>
                    <a:pt x="298" y="571"/>
                  </a:lnTo>
                  <a:lnTo>
                    <a:pt x="298" y="567"/>
                  </a:lnTo>
                  <a:lnTo>
                    <a:pt x="298" y="563"/>
                  </a:lnTo>
                  <a:lnTo>
                    <a:pt x="306" y="558"/>
                  </a:lnTo>
                  <a:lnTo>
                    <a:pt x="305" y="553"/>
                  </a:lnTo>
                  <a:lnTo>
                    <a:pt x="306" y="550"/>
                  </a:lnTo>
                  <a:lnTo>
                    <a:pt x="310" y="550"/>
                  </a:lnTo>
                  <a:lnTo>
                    <a:pt x="313" y="545"/>
                  </a:lnTo>
                  <a:lnTo>
                    <a:pt x="315" y="550"/>
                  </a:lnTo>
                  <a:lnTo>
                    <a:pt x="318" y="547"/>
                  </a:lnTo>
                  <a:lnTo>
                    <a:pt x="322" y="543"/>
                  </a:lnTo>
                  <a:lnTo>
                    <a:pt x="319" y="539"/>
                  </a:lnTo>
                  <a:lnTo>
                    <a:pt x="316" y="538"/>
                  </a:lnTo>
                  <a:lnTo>
                    <a:pt x="319" y="537"/>
                  </a:lnTo>
                  <a:lnTo>
                    <a:pt x="324" y="537"/>
                  </a:lnTo>
                  <a:lnTo>
                    <a:pt x="328" y="534"/>
                  </a:lnTo>
                  <a:lnTo>
                    <a:pt x="330" y="526"/>
                  </a:lnTo>
                  <a:lnTo>
                    <a:pt x="327" y="522"/>
                  </a:lnTo>
                  <a:lnTo>
                    <a:pt x="322" y="520"/>
                  </a:lnTo>
                  <a:lnTo>
                    <a:pt x="318" y="517"/>
                  </a:lnTo>
                  <a:lnTo>
                    <a:pt x="322" y="516"/>
                  </a:lnTo>
                  <a:lnTo>
                    <a:pt x="325" y="519"/>
                  </a:lnTo>
                  <a:lnTo>
                    <a:pt x="330" y="519"/>
                  </a:lnTo>
                  <a:lnTo>
                    <a:pt x="336" y="511"/>
                  </a:lnTo>
                  <a:lnTo>
                    <a:pt x="334" y="506"/>
                  </a:lnTo>
                  <a:lnTo>
                    <a:pt x="335" y="503"/>
                  </a:lnTo>
                  <a:lnTo>
                    <a:pt x="341" y="494"/>
                  </a:lnTo>
                  <a:lnTo>
                    <a:pt x="346" y="491"/>
                  </a:lnTo>
                  <a:lnTo>
                    <a:pt x="344" y="487"/>
                  </a:lnTo>
                  <a:lnTo>
                    <a:pt x="346" y="484"/>
                  </a:lnTo>
                  <a:lnTo>
                    <a:pt x="350" y="479"/>
                  </a:lnTo>
                  <a:lnTo>
                    <a:pt x="354" y="478"/>
                  </a:lnTo>
                  <a:lnTo>
                    <a:pt x="358" y="474"/>
                  </a:lnTo>
                  <a:lnTo>
                    <a:pt x="360" y="469"/>
                  </a:lnTo>
                  <a:lnTo>
                    <a:pt x="369" y="463"/>
                  </a:lnTo>
                  <a:lnTo>
                    <a:pt x="369" y="460"/>
                  </a:lnTo>
                  <a:lnTo>
                    <a:pt x="369" y="460"/>
                  </a:lnTo>
                  <a:lnTo>
                    <a:pt x="370" y="464"/>
                  </a:lnTo>
                  <a:lnTo>
                    <a:pt x="374" y="464"/>
                  </a:lnTo>
                  <a:lnTo>
                    <a:pt x="378" y="463"/>
                  </a:lnTo>
                  <a:lnTo>
                    <a:pt x="382" y="463"/>
                  </a:lnTo>
                  <a:lnTo>
                    <a:pt x="384" y="456"/>
                  </a:lnTo>
                  <a:lnTo>
                    <a:pt x="387" y="452"/>
                  </a:lnTo>
                  <a:lnTo>
                    <a:pt x="390" y="450"/>
                  </a:lnTo>
                  <a:lnTo>
                    <a:pt x="395" y="450"/>
                  </a:lnTo>
                  <a:lnTo>
                    <a:pt x="390" y="454"/>
                  </a:lnTo>
                  <a:lnTo>
                    <a:pt x="384" y="462"/>
                  </a:lnTo>
                  <a:lnTo>
                    <a:pt x="382" y="466"/>
                  </a:lnTo>
                  <a:lnTo>
                    <a:pt x="383" y="469"/>
                  </a:lnTo>
                  <a:lnTo>
                    <a:pt x="392" y="474"/>
                  </a:lnTo>
                  <a:lnTo>
                    <a:pt x="400" y="475"/>
                  </a:lnTo>
                  <a:lnTo>
                    <a:pt x="405" y="478"/>
                  </a:lnTo>
                  <a:lnTo>
                    <a:pt x="392" y="476"/>
                  </a:lnTo>
                  <a:lnTo>
                    <a:pt x="388" y="475"/>
                  </a:lnTo>
                  <a:lnTo>
                    <a:pt x="384" y="479"/>
                  </a:lnTo>
                  <a:lnTo>
                    <a:pt x="381" y="479"/>
                  </a:lnTo>
                  <a:lnTo>
                    <a:pt x="372" y="475"/>
                  </a:lnTo>
                  <a:lnTo>
                    <a:pt x="369" y="479"/>
                  </a:lnTo>
                  <a:lnTo>
                    <a:pt x="362" y="487"/>
                  </a:lnTo>
                  <a:lnTo>
                    <a:pt x="353" y="492"/>
                  </a:lnTo>
                  <a:lnTo>
                    <a:pt x="358" y="500"/>
                  </a:lnTo>
                  <a:lnTo>
                    <a:pt x="358" y="509"/>
                  </a:lnTo>
                  <a:lnTo>
                    <a:pt x="357" y="511"/>
                  </a:lnTo>
                  <a:lnTo>
                    <a:pt x="357" y="515"/>
                  </a:lnTo>
                  <a:lnTo>
                    <a:pt x="352" y="523"/>
                  </a:lnTo>
                  <a:lnTo>
                    <a:pt x="351" y="528"/>
                  </a:lnTo>
                  <a:lnTo>
                    <a:pt x="348" y="538"/>
                  </a:lnTo>
                  <a:lnTo>
                    <a:pt x="352" y="543"/>
                  </a:lnTo>
                  <a:lnTo>
                    <a:pt x="356" y="544"/>
                  </a:lnTo>
                  <a:lnTo>
                    <a:pt x="360" y="543"/>
                  </a:lnTo>
                  <a:lnTo>
                    <a:pt x="364" y="538"/>
                  </a:lnTo>
                  <a:lnTo>
                    <a:pt x="369" y="537"/>
                  </a:lnTo>
                  <a:lnTo>
                    <a:pt x="364" y="545"/>
                  </a:lnTo>
                  <a:lnTo>
                    <a:pt x="360" y="549"/>
                  </a:lnTo>
                  <a:lnTo>
                    <a:pt x="363" y="552"/>
                  </a:lnTo>
                  <a:lnTo>
                    <a:pt x="358" y="552"/>
                  </a:lnTo>
                  <a:lnTo>
                    <a:pt x="354" y="553"/>
                  </a:lnTo>
                  <a:lnTo>
                    <a:pt x="350" y="557"/>
                  </a:lnTo>
                  <a:lnTo>
                    <a:pt x="348" y="561"/>
                  </a:lnTo>
                  <a:lnTo>
                    <a:pt x="351" y="564"/>
                  </a:lnTo>
                  <a:lnTo>
                    <a:pt x="356" y="567"/>
                  </a:lnTo>
                  <a:lnTo>
                    <a:pt x="359" y="567"/>
                  </a:lnTo>
                  <a:lnTo>
                    <a:pt x="362" y="562"/>
                  </a:lnTo>
                  <a:lnTo>
                    <a:pt x="366" y="563"/>
                  </a:lnTo>
                  <a:lnTo>
                    <a:pt x="370" y="562"/>
                  </a:lnTo>
                  <a:lnTo>
                    <a:pt x="366" y="558"/>
                  </a:lnTo>
                  <a:lnTo>
                    <a:pt x="375" y="561"/>
                  </a:lnTo>
                  <a:lnTo>
                    <a:pt x="375" y="556"/>
                  </a:lnTo>
                  <a:lnTo>
                    <a:pt x="381" y="549"/>
                  </a:lnTo>
                  <a:lnTo>
                    <a:pt x="380" y="544"/>
                  </a:lnTo>
                  <a:lnTo>
                    <a:pt x="384" y="546"/>
                  </a:lnTo>
                  <a:lnTo>
                    <a:pt x="387" y="538"/>
                  </a:lnTo>
                  <a:lnTo>
                    <a:pt x="387" y="541"/>
                  </a:lnTo>
                  <a:lnTo>
                    <a:pt x="388" y="546"/>
                  </a:lnTo>
                  <a:lnTo>
                    <a:pt x="389" y="541"/>
                  </a:lnTo>
                  <a:lnTo>
                    <a:pt x="393" y="539"/>
                  </a:lnTo>
                  <a:lnTo>
                    <a:pt x="394" y="538"/>
                  </a:lnTo>
                  <a:lnTo>
                    <a:pt x="392" y="532"/>
                  </a:lnTo>
                  <a:lnTo>
                    <a:pt x="395" y="533"/>
                  </a:lnTo>
                  <a:lnTo>
                    <a:pt x="399" y="537"/>
                  </a:lnTo>
                  <a:lnTo>
                    <a:pt x="398" y="532"/>
                  </a:lnTo>
                  <a:lnTo>
                    <a:pt x="398" y="528"/>
                  </a:lnTo>
                  <a:lnTo>
                    <a:pt x="399" y="525"/>
                  </a:lnTo>
                  <a:lnTo>
                    <a:pt x="400" y="528"/>
                  </a:lnTo>
                  <a:lnTo>
                    <a:pt x="402" y="532"/>
                  </a:lnTo>
                  <a:lnTo>
                    <a:pt x="401" y="528"/>
                  </a:lnTo>
                  <a:lnTo>
                    <a:pt x="402" y="525"/>
                  </a:lnTo>
                  <a:lnTo>
                    <a:pt x="405" y="520"/>
                  </a:lnTo>
                  <a:lnTo>
                    <a:pt x="405" y="515"/>
                  </a:lnTo>
                  <a:lnTo>
                    <a:pt x="408" y="523"/>
                  </a:lnTo>
                  <a:lnTo>
                    <a:pt x="410" y="519"/>
                  </a:lnTo>
                  <a:lnTo>
                    <a:pt x="412" y="519"/>
                  </a:lnTo>
                  <a:lnTo>
                    <a:pt x="423" y="521"/>
                  </a:lnTo>
                  <a:lnTo>
                    <a:pt x="425" y="516"/>
                  </a:lnTo>
                  <a:lnTo>
                    <a:pt x="428" y="516"/>
                  </a:lnTo>
                  <a:lnTo>
                    <a:pt x="428" y="511"/>
                  </a:lnTo>
                  <a:lnTo>
                    <a:pt x="431" y="508"/>
                  </a:lnTo>
                  <a:lnTo>
                    <a:pt x="430" y="503"/>
                  </a:lnTo>
                  <a:lnTo>
                    <a:pt x="426" y="504"/>
                  </a:lnTo>
                  <a:lnTo>
                    <a:pt x="429" y="499"/>
                  </a:lnTo>
                  <a:lnTo>
                    <a:pt x="430" y="496"/>
                  </a:lnTo>
                  <a:lnTo>
                    <a:pt x="434" y="493"/>
                  </a:lnTo>
                  <a:lnTo>
                    <a:pt x="434" y="490"/>
                  </a:lnTo>
                  <a:lnTo>
                    <a:pt x="429" y="488"/>
                  </a:lnTo>
                  <a:lnTo>
                    <a:pt x="426" y="492"/>
                  </a:lnTo>
                  <a:lnTo>
                    <a:pt x="423" y="491"/>
                  </a:lnTo>
                  <a:lnTo>
                    <a:pt x="418" y="493"/>
                  </a:lnTo>
                  <a:lnTo>
                    <a:pt x="422" y="488"/>
                  </a:lnTo>
                  <a:lnTo>
                    <a:pt x="425" y="488"/>
                  </a:lnTo>
                  <a:lnTo>
                    <a:pt x="426" y="484"/>
                  </a:lnTo>
                  <a:lnTo>
                    <a:pt x="424" y="480"/>
                  </a:lnTo>
                  <a:lnTo>
                    <a:pt x="422" y="484"/>
                  </a:lnTo>
                  <a:lnTo>
                    <a:pt x="420" y="480"/>
                  </a:lnTo>
                  <a:lnTo>
                    <a:pt x="416" y="482"/>
                  </a:lnTo>
                  <a:lnTo>
                    <a:pt x="418" y="479"/>
                  </a:lnTo>
                  <a:lnTo>
                    <a:pt x="414" y="480"/>
                  </a:lnTo>
                  <a:lnTo>
                    <a:pt x="423" y="474"/>
                  </a:lnTo>
                  <a:lnTo>
                    <a:pt x="424" y="470"/>
                  </a:lnTo>
                  <a:lnTo>
                    <a:pt x="422" y="466"/>
                  </a:lnTo>
                  <a:lnTo>
                    <a:pt x="419" y="470"/>
                  </a:lnTo>
                  <a:lnTo>
                    <a:pt x="419" y="466"/>
                  </a:lnTo>
                  <a:lnTo>
                    <a:pt x="424" y="463"/>
                  </a:lnTo>
                  <a:lnTo>
                    <a:pt x="428" y="466"/>
                  </a:lnTo>
                  <a:lnTo>
                    <a:pt x="429" y="462"/>
                  </a:lnTo>
                  <a:lnTo>
                    <a:pt x="431" y="457"/>
                  </a:lnTo>
                  <a:lnTo>
                    <a:pt x="432" y="454"/>
                  </a:lnTo>
                  <a:lnTo>
                    <a:pt x="431" y="460"/>
                  </a:lnTo>
                  <a:lnTo>
                    <a:pt x="430" y="463"/>
                  </a:lnTo>
                  <a:lnTo>
                    <a:pt x="429" y="467"/>
                  </a:lnTo>
                  <a:lnTo>
                    <a:pt x="430" y="472"/>
                  </a:lnTo>
                  <a:lnTo>
                    <a:pt x="434" y="473"/>
                  </a:lnTo>
                  <a:lnTo>
                    <a:pt x="435" y="469"/>
                  </a:lnTo>
                  <a:lnTo>
                    <a:pt x="437" y="473"/>
                  </a:lnTo>
                  <a:lnTo>
                    <a:pt x="437" y="464"/>
                  </a:lnTo>
                  <a:lnTo>
                    <a:pt x="438" y="461"/>
                  </a:lnTo>
                  <a:lnTo>
                    <a:pt x="440" y="469"/>
                  </a:lnTo>
                  <a:lnTo>
                    <a:pt x="441" y="464"/>
                  </a:lnTo>
                  <a:lnTo>
                    <a:pt x="444" y="468"/>
                  </a:lnTo>
                  <a:lnTo>
                    <a:pt x="446" y="464"/>
                  </a:lnTo>
                  <a:lnTo>
                    <a:pt x="449" y="464"/>
                  </a:lnTo>
                  <a:lnTo>
                    <a:pt x="454" y="463"/>
                  </a:lnTo>
                  <a:lnTo>
                    <a:pt x="459" y="456"/>
                  </a:lnTo>
                  <a:lnTo>
                    <a:pt x="462" y="455"/>
                  </a:lnTo>
                  <a:lnTo>
                    <a:pt x="466" y="456"/>
                  </a:lnTo>
                  <a:lnTo>
                    <a:pt x="459" y="458"/>
                  </a:lnTo>
                  <a:lnTo>
                    <a:pt x="458" y="462"/>
                  </a:lnTo>
                  <a:lnTo>
                    <a:pt x="458" y="467"/>
                  </a:lnTo>
                  <a:lnTo>
                    <a:pt x="462" y="468"/>
                  </a:lnTo>
                  <a:lnTo>
                    <a:pt x="466" y="469"/>
                  </a:lnTo>
                  <a:lnTo>
                    <a:pt x="468" y="466"/>
                  </a:lnTo>
                  <a:lnTo>
                    <a:pt x="473" y="467"/>
                  </a:lnTo>
                  <a:lnTo>
                    <a:pt x="464" y="472"/>
                  </a:lnTo>
                  <a:lnTo>
                    <a:pt x="462" y="476"/>
                  </a:lnTo>
                  <a:lnTo>
                    <a:pt x="466" y="475"/>
                  </a:lnTo>
                  <a:lnTo>
                    <a:pt x="475" y="468"/>
                  </a:lnTo>
                  <a:lnTo>
                    <a:pt x="472" y="476"/>
                  </a:lnTo>
                  <a:lnTo>
                    <a:pt x="476" y="474"/>
                  </a:lnTo>
                  <a:lnTo>
                    <a:pt x="481" y="475"/>
                  </a:lnTo>
                  <a:lnTo>
                    <a:pt x="484" y="475"/>
                  </a:lnTo>
                  <a:lnTo>
                    <a:pt x="483" y="479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90" y="484"/>
                  </a:lnTo>
                  <a:lnTo>
                    <a:pt x="495" y="485"/>
                  </a:lnTo>
                  <a:lnTo>
                    <a:pt x="499" y="481"/>
                  </a:lnTo>
                  <a:lnTo>
                    <a:pt x="500" y="478"/>
                  </a:lnTo>
                  <a:lnTo>
                    <a:pt x="502" y="473"/>
                  </a:lnTo>
                  <a:lnTo>
                    <a:pt x="503" y="469"/>
                  </a:lnTo>
                  <a:lnTo>
                    <a:pt x="507" y="464"/>
                  </a:lnTo>
                  <a:lnTo>
                    <a:pt x="505" y="469"/>
                  </a:lnTo>
                  <a:lnTo>
                    <a:pt x="505" y="473"/>
                  </a:lnTo>
                  <a:lnTo>
                    <a:pt x="506" y="478"/>
                  </a:lnTo>
                  <a:lnTo>
                    <a:pt x="503" y="481"/>
                  </a:lnTo>
                  <a:lnTo>
                    <a:pt x="507" y="485"/>
                  </a:lnTo>
                  <a:lnTo>
                    <a:pt x="511" y="487"/>
                  </a:lnTo>
                  <a:lnTo>
                    <a:pt x="519" y="487"/>
                  </a:lnTo>
                  <a:lnTo>
                    <a:pt x="524" y="490"/>
                  </a:lnTo>
                  <a:lnTo>
                    <a:pt x="526" y="493"/>
                  </a:lnTo>
                  <a:lnTo>
                    <a:pt x="530" y="494"/>
                  </a:lnTo>
                  <a:lnTo>
                    <a:pt x="532" y="493"/>
                  </a:lnTo>
                  <a:lnTo>
                    <a:pt x="536" y="491"/>
                  </a:lnTo>
                  <a:lnTo>
                    <a:pt x="549" y="486"/>
                  </a:lnTo>
                  <a:lnTo>
                    <a:pt x="557" y="482"/>
                  </a:lnTo>
                  <a:lnTo>
                    <a:pt x="578" y="481"/>
                  </a:lnTo>
                  <a:lnTo>
                    <a:pt x="581" y="482"/>
                  </a:lnTo>
                  <a:lnTo>
                    <a:pt x="587" y="478"/>
                  </a:lnTo>
                  <a:lnTo>
                    <a:pt x="586" y="474"/>
                  </a:lnTo>
                  <a:lnTo>
                    <a:pt x="591" y="478"/>
                  </a:lnTo>
                  <a:lnTo>
                    <a:pt x="591" y="481"/>
                  </a:lnTo>
                  <a:lnTo>
                    <a:pt x="590" y="485"/>
                  </a:lnTo>
                  <a:lnTo>
                    <a:pt x="602" y="486"/>
                  </a:lnTo>
                  <a:lnTo>
                    <a:pt x="614" y="486"/>
                  </a:lnTo>
                  <a:lnTo>
                    <a:pt x="619" y="484"/>
                  </a:lnTo>
                  <a:lnTo>
                    <a:pt x="626" y="474"/>
                  </a:lnTo>
                  <a:lnTo>
                    <a:pt x="628" y="467"/>
                  </a:lnTo>
                  <a:lnTo>
                    <a:pt x="632" y="466"/>
                  </a:lnTo>
                  <a:lnTo>
                    <a:pt x="638" y="469"/>
                  </a:lnTo>
                  <a:lnTo>
                    <a:pt x="642" y="469"/>
                  </a:lnTo>
                  <a:lnTo>
                    <a:pt x="645" y="470"/>
                  </a:lnTo>
                  <a:lnTo>
                    <a:pt x="642" y="470"/>
                  </a:lnTo>
                  <a:lnTo>
                    <a:pt x="637" y="472"/>
                  </a:lnTo>
                  <a:lnTo>
                    <a:pt x="638" y="476"/>
                  </a:lnTo>
                  <a:lnTo>
                    <a:pt x="640" y="480"/>
                  </a:lnTo>
                  <a:lnTo>
                    <a:pt x="638" y="476"/>
                  </a:lnTo>
                  <a:lnTo>
                    <a:pt x="637" y="472"/>
                  </a:lnTo>
                  <a:lnTo>
                    <a:pt x="634" y="468"/>
                  </a:lnTo>
                  <a:lnTo>
                    <a:pt x="630" y="469"/>
                  </a:lnTo>
                  <a:lnTo>
                    <a:pt x="631" y="474"/>
                  </a:lnTo>
                  <a:lnTo>
                    <a:pt x="634" y="478"/>
                  </a:lnTo>
                  <a:lnTo>
                    <a:pt x="634" y="482"/>
                  </a:lnTo>
                  <a:lnTo>
                    <a:pt x="633" y="486"/>
                  </a:lnTo>
                  <a:lnTo>
                    <a:pt x="630" y="488"/>
                  </a:lnTo>
                  <a:lnTo>
                    <a:pt x="637" y="491"/>
                  </a:lnTo>
                  <a:lnTo>
                    <a:pt x="642" y="493"/>
                  </a:lnTo>
                  <a:lnTo>
                    <a:pt x="645" y="493"/>
                  </a:lnTo>
                  <a:lnTo>
                    <a:pt x="650" y="494"/>
                  </a:lnTo>
                  <a:lnTo>
                    <a:pt x="654" y="494"/>
                  </a:lnTo>
                  <a:lnTo>
                    <a:pt x="662" y="497"/>
                  </a:lnTo>
                  <a:lnTo>
                    <a:pt x="667" y="494"/>
                  </a:lnTo>
                  <a:lnTo>
                    <a:pt x="666" y="498"/>
                  </a:lnTo>
                  <a:lnTo>
                    <a:pt x="670" y="498"/>
                  </a:lnTo>
                  <a:lnTo>
                    <a:pt x="674" y="499"/>
                  </a:lnTo>
                  <a:lnTo>
                    <a:pt x="682" y="504"/>
                  </a:lnTo>
                  <a:lnTo>
                    <a:pt x="685" y="509"/>
                  </a:lnTo>
                  <a:lnTo>
                    <a:pt x="693" y="513"/>
                  </a:lnTo>
                  <a:lnTo>
                    <a:pt x="697" y="510"/>
                  </a:lnTo>
                  <a:lnTo>
                    <a:pt x="693" y="515"/>
                  </a:lnTo>
                  <a:lnTo>
                    <a:pt x="706" y="519"/>
                  </a:lnTo>
                  <a:lnTo>
                    <a:pt x="714" y="519"/>
                  </a:lnTo>
                  <a:lnTo>
                    <a:pt x="718" y="521"/>
                  </a:lnTo>
                  <a:lnTo>
                    <a:pt x="722" y="523"/>
                  </a:lnTo>
                  <a:lnTo>
                    <a:pt x="724" y="521"/>
                  </a:lnTo>
                  <a:lnTo>
                    <a:pt x="724" y="516"/>
                  </a:lnTo>
                  <a:lnTo>
                    <a:pt x="722" y="513"/>
                  </a:lnTo>
                  <a:lnTo>
                    <a:pt x="730" y="516"/>
                  </a:lnTo>
                  <a:lnTo>
                    <a:pt x="734" y="511"/>
                  </a:lnTo>
                  <a:lnTo>
                    <a:pt x="732" y="508"/>
                  </a:lnTo>
                  <a:lnTo>
                    <a:pt x="729" y="503"/>
                  </a:lnTo>
                  <a:lnTo>
                    <a:pt x="724" y="500"/>
                  </a:lnTo>
                  <a:lnTo>
                    <a:pt x="721" y="503"/>
                  </a:lnTo>
                  <a:lnTo>
                    <a:pt x="721" y="499"/>
                  </a:lnTo>
                  <a:lnTo>
                    <a:pt x="717" y="499"/>
                  </a:lnTo>
                  <a:lnTo>
                    <a:pt x="715" y="496"/>
                  </a:lnTo>
                  <a:lnTo>
                    <a:pt x="706" y="496"/>
                  </a:lnTo>
                  <a:lnTo>
                    <a:pt x="703" y="498"/>
                  </a:lnTo>
                  <a:lnTo>
                    <a:pt x="705" y="493"/>
                  </a:lnTo>
                  <a:lnTo>
                    <a:pt x="702" y="490"/>
                  </a:lnTo>
                  <a:lnTo>
                    <a:pt x="706" y="492"/>
                  </a:lnTo>
                  <a:lnTo>
                    <a:pt x="710" y="490"/>
                  </a:lnTo>
                  <a:lnTo>
                    <a:pt x="714" y="491"/>
                  </a:lnTo>
                  <a:lnTo>
                    <a:pt x="717" y="494"/>
                  </a:lnTo>
                  <a:lnTo>
                    <a:pt x="721" y="496"/>
                  </a:lnTo>
                  <a:lnTo>
                    <a:pt x="726" y="494"/>
                  </a:lnTo>
                  <a:lnTo>
                    <a:pt x="724" y="490"/>
                  </a:lnTo>
                  <a:lnTo>
                    <a:pt x="723" y="486"/>
                  </a:lnTo>
                  <a:lnTo>
                    <a:pt x="732" y="486"/>
                  </a:lnTo>
                  <a:lnTo>
                    <a:pt x="727" y="490"/>
                  </a:lnTo>
                  <a:lnTo>
                    <a:pt x="729" y="494"/>
                  </a:lnTo>
                  <a:lnTo>
                    <a:pt x="736" y="503"/>
                  </a:lnTo>
                  <a:lnTo>
                    <a:pt x="735" y="506"/>
                  </a:lnTo>
                  <a:lnTo>
                    <a:pt x="739" y="509"/>
                  </a:lnTo>
                  <a:lnTo>
                    <a:pt x="742" y="505"/>
                  </a:lnTo>
                  <a:lnTo>
                    <a:pt x="747" y="504"/>
                  </a:lnTo>
                  <a:lnTo>
                    <a:pt x="750" y="508"/>
                  </a:lnTo>
                  <a:lnTo>
                    <a:pt x="755" y="510"/>
                  </a:lnTo>
                  <a:lnTo>
                    <a:pt x="758" y="509"/>
                  </a:lnTo>
                  <a:lnTo>
                    <a:pt x="758" y="505"/>
                  </a:lnTo>
                  <a:lnTo>
                    <a:pt x="752" y="497"/>
                  </a:lnTo>
                  <a:lnTo>
                    <a:pt x="750" y="492"/>
                  </a:lnTo>
                  <a:lnTo>
                    <a:pt x="751" y="493"/>
                  </a:lnTo>
                  <a:lnTo>
                    <a:pt x="747" y="490"/>
                  </a:lnTo>
                  <a:lnTo>
                    <a:pt x="739" y="478"/>
                  </a:lnTo>
                  <a:lnTo>
                    <a:pt x="736" y="473"/>
                  </a:lnTo>
                  <a:lnTo>
                    <a:pt x="734" y="469"/>
                  </a:lnTo>
                  <a:lnTo>
                    <a:pt x="739" y="472"/>
                  </a:lnTo>
                  <a:lnTo>
                    <a:pt x="734" y="468"/>
                  </a:lnTo>
                  <a:lnTo>
                    <a:pt x="730" y="466"/>
                  </a:lnTo>
                  <a:lnTo>
                    <a:pt x="732" y="466"/>
                  </a:lnTo>
                  <a:lnTo>
                    <a:pt x="732" y="457"/>
                  </a:lnTo>
                  <a:lnTo>
                    <a:pt x="734" y="464"/>
                  </a:lnTo>
                  <a:lnTo>
                    <a:pt x="738" y="468"/>
                  </a:lnTo>
                  <a:lnTo>
                    <a:pt x="744" y="476"/>
                  </a:lnTo>
                  <a:lnTo>
                    <a:pt x="746" y="480"/>
                  </a:lnTo>
                  <a:lnTo>
                    <a:pt x="748" y="485"/>
                  </a:lnTo>
                  <a:lnTo>
                    <a:pt x="753" y="485"/>
                  </a:lnTo>
                  <a:lnTo>
                    <a:pt x="753" y="488"/>
                  </a:lnTo>
                  <a:lnTo>
                    <a:pt x="762" y="496"/>
                  </a:lnTo>
                  <a:lnTo>
                    <a:pt x="764" y="499"/>
                  </a:lnTo>
                  <a:lnTo>
                    <a:pt x="768" y="499"/>
                  </a:lnTo>
                  <a:lnTo>
                    <a:pt x="769" y="499"/>
                  </a:lnTo>
                  <a:lnTo>
                    <a:pt x="770" y="499"/>
                  </a:lnTo>
                  <a:lnTo>
                    <a:pt x="773" y="499"/>
                  </a:lnTo>
                  <a:lnTo>
                    <a:pt x="776" y="500"/>
                  </a:lnTo>
                  <a:lnTo>
                    <a:pt x="781" y="498"/>
                  </a:lnTo>
                  <a:lnTo>
                    <a:pt x="780" y="486"/>
                  </a:lnTo>
                  <a:lnTo>
                    <a:pt x="783" y="484"/>
                  </a:lnTo>
                  <a:lnTo>
                    <a:pt x="780" y="487"/>
                  </a:lnTo>
                  <a:lnTo>
                    <a:pt x="781" y="491"/>
                  </a:lnTo>
                  <a:lnTo>
                    <a:pt x="782" y="494"/>
                  </a:lnTo>
                  <a:lnTo>
                    <a:pt x="782" y="499"/>
                  </a:lnTo>
                  <a:lnTo>
                    <a:pt x="783" y="503"/>
                  </a:lnTo>
                  <a:lnTo>
                    <a:pt x="787" y="508"/>
                  </a:lnTo>
                  <a:lnTo>
                    <a:pt x="791" y="508"/>
                  </a:lnTo>
                  <a:lnTo>
                    <a:pt x="791" y="504"/>
                  </a:lnTo>
                  <a:lnTo>
                    <a:pt x="792" y="499"/>
                  </a:lnTo>
                  <a:lnTo>
                    <a:pt x="792" y="508"/>
                  </a:lnTo>
                  <a:lnTo>
                    <a:pt x="794" y="513"/>
                  </a:lnTo>
                  <a:lnTo>
                    <a:pt x="799" y="513"/>
                  </a:lnTo>
                  <a:lnTo>
                    <a:pt x="799" y="508"/>
                  </a:lnTo>
                  <a:lnTo>
                    <a:pt x="807" y="506"/>
                  </a:lnTo>
                  <a:lnTo>
                    <a:pt x="799" y="509"/>
                  </a:lnTo>
                  <a:lnTo>
                    <a:pt x="801" y="513"/>
                  </a:lnTo>
                  <a:lnTo>
                    <a:pt x="805" y="516"/>
                  </a:lnTo>
                  <a:lnTo>
                    <a:pt x="810" y="517"/>
                  </a:lnTo>
                  <a:lnTo>
                    <a:pt x="813" y="517"/>
                  </a:lnTo>
                  <a:lnTo>
                    <a:pt x="817" y="521"/>
                  </a:lnTo>
                  <a:lnTo>
                    <a:pt x="810" y="519"/>
                  </a:lnTo>
                  <a:lnTo>
                    <a:pt x="801" y="519"/>
                  </a:lnTo>
                  <a:lnTo>
                    <a:pt x="804" y="523"/>
                  </a:lnTo>
                  <a:lnTo>
                    <a:pt x="807" y="525"/>
                  </a:lnTo>
                  <a:lnTo>
                    <a:pt x="810" y="528"/>
                  </a:lnTo>
                  <a:lnTo>
                    <a:pt x="813" y="528"/>
                  </a:lnTo>
                  <a:lnTo>
                    <a:pt x="812" y="532"/>
                  </a:lnTo>
                  <a:lnTo>
                    <a:pt x="821" y="531"/>
                  </a:lnTo>
                  <a:lnTo>
                    <a:pt x="817" y="534"/>
                  </a:lnTo>
                  <a:lnTo>
                    <a:pt x="812" y="537"/>
                  </a:lnTo>
                  <a:lnTo>
                    <a:pt x="813" y="540"/>
                  </a:lnTo>
                  <a:lnTo>
                    <a:pt x="817" y="541"/>
                  </a:lnTo>
                  <a:lnTo>
                    <a:pt x="821" y="538"/>
                  </a:lnTo>
                  <a:lnTo>
                    <a:pt x="825" y="540"/>
                  </a:lnTo>
                  <a:lnTo>
                    <a:pt x="829" y="541"/>
                  </a:lnTo>
                  <a:lnTo>
                    <a:pt x="833" y="537"/>
                  </a:lnTo>
                  <a:lnTo>
                    <a:pt x="835" y="541"/>
                  </a:lnTo>
                  <a:lnTo>
                    <a:pt x="835" y="545"/>
                  </a:lnTo>
                  <a:lnTo>
                    <a:pt x="839" y="547"/>
                  </a:lnTo>
                  <a:lnTo>
                    <a:pt x="843" y="549"/>
                  </a:lnTo>
                  <a:lnTo>
                    <a:pt x="847" y="546"/>
                  </a:lnTo>
                  <a:lnTo>
                    <a:pt x="846" y="550"/>
                  </a:lnTo>
                  <a:lnTo>
                    <a:pt x="848" y="555"/>
                  </a:lnTo>
                  <a:lnTo>
                    <a:pt x="852" y="551"/>
                  </a:lnTo>
                  <a:lnTo>
                    <a:pt x="854" y="557"/>
                  </a:lnTo>
                  <a:lnTo>
                    <a:pt x="858" y="558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70" y="564"/>
                  </a:lnTo>
                  <a:lnTo>
                    <a:pt x="875" y="563"/>
                  </a:lnTo>
                  <a:lnTo>
                    <a:pt x="877" y="564"/>
                  </a:lnTo>
                  <a:lnTo>
                    <a:pt x="873" y="565"/>
                  </a:lnTo>
                  <a:lnTo>
                    <a:pt x="870" y="569"/>
                  </a:lnTo>
                  <a:lnTo>
                    <a:pt x="872" y="574"/>
                  </a:lnTo>
                  <a:lnTo>
                    <a:pt x="873" y="581"/>
                  </a:lnTo>
                  <a:lnTo>
                    <a:pt x="873" y="586"/>
                  </a:lnTo>
                  <a:lnTo>
                    <a:pt x="871" y="589"/>
                  </a:lnTo>
                  <a:lnTo>
                    <a:pt x="875" y="593"/>
                  </a:lnTo>
                  <a:lnTo>
                    <a:pt x="878" y="595"/>
                  </a:lnTo>
                  <a:lnTo>
                    <a:pt x="883" y="594"/>
                  </a:lnTo>
                  <a:lnTo>
                    <a:pt x="878" y="589"/>
                  </a:lnTo>
                  <a:lnTo>
                    <a:pt x="883" y="591"/>
                  </a:lnTo>
                  <a:lnTo>
                    <a:pt x="882" y="583"/>
                  </a:lnTo>
                  <a:lnTo>
                    <a:pt x="878" y="579"/>
                  </a:lnTo>
                  <a:lnTo>
                    <a:pt x="885" y="571"/>
                  </a:lnTo>
                  <a:lnTo>
                    <a:pt x="889" y="569"/>
                  </a:lnTo>
                  <a:lnTo>
                    <a:pt x="893" y="562"/>
                  </a:lnTo>
                  <a:lnTo>
                    <a:pt x="893" y="565"/>
                  </a:lnTo>
                  <a:lnTo>
                    <a:pt x="894" y="569"/>
                  </a:lnTo>
                  <a:lnTo>
                    <a:pt x="902" y="575"/>
                  </a:lnTo>
                  <a:lnTo>
                    <a:pt x="906" y="579"/>
                  </a:lnTo>
                  <a:lnTo>
                    <a:pt x="910" y="587"/>
                  </a:lnTo>
                  <a:lnTo>
                    <a:pt x="912" y="591"/>
                  </a:lnTo>
                  <a:lnTo>
                    <a:pt x="916" y="592"/>
                  </a:lnTo>
                  <a:lnTo>
                    <a:pt x="912" y="594"/>
                  </a:lnTo>
                  <a:lnTo>
                    <a:pt x="911" y="598"/>
                  </a:lnTo>
                  <a:lnTo>
                    <a:pt x="912" y="603"/>
                  </a:lnTo>
                  <a:lnTo>
                    <a:pt x="916" y="603"/>
                  </a:lnTo>
                  <a:lnTo>
                    <a:pt x="920" y="600"/>
                  </a:lnTo>
                  <a:lnTo>
                    <a:pt x="920" y="597"/>
                  </a:lnTo>
                  <a:lnTo>
                    <a:pt x="923" y="588"/>
                  </a:lnTo>
                  <a:lnTo>
                    <a:pt x="922" y="597"/>
                  </a:lnTo>
                  <a:lnTo>
                    <a:pt x="922" y="600"/>
                  </a:lnTo>
                  <a:lnTo>
                    <a:pt x="917" y="603"/>
                  </a:lnTo>
                  <a:lnTo>
                    <a:pt x="916" y="606"/>
                  </a:lnTo>
                  <a:lnTo>
                    <a:pt x="922" y="615"/>
                  </a:lnTo>
                  <a:lnTo>
                    <a:pt x="925" y="613"/>
                  </a:lnTo>
                  <a:lnTo>
                    <a:pt x="923" y="606"/>
                  </a:lnTo>
                  <a:lnTo>
                    <a:pt x="929" y="613"/>
                  </a:lnTo>
                  <a:lnTo>
                    <a:pt x="929" y="612"/>
                  </a:lnTo>
                  <a:lnTo>
                    <a:pt x="931" y="609"/>
                  </a:lnTo>
                  <a:lnTo>
                    <a:pt x="934" y="604"/>
                  </a:lnTo>
                  <a:lnTo>
                    <a:pt x="934" y="600"/>
                  </a:lnTo>
                  <a:lnTo>
                    <a:pt x="934" y="588"/>
                  </a:lnTo>
                  <a:lnTo>
                    <a:pt x="935" y="585"/>
                  </a:lnTo>
                  <a:close/>
                </a:path>
              </a:pathLst>
            </a:custGeom>
            <a:solidFill>
              <a:srgbClr val="536587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4519171" y="1192595"/>
              <a:ext cx="105773" cy="171882"/>
            </a:xfrm>
            <a:custGeom>
              <a:avLst/>
              <a:gdLst>
                <a:gd name="T0" fmla="*/ 72 w 83"/>
                <a:gd name="T1" fmla="*/ 113 h 136"/>
                <a:gd name="T2" fmla="*/ 70 w 83"/>
                <a:gd name="T3" fmla="*/ 116 h 136"/>
                <a:gd name="T4" fmla="*/ 75 w 83"/>
                <a:gd name="T5" fmla="*/ 109 h 136"/>
                <a:gd name="T6" fmla="*/ 71 w 83"/>
                <a:gd name="T7" fmla="*/ 108 h 136"/>
                <a:gd name="T8" fmla="*/ 71 w 83"/>
                <a:gd name="T9" fmla="*/ 102 h 136"/>
                <a:gd name="T10" fmla="*/ 74 w 83"/>
                <a:gd name="T11" fmla="*/ 96 h 136"/>
                <a:gd name="T12" fmla="*/ 71 w 83"/>
                <a:gd name="T13" fmla="*/ 93 h 136"/>
                <a:gd name="T14" fmla="*/ 65 w 83"/>
                <a:gd name="T15" fmla="*/ 93 h 136"/>
                <a:gd name="T16" fmla="*/ 53 w 83"/>
                <a:gd name="T17" fmla="*/ 83 h 136"/>
                <a:gd name="T18" fmla="*/ 51 w 83"/>
                <a:gd name="T19" fmla="*/ 78 h 136"/>
                <a:gd name="T20" fmla="*/ 44 w 83"/>
                <a:gd name="T21" fmla="*/ 73 h 136"/>
                <a:gd name="T22" fmla="*/ 40 w 83"/>
                <a:gd name="T23" fmla="*/ 63 h 136"/>
                <a:gd name="T24" fmla="*/ 40 w 83"/>
                <a:gd name="T25" fmla="*/ 56 h 136"/>
                <a:gd name="T26" fmla="*/ 36 w 83"/>
                <a:gd name="T27" fmla="*/ 50 h 136"/>
                <a:gd name="T28" fmla="*/ 29 w 83"/>
                <a:gd name="T29" fmla="*/ 46 h 136"/>
                <a:gd name="T30" fmla="*/ 23 w 83"/>
                <a:gd name="T31" fmla="*/ 39 h 136"/>
                <a:gd name="T32" fmla="*/ 21 w 83"/>
                <a:gd name="T33" fmla="*/ 33 h 136"/>
                <a:gd name="T34" fmla="*/ 21 w 83"/>
                <a:gd name="T35" fmla="*/ 27 h 136"/>
                <a:gd name="T36" fmla="*/ 17 w 83"/>
                <a:gd name="T37" fmla="*/ 21 h 136"/>
                <a:gd name="T38" fmla="*/ 19 w 83"/>
                <a:gd name="T39" fmla="*/ 17 h 136"/>
                <a:gd name="T40" fmla="*/ 22 w 83"/>
                <a:gd name="T41" fmla="*/ 10 h 136"/>
                <a:gd name="T42" fmla="*/ 22 w 83"/>
                <a:gd name="T43" fmla="*/ 5 h 136"/>
                <a:gd name="T44" fmla="*/ 25 w 83"/>
                <a:gd name="T45" fmla="*/ 1 h 136"/>
                <a:gd name="T46" fmla="*/ 23 w 83"/>
                <a:gd name="T47" fmla="*/ 0 h 136"/>
                <a:gd name="T48" fmla="*/ 18 w 83"/>
                <a:gd name="T49" fmla="*/ 0 h 136"/>
                <a:gd name="T50" fmla="*/ 13 w 83"/>
                <a:gd name="T51" fmla="*/ 0 h 136"/>
                <a:gd name="T52" fmla="*/ 6 w 83"/>
                <a:gd name="T53" fmla="*/ 4 h 136"/>
                <a:gd name="T54" fmla="*/ 2 w 83"/>
                <a:gd name="T55" fmla="*/ 10 h 136"/>
                <a:gd name="T56" fmla="*/ 0 w 83"/>
                <a:gd name="T57" fmla="*/ 16 h 136"/>
                <a:gd name="T58" fmla="*/ 21 w 83"/>
                <a:gd name="T59" fmla="*/ 86 h 136"/>
                <a:gd name="T60" fmla="*/ 32 w 83"/>
                <a:gd name="T61" fmla="*/ 129 h 136"/>
                <a:gd name="T62" fmla="*/ 34 w 83"/>
                <a:gd name="T63" fmla="*/ 136 h 136"/>
                <a:gd name="T64" fmla="*/ 79 w 83"/>
                <a:gd name="T65" fmla="*/ 125 h 136"/>
                <a:gd name="T66" fmla="*/ 82 w 83"/>
                <a:gd name="T67" fmla="*/ 125 h 136"/>
                <a:gd name="T68" fmla="*/ 83 w 83"/>
                <a:gd name="T69" fmla="*/ 125 h 136"/>
                <a:gd name="T70" fmla="*/ 79 w 83"/>
                <a:gd name="T71" fmla="*/ 112 h 136"/>
                <a:gd name="T72" fmla="*/ 72 w 83"/>
                <a:gd name="T73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136">
                  <a:moveTo>
                    <a:pt x="72" y="113"/>
                  </a:moveTo>
                  <a:lnTo>
                    <a:pt x="70" y="116"/>
                  </a:lnTo>
                  <a:lnTo>
                    <a:pt x="75" y="109"/>
                  </a:lnTo>
                  <a:lnTo>
                    <a:pt x="71" y="108"/>
                  </a:lnTo>
                  <a:lnTo>
                    <a:pt x="71" y="102"/>
                  </a:lnTo>
                  <a:lnTo>
                    <a:pt x="74" y="96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3" y="83"/>
                  </a:lnTo>
                  <a:lnTo>
                    <a:pt x="51" y="78"/>
                  </a:lnTo>
                  <a:lnTo>
                    <a:pt x="44" y="73"/>
                  </a:lnTo>
                  <a:lnTo>
                    <a:pt x="40" y="63"/>
                  </a:lnTo>
                  <a:lnTo>
                    <a:pt x="40" y="56"/>
                  </a:lnTo>
                  <a:lnTo>
                    <a:pt x="36" y="50"/>
                  </a:lnTo>
                  <a:lnTo>
                    <a:pt x="29" y="46"/>
                  </a:lnTo>
                  <a:lnTo>
                    <a:pt x="23" y="39"/>
                  </a:lnTo>
                  <a:lnTo>
                    <a:pt x="21" y="33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1" y="86"/>
                  </a:lnTo>
                  <a:lnTo>
                    <a:pt x="32" y="129"/>
                  </a:lnTo>
                  <a:lnTo>
                    <a:pt x="34" y="136"/>
                  </a:lnTo>
                  <a:lnTo>
                    <a:pt x="79" y="125"/>
                  </a:lnTo>
                  <a:lnTo>
                    <a:pt x="82" y="125"/>
                  </a:lnTo>
                  <a:lnTo>
                    <a:pt x="83" y="125"/>
                  </a:lnTo>
                  <a:lnTo>
                    <a:pt x="79" y="112"/>
                  </a:lnTo>
                  <a:lnTo>
                    <a:pt x="72" y="113"/>
                  </a:lnTo>
                  <a:close/>
                </a:path>
              </a:pathLst>
            </a:custGeom>
            <a:solidFill>
              <a:srgbClr val="CBDDFF"/>
            </a:solidFill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square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ＭＳ 明朝"/>
                <a:cs typeface="Times New Roman"/>
              </a:endParaRPr>
            </a:p>
          </p:txBody>
        </p:sp>
      </p:grpSp>
      <p:cxnSp>
        <p:nvCxnSpPr>
          <p:cNvPr id="200" name="Straight Connector 199"/>
          <p:cNvCxnSpPr>
            <a:stCxn id="147" idx="14"/>
            <a:endCxn id="206" idx="1"/>
          </p:cNvCxnSpPr>
          <p:nvPr/>
        </p:nvCxnSpPr>
        <p:spPr>
          <a:xfrm flipV="1">
            <a:off x="8124254" y="2696479"/>
            <a:ext cx="288226" cy="9006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01" name="Straight Connector 200"/>
          <p:cNvCxnSpPr>
            <a:stCxn id="157" idx="40"/>
          </p:cNvCxnSpPr>
          <p:nvPr/>
        </p:nvCxnSpPr>
        <p:spPr>
          <a:xfrm flipV="1">
            <a:off x="7813902" y="3099721"/>
            <a:ext cx="158100" cy="598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02" name="Straight Connector 201"/>
          <p:cNvCxnSpPr>
            <a:stCxn id="166" idx="18"/>
          </p:cNvCxnSpPr>
          <p:nvPr/>
        </p:nvCxnSpPr>
        <p:spPr>
          <a:xfrm flipV="1">
            <a:off x="8184096" y="2349568"/>
            <a:ext cx="228384" cy="25460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03" name="TextBox 202"/>
          <p:cNvSpPr txBox="1"/>
          <p:nvPr/>
        </p:nvSpPr>
        <p:spPr>
          <a:xfrm>
            <a:off x="8265312" y="2127692"/>
            <a:ext cx="91440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MA: </a:t>
            </a: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34</a:t>
            </a:r>
            <a:r>
              <a:rPr lang="en-US" sz="13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.7%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(12,079)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15687" y="1591056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15.6%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(20,777)</a:t>
            </a:r>
          </a:p>
        </p:txBody>
      </p:sp>
      <p:cxnSp>
        <p:nvCxnSpPr>
          <p:cNvPr id="205" name="Straight Connector 204"/>
          <p:cNvCxnSpPr>
            <a:stCxn id="180" idx="25"/>
          </p:cNvCxnSpPr>
          <p:nvPr/>
        </p:nvCxnSpPr>
        <p:spPr>
          <a:xfrm>
            <a:off x="7961484" y="2852776"/>
            <a:ext cx="344316" cy="8480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06" name="TextBox 205"/>
          <p:cNvSpPr txBox="1"/>
          <p:nvPr/>
        </p:nvSpPr>
        <p:spPr>
          <a:xfrm>
            <a:off x="8412480" y="2513599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RI: </a:t>
            </a: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52.4%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(4,080)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8305800" y="2906579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CT: </a:t>
            </a: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37</a:t>
            </a:r>
            <a:r>
              <a:rPr lang="en-US" sz="13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.8%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(3,120)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7812463" y="3032556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NJ: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41.6%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(29,798)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899552" y="3693545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MD: </a:t>
            </a: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26</a:t>
            </a:r>
            <a:r>
              <a:rPr lang="en-US" sz="13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.8% </a:t>
            </a:r>
            <a:b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0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(23,218)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7899552" y="4183380"/>
            <a:ext cx="91440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DC: </a:t>
            </a:r>
            <a:r>
              <a:rPr lang="en-US" sz="13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32.4%</a:t>
            </a:r>
            <a:endParaRPr lang="en-US" sz="1300" b="1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(6,534)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213" name="Straight Connector 212"/>
          <p:cNvCxnSpPr>
            <a:stCxn id="169" idx="23"/>
          </p:cNvCxnSpPr>
          <p:nvPr/>
        </p:nvCxnSpPr>
        <p:spPr>
          <a:xfrm>
            <a:off x="7506192" y="3450441"/>
            <a:ext cx="386760" cy="24310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14" name="Straight Connector 213"/>
          <p:cNvCxnSpPr/>
          <p:nvPr/>
        </p:nvCxnSpPr>
        <p:spPr>
          <a:xfrm>
            <a:off x="7318991" y="3408038"/>
            <a:ext cx="619809" cy="851289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15" name="TextBox 214"/>
          <p:cNvSpPr txBox="1"/>
          <p:nvPr/>
        </p:nvSpPr>
        <p:spPr>
          <a:xfrm>
            <a:off x="2421305" y="190195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1" kern="0"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32.5%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(10,502)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4867417" y="4910328"/>
            <a:ext cx="640080" cy="5486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39.4%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(11,394)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574797" y="2688336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33.3%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(3,770)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820684" y="4297680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17.1%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(10,627)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994692" y="2916936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17.1%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(54,500)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6242924" y="312724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40.9%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(37,126)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749169" y="335584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19.0%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(30,546)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248039" y="3282696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22.2%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(54,699)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4039881" y="4242816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67.6%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(13,245)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763941" y="350215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35.4%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(19,894)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574797" y="4379976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(9,932)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862019" y="3749198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3630005" y="3063240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50.9%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(17,100)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5896574" y="2697480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19.7%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(32,555)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5071697" y="235915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41.1%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(27,081)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721445" y="504748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40.4%</a:t>
            </a:r>
            <a:r>
              <a:rPr lang="en-US" sz="13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kern="0" dirty="0">
                <a:solidFill>
                  <a:schemeClr val="bg1"/>
                </a:solidFill>
                <a:latin typeface="+mj-lt"/>
              </a:rPr>
              <a:t>(78,309)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769530" y="368503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32.1%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(31,000)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4588521" y="3049221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410659" y="2219132"/>
            <a:ext cx="54864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630168" y="248716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45</a:t>
            </a:r>
            <a:r>
              <a:rPr lang="en-US" sz="1300" b="1" kern="0" noProof="0" dirty="0">
                <a:solidFill>
                  <a:schemeClr val="bg1"/>
                </a:solidFill>
                <a:latin typeface="+mj-lt"/>
              </a:rPr>
              <a:t>.0%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(4,930)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606220" y="1929384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29.2%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chemeClr val="bg1"/>
                </a:solidFill>
                <a:latin typeface="+mj-lt"/>
              </a:rPr>
              <a:t>(3,993)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609315" y="3794760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29.1%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(71,223)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601202" y="248716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4.</a:t>
            </a:r>
            <a:r>
              <a:rPr lang="en-US" sz="1300" b="1" kern="0" dirty="0">
                <a:solidFill>
                  <a:srgbClr val="595959"/>
                </a:solidFill>
                <a:latin typeface="+mj-lt"/>
              </a:rPr>
              <a:t>8</a:t>
            </a: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(11,781)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745712" y="222199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21.0%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(26,350)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082680" y="3154680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46.4%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</a:t>
            </a:r>
            <a:r>
              <a:rPr lang="en-US" sz="1000" kern="0" dirty="0">
                <a:solidFill>
                  <a:schemeClr val="bg1"/>
                </a:solidFill>
                <a:latin typeface="+mj-lt"/>
              </a:rPr>
              <a:t>9</a:t>
            </a: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,019)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1695327" y="4297680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25.5%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(22,500)</a:t>
            </a:r>
            <a:endParaRPr kumimoji="0" lang="en-US" sz="105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836963" y="335584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20.7%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(7,831)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739357" y="4325378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35.5%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(14,331)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978076" y="395935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31.3%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(55,670)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389732" y="468172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24.5%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(28,532)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95367" y="464515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48.9%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(8,683)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499010" y="4183389"/>
            <a:ext cx="722603" cy="2388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35.2%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8" name="TextBox 247"/>
          <p:cNvSpPr txBox="1"/>
          <p:nvPr/>
        </p:nvSpPr>
        <p:spPr>
          <a:xfrm rot="19881590">
            <a:off x="6416311" y="3460727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en-US" sz="1200" b="1" kern="0" dirty="0">
                <a:solidFill>
                  <a:schemeClr val="bg1"/>
                </a:solidFill>
                <a:latin typeface="+mj-lt"/>
              </a:rPr>
              <a:t>30.7%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  </a:t>
            </a: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(13,830)</a:t>
            </a: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7253464" y="2487729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11.0%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(54,443)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0" name="TextBox 249"/>
          <p:cNvSpPr txBox="1"/>
          <p:nvPr/>
        </p:nvSpPr>
        <p:spPr>
          <a:xfrm rot="3331924">
            <a:off x="6525812" y="5500181"/>
            <a:ext cx="10972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13.0% </a:t>
            </a:r>
            <a:r>
              <a:rPr lang="en-US" sz="1000" kern="0" dirty="0">
                <a:solidFill>
                  <a:schemeClr val="bg1"/>
                </a:solidFill>
                <a:latin typeface="+mj-lt"/>
              </a:rPr>
              <a:t>(57,367)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986056" y="1773653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chemeClr val="bg1"/>
                </a:solidFill>
                <a:latin typeface="+mj-lt"/>
              </a:rPr>
              <a:t>15.5%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(7,510)</a:t>
            </a:r>
            <a:endParaRPr kumimoji="0" lang="en-US" sz="105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6005355" y="3721608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54.2%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(18,177)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3" name="TextBox 252"/>
          <p:cNvSpPr txBox="1"/>
          <p:nvPr/>
        </p:nvSpPr>
        <p:spPr>
          <a:xfrm rot="21295511">
            <a:off x="7010925" y="358444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43.1%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(53,082)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866013" y="1828800"/>
            <a:ext cx="91440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VT: </a:t>
            </a:r>
            <a:r>
              <a:rPr lang="en-US" sz="13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51.1%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(2,796)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7360920" y="1416784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NH: </a:t>
            </a:r>
            <a:r>
              <a:rPr lang="en-US" sz="13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27.7%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(7,175)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 flipH="1" flipV="1">
            <a:off x="7571426" y="2022038"/>
            <a:ext cx="200974" cy="12742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57" name="Straight Connector 256"/>
          <p:cNvCxnSpPr>
            <a:stCxn id="158" idx="11"/>
          </p:cNvCxnSpPr>
          <p:nvPr/>
        </p:nvCxnSpPr>
        <p:spPr>
          <a:xfrm flipH="1" flipV="1">
            <a:off x="7863840" y="1782544"/>
            <a:ext cx="96414" cy="27807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58" name="D3"/>
          <p:cNvSpPr>
            <a:spLocks noChangeAspect="1"/>
          </p:cNvSpPr>
          <p:nvPr/>
        </p:nvSpPr>
        <p:spPr bwMode="auto">
          <a:xfrm>
            <a:off x="6392785" y="6087006"/>
            <a:ext cx="381046" cy="204987"/>
          </a:xfrm>
          <a:custGeom>
            <a:avLst/>
            <a:gdLst>
              <a:gd name="T0" fmla="*/ 972 w 1845"/>
              <a:gd name="T1" fmla="*/ 667 h 682"/>
              <a:gd name="T2" fmla="*/ 1040 w 1845"/>
              <a:gd name="T3" fmla="*/ 622 h 682"/>
              <a:gd name="T4" fmla="*/ 1097 w 1845"/>
              <a:gd name="T5" fmla="*/ 658 h 682"/>
              <a:gd name="T6" fmla="*/ 1155 w 1845"/>
              <a:gd name="T7" fmla="*/ 646 h 682"/>
              <a:gd name="T8" fmla="*/ 1171 w 1845"/>
              <a:gd name="T9" fmla="*/ 660 h 682"/>
              <a:gd name="T10" fmla="*/ 1219 w 1845"/>
              <a:gd name="T11" fmla="*/ 678 h 682"/>
              <a:gd name="T12" fmla="*/ 1319 w 1845"/>
              <a:gd name="T13" fmla="*/ 635 h 682"/>
              <a:gd name="T14" fmla="*/ 1369 w 1845"/>
              <a:gd name="T15" fmla="*/ 624 h 682"/>
              <a:gd name="T16" fmla="*/ 1433 w 1845"/>
              <a:gd name="T17" fmla="*/ 632 h 682"/>
              <a:gd name="T18" fmla="*/ 1557 w 1845"/>
              <a:gd name="T19" fmla="*/ 583 h 682"/>
              <a:gd name="T20" fmla="*/ 1586 w 1845"/>
              <a:gd name="T21" fmla="*/ 531 h 682"/>
              <a:gd name="T22" fmla="*/ 1625 w 1845"/>
              <a:gd name="T23" fmla="*/ 483 h 682"/>
              <a:gd name="T24" fmla="*/ 1682 w 1845"/>
              <a:gd name="T25" fmla="*/ 396 h 682"/>
              <a:gd name="T26" fmla="*/ 1731 w 1845"/>
              <a:gd name="T27" fmla="*/ 384 h 682"/>
              <a:gd name="T28" fmla="*/ 1802 w 1845"/>
              <a:gd name="T29" fmla="*/ 359 h 682"/>
              <a:gd name="T30" fmla="*/ 1840 w 1845"/>
              <a:gd name="T31" fmla="*/ 338 h 682"/>
              <a:gd name="T32" fmla="*/ 1801 w 1845"/>
              <a:gd name="T33" fmla="*/ 255 h 682"/>
              <a:gd name="T34" fmla="*/ 1799 w 1845"/>
              <a:gd name="T35" fmla="*/ 196 h 682"/>
              <a:gd name="T36" fmla="*/ 1810 w 1845"/>
              <a:gd name="T37" fmla="*/ 148 h 682"/>
              <a:gd name="T38" fmla="*/ 1724 w 1845"/>
              <a:gd name="T39" fmla="*/ 171 h 682"/>
              <a:gd name="T40" fmla="*/ 1678 w 1845"/>
              <a:gd name="T41" fmla="*/ 156 h 682"/>
              <a:gd name="T42" fmla="*/ 1596 w 1845"/>
              <a:gd name="T43" fmla="*/ 122 h 682"/>
              <a:gd name="T44" fmla="*/ 1527 w 1845"/>
              <a:gd name="T45" fmla="*/ 90 h 682"/>
              <a:gd name="T46" fmla="*/ 1402 w 1845"/>
              <a:gd name="T47" fmla="*/ 68 h 682"/>
              <a:gd name="T48" fmla="*/ 1333 w 1845"/>
              <a:gd name="T49" fmla="*/ 71 h 682"/>
              <a:gd name="T50" fmla="*/ 1271 w 1845"/>
              <a:gd name="T51" fmla="*/ 55 h 682"/>
              <a:gd name="T52" fmla="*/ 1257 w 1845"/>
              <a:gd name="T53" fmla="*/ 75 h 682"/>
              <a:gd name="T54" fmla="*/ 1205 w 1845"/>
              <a:gd name="T55" fmla="*/ 75 h 682"/>
              <a:gd name="T56" fmla="*/ 1113 w 1845"/>
              <a:gd name="T57" fmla="*/ 47 h 682"/>
              <a:gd name="T58" fmla="*/ 1024 w 1845"/>
              <a:gd name="T59" fmla="*/ 35 h 682"/>
              <a:gd name="T60" fmla="*/ 933 w 1845"/>
              <a:gd name="T61" fmla="*/ 32 h 682"/>
              <a:gd name="T62" fmla="*/ 814 w 1845"/>
              <a:gd name="T63" fmla="*/ 39 h 682"/>
              <a:gd name="T64" fmla="*/ 709 w 1845"/>
              <a:gd name="T65" fmla="*/ 26 h 682"/>
              <a:gd name="T66" fmla="*/ 643 w 1845"/>
              <a:gd name="T67" fmla="*/ 40 h 682"/>
              <a:gd name="T68" fmla="*/ 597 w 1845"/>
              <a:gd name="T69" fmla="*/ 50 h 682"/>
              <a:gd name="T70" fmla="*/ 535 w 1845"/>
              <a:gd name="T71" fmla="*/ 28 h 682"/>
              <a:gd name="T72" fmla="*/ 437 w 1845"/>
              <a:gd name="T73" fmla="*/ 30 h 682"/>
              <a:gd name="T74" fmla="*/ 272 w 1845"/>
              <a:gd name="T75" fmla="*/ 7 h 682"/>
              <a:gd name="T76" fmla="*/ 135 w 1845"/>
              <a:gd name="T77" fmla="*/ 16 h 682"/>
              <a:gd name="T78" fmla="*/ 126 w 1845"/>
              <a:gd name="T79" fmla="*/ 98 h 682"/>
              <a:gd name="T80" fmla="*/ 87 w 1845"/>
              <a:gd name="T81" fmla="*/ 138 h 682"/>
              <a:gd name="T82" fmla="*/ 0 w 1845"/>
              <a:gd name="T83" fmla="*/ 178 h 682"/>
              <a:gd name="T84" fmla="*/ 66 w 1845"/>
              <a:gd name="T85" fmla="*/ 256 h 682"/>
              <a:gd name="T86" fmla="*/ 105 w 1845"/>
              <a:gd name="T87" fmla="*/ 319 h 682"/>
              <a:gd name="T88" fmla="*/ 126 w 1845"/>
              <a:gd name="T89" fmla="*/ 372 h 682"/>
              <a:gd name="T90" fmla="*/ 83 w 1845"/>
              <a:gd name="T91" fmla="*/ 486 h 682"/>
              <a:gd name="T92" fmla="*/ 87 w 1845"/>
              <a:gd name="T93" fmla="*/ 522 h 682"/>
              <a:gd name="T94" fmla="*/ 106 w 1845"/>
              <a:gd name="T95" fmla="*/ 584 h 682"/>
              <a:gd name="T96" fmla="*/ 80 w 1845"/>
              <a:gd name="T97" fmla="*/ 662 h 682"/>
              <a:gd name="T98" fmla="*/ 90 w 1845"/>
              <a:gd name="T99" fmla="*/ 654 h 682"/>
              <a:gd name="T100" fmla="*/ 229 w 1845"/>
              <a:gd name="T101" fmla="*/ 627 h 682"/>
              <a:gd name="T102" fmla="*/ 316 w 1845"/>
              <a:gd name="T103" fmla="*/ 648 h 682"/>
              <a:gd name="T104" fmla="*/ 393 w 1845"/>
              <a:gd name="T105" fmla="*/ 658 h 682"/>
              <a:gd name="T106" fmla="*/ 384 w 1845"/>
              <a:gd name="T107" fmla="*/ 630 h 682"/>
              <a:gd name="T108" fmla="*/ 458 w 1845"/>
              <a:gd name="T109" fmla="*/ 648 h 682"/>
              <a:gd name="T110" fmla="*/ 508 w 1845"/>
              <a:gd name="T111" fmla="*/ 615 h 682"/>
              <a:gd name="T112" fmla="*/ 567 w 1845"/>
              <a:gd name="T113" fmla="*/ 598 h 682"/>
              <a:gd name="T114" fmla="*/ 656 w 1845"/>
              <a:gd name="T115" fmla="*/ 635 h 682"/>
              <a:gd name="T116" fmla="*/ 723 w 1845"/>
              <a:gd name="T117" fmla="*/ 627 h 682"/>
              <a:gd name="T118" fmla="*/ 821 w 1845"/>
              <a:gd name="T119" fmla="*/ 618 h 6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45"/>
              <a:gd name="T181" fmla="*/ 0 h 682"/>
              <a:gd name="T182" fmla="*/ 1845 w 1845"/>
              <a:gd name="T183" fmla="*/ 682 h 6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45" h="682">
                <a:moveTo>
                  <a:pt x="906" y="620"/>
                </a:moveTo>
                <a:lnTo>
                  <a:pt x="908" y="623"/>
                </a:lnTo>
                <a:lnTo>
                  <a:pt x="914" y="626"/>
                </a:lnTo>
                <a:lnTo>
                  <a:pt x="926" y="635"/>
                </a:lnTo>
                <a:lnTo>
                  <a:pt x="937" y="642"/>
                </a:lnTo>
                <a:lnTo>
                  <a:pt x="942" y="646"/>
                </a:lnTo>
                <a:lnTo>
                  <a:pt x="947" y="648"/>
                </a:lnTo>
                <a:lnTo>
                  <a:pt x="956" y="652"/>
                </a:lnTo>
                <a:lnTo>
                  <a:pt x="956" y="654"/>
                </a:lnTo>
                <a:lnTo>
                  <a:pt x="965" y="659"/>
                </a:lnTo>
                <a:lnTo>
                  <a:pt x="972" y="667"/>
                </a:lnTo>
                <a:lnTo>
                  <a:pt x="978" y="662"/>
                </a:lnTo>
                <a:lnTo>
                  <a:pt x="986" y="652"/>
                </a:lnTo>
                <a:lnTo>
                  <a:pt x="990" y="646"/>
                </a:lnTo>
                <a:lnTo>
                  <a:pt x="990" y="644"/>
                </a:lnTo>
                <a:lnTo>
                  <a:pt x="994" y="638"/>
                </a:lnTo>
                <a:lnTo>
                  <a:pt x="994" y="636"/>
                </a:lnTo>
                <a:lnTo>
                  <a:pt x="997" y="634"/>
                </a:lnTo>
                <a:lnTo>
                  <a:pt x="1006" y="630"/>
                </a:lnTo>
                <a:lnTo>
                  <a:pt x="1024" y="624"/>
                </a:lnTo>
                <a:lnTo>
                  <a:pt x="1034" y="622"/>
                </a:lnTo>
                <a:lnTo>
                  <a:pt x="1040" y="622"/>
                </a:lnTo>
                <a:lnTo>
                  <a:pt x="1043" y="623"/>
                </a:lnTo>
                <a:lnTo>
                  <a:pt x="1047" y="623"/>
                </a:lnTo>
                <a:lnTo>
                  <a:pt x="1049" y="626"/>
                </a:lnTo>
                <a:lnTo>
                  <a:pt x="1050" y="627"/>
                </a:lnTo>
                <a:lnTo>
                  <a:pt x="1059" y="636"/>
                </a:lnTo>
                <a:lnTo>
                  <a:pt x="1068" y="644"/>
                </a:lnTo>
                <a:lnTo>
                  <a:pt x="1068" y="646"/>
                </a:lnTo>
                <a:lnTo>
                  <a:pt x="1075" y="659"/>
                </a:lnTo>
                <a:lnTo>
                  <a:pt x="1091" y="656"/>
                </a:lnTo>
                <a:lnTo>
                  <a:pt x="1093" y="656"/>
                </a:lnTo>
                <a:lnTo>
                  <a:pt x="1097" y="658"/>
                </a:lnTo>
                <a:lnTo>
                  <a:pt x="1098" y="658"/>
                </a:lnTo>
                <a:lnTo>
                  <a:pt x="1109" y="671"/>
                </a:lnTo>
                <a:lnTo>
                  <a:pt x="1118" y="672"/>
                </a:lnTo>
                <a:lnTo>
                  <a:pt x="1139" y="676"/>
                </a:lnTo>
                <a:lnTo>
                  <a:pt x="1143" y="672"/>
                </a:lnTo>
                <a:lnTo>
                  <a:pt x="1141" y="662"/>
                </a:lnTo>
                <a:lnTo>
                  <a:pt x="1146" y="655"/>
                </a:lnTo>
                <a:lnTo>
                  <a:pt x="1148" y="652"/>
                </a:lnTo>
                <a:lnTo>
                  <a:pt x="1152" y="650"/>
                </a:lnTo>
                <a:lnTo>
                  <a:pt x="1152" y="648"/>
                </a:lnTo>
                <a:lnTo>
                  <a:pt x="1155" y="646"/>
                </a:lnTo>
                <a:lnTo>
                  <a:pt x="1159" y="643"/>
                </a:lnTo>
                <a:lnTo>
                  <a:pt x="1162" y="642"/>
                </a:lnTo>
                <a:lnTo>
                  <a:pt x="1168" y="639"/>
                </a:lnTo>
                <a:lnTo>
                  <a:pt x="1173" y="642"/>
                </a:lnTo>
                <a:lnTo>
                  <a:pt x="1177" y="643"/>
                </a:lnTo>
                <a:lnTo>
                  <a:pt x="1187" y="648"/>
                </a:lnTo>
                <a:lnTo>
                  <a:pt x="1200" y="654"/>
                </a:lnTo>
                <a:lnTo>
                  <a:pt x="1203" y="656"/>
                </a:lnTo>
                <a:lnTo>
                  <a:pt x="1198" y="662"/>
                </a:lnTo>
                <a:lnTo>
                  <a:pt x="1191" y="664"/>
                </a:lnTo>
                <a:lnTo>
                  <a:pt x="1171" y="660"/>
                </a:lnTo>
                <a:lnTo>
                  <a:pt x="1161" y="660"/>
                </a:lnTo>
                <a:lnTo>
                  <a:pt x="1168" y="675"/>
                </a:lnTo>
                <a:lnTo>
                  <a:pt x="1175" y="678"/>
                </a:lnTo>
                <a:lnTo>
                  <a:pt x="1180" y="676"/>
                </a:lnTo>
                <a:lnTo>
                  <a:pt x="1186" y="672"/>
                </a:lnTo>
                <a:lnTo>
                  <a:pt x="1189" y="671"/>
                </a:lnTo>
                <a:lnTo>
                  <a:pt x="1200" y="672"/>
                </a:lnTo>
                <a:lnTo>
                  <a:pt x="1202" y="674"/>
                </a:lnTo>
                <a:lnTo>
                  <a:pt x="1205" y="674"/>
                </a:lnTo>
                <a:lnTo>
                  <a:pt x="1218" y="675"/>
                </a:lnTo>
                <a:lnTo>
                  <a:pt x="1219" y="678"/>
                </a:lnTo>
                <a:lnTo>
                  <a:pt x="1219" y="679"/>
                </a:lnTo>
                <a:lnTo>
                  <a:pt x="1225" y="678"/>
                </a:lnTo>
                <a:lnTo>
                  <a:pt x="1232" y="672"/>
                </a:lnTo>
                <a:lnTo>
                  <a:pt x="1237" y="668"/>
                </a:lnTo>
                <a:lnTo>
                  <a:pt x="1241" y="664"/>
                </a:lnTo>
                <a:lnTo>
                  <a:pt x="1255" y="658"/>
                </a:lnTo>
                <a:lnTo>
                  <a:pt x="1267" y="655"/>
                </a:lnTo>
                <a:lnTo>
                  <a:pt x="1287" y="644"/>
                </a:lnTo>
                <a:lnTo>
                  <a:pt x="1305" y="635"/>
                </a:lnTo>
                <a:lnTo>
                  <a:pt x="1317" y="635"/>
                </a:lnTo>
                <a:lnTo>
                  <a:pt x="1319" y="635"/>
                </a:lnTo>
                <a:lnTo>
                  <a:pt x="1321" y="636"/>
                </a:lnTo>
                <a:lnTo>
                  <a:pt x="1324" y="639"/>
                </a:lnTo>
                <a:lnTo>
                  <a:pt x="1330" y="643"/>
                </a:lnTo>
                <a:lnTo>
                  <a:pt x="1331" y="644"/>
                </a:lnTo>
                <a:lnTo>
                  <a:pt x="1333" y="646"/>
                </a:lnTo>
                <a:lnTo>
                  <a:pt x="1340" y="648"/>
                </a:lnTo>
                <a:lnTo>
                  <a:pt x="1340" y="650"/>
                </a:lnTo>
                <a:lnTo>
                  <a:pt x="1344" y="648"/>
                </a:lnTo>
                <a:lnTo>
                  <a:pt x="1346" y="647"/>
                </a:lnTo>
                <a:lnTo>
                  <a:pt x="1346" y="646"/>
                </a:lnTo>
                <a:lnTo>
                  <a:pt x="1369" y="624"/>
                </a:lnTo>
                <a:lnTo>
                  <a:pt x="1374" y="622"/>
                </a:lnTo>
                <a:lnTo>
                  <a:pt x="1374" y="620"/>
                </a:lnTo>
                <a:lnTo>
                  <a:pt x="1376" y="620"/>
                </a:lnTo>
                <a:lnTo>
                  <a:pt x="1378" y="620"/>
                </a:lnTo>
                <a:lnTo>
                  <a:pt x="1386" y="619"/>
                </a:lnTo>
                <a:lnTo>
                  <a:pt x="1392" y="620"/>
                </a:lnTo>
                <a:lnTo>
                  <a:pt x="1401" y="620"/>
                </a:lnTo>
                <a:lnTo>
                  <a:pt x="1411" y="630"/>
                </a:lnTo>
                <a:lnTo>
                  <a:pt x="1411" y="632"/>
                </a:lnTo>
                <a:lnTo>
                  <a:pt x="1420" y="634"/>
                </a:lnTo>
                <a:lnTo>
                  <a:pt x="1433" y="632"/>
                </a:lnTo>
                <a:lnTo>
                  <a:pt x="1438" y="631"/>
                </a:lnTo>
                <a:lnTo>
                  <a:pt x="1458" y="627"/>
                </a:lnTo>
                <a:lnTo>
                  <a:pt x="1461" y="627"/>
                </a:lnTo>
                <a:lnTo>
                  <a:pt x="1477" y="624"/>
                </a:lnTo>
                <a:lnTo>
                  <a:pt x="1493" y="618"/>
                </a:lnTo>
                <a:lnTo>
                  <a:pt x="1498" y="615"/>
                </a:lnTo>
                <a:lnTo>
                  <a:pt x="1509" y="608"/>
                </a:lnTo>
                <a:lnTo>
                  <a:pt x="1522" y="610"/>
                </a:lnTo>
                <a:lnTo>
                  <a:pt x="1532" y="594"/>
                </a:lnTo>
                <a:lnTo>
                  <a:pt x="1538" y="588"/>
                </a:lnTo>
                <a:lnTo>
                  <a:pt x="1557" y="583"/>
                </a:lnTo>
                <a:lnTo>
                  <a:pt x="1561" y="582"/>
                </a:lnTo>
                <a:lnTo>
                  <a:pt x="1571" y="579"/>
                </a:lnTo>
                <a:lnTo>
                  <a:pt x="1578" y="579"/>
                </a:lnTo>
                <a:lnTo>
                  <a:pt x="1578" y="570"/>
                </a:lnTo>
                <a:lnTo>
                  <a:pt x="1577" y="555"/>
                </a:lnTo>
                <a:lnTo>
                  <a:pt x="1577" y="552"/>
                </a:lnTo>
                <a:lnTo>
                  <a:pt x="1577" y="551"/>
                </a:lnTo>
                <a:lnTo>
                  <a:pt x="1577" y="550"/>
                </a:lnTo>
                <a:lnTo>
                  <a:pt x="1580" y="538"/>
                </a:lnTo>
                <a:lnTo>
                  <a:pt x="1584" y="532"/>
                </a:lnTo>
                <a:lnTo>
                  <a:pt x="1586" y="531"/>
                </a:lnTo>
                <a:lnTo>
                  <a:pt x="1586" y="530"/>
                </a:lnTo>
                <a:lnTo>
                  <a:pt x="1596" y="523"/>
                </a:lnTo>
                <a:lnTo>
                  <a:pt x="1603" y="531"/>
                </a:lnTo>
                <a:lnTo>
                  <a:pt x="1612" y="530"/>
                </a:lnTo>
                <a:lnTo>
                  <a:pt x="1612" y="528"/>
                </a:lnTo>
                <a:lnTo>
                  <a:pt x="1618" y="516"/>
                </a:lnTo>
                <a:lnTo>
                  <a:pt x="1619" y="511"/>
                </a:lnTo>
                <a:lnTo>
                  <a:pt x="1619" y="506"/>
                </a:lnTo>
                <a:lnTo>
                  <a:pt x="1618" y="504"/>
                </a:lnTo>
                <a:lnTo>
                  <a:pt x="1618" y="500"/>
                </a:lnTo>
                <a:lnTo>
                  <a:pt x="1625" y="483"/>
                </a:lnTo>
                <a:lnTo>
                  <a:pt x="1635" y="458"/>
                </a:lnTo>
                <a:lnTo>
                  <a:pt x="1639" y="447"/>
                </a:lnTo>
                <a:lnTo>
                  <a:pt x="1650" y="427"/>
                </a:lnTo>
                <a:lnTo>
                  <a:pt x="1650" y="426"/>
                </a:lnTo>
                <a:lnTo>
                  <a:pt x="1653" y="423"/>
                </a:lnTo>
                <a:lnTo>
                  <a:pt x="1660" y="415"/>
                </a:lnTo>
                <a:lnTo>
                  <a:pt x="1669" y="411"/>
                </a:lnTo>
                <a:lnTo>
                  <a:pt x="1676" y="407"/>
                </a:lnTo>
                <a:lnTo>
                  <a:pt x="1678" y="402"/>
                </a:lnTo>
                <a:lnTo>
                  <a:pt x="1680" y="398"/>
                </a:lnTo>
                <a:lnTo>
                  <a:pt x="1682" y="396"/>
                </a:lnTo>
                <a:lnTo>
                  <a:pt x="1682" y="395"/>
                </a:lnTo>
                <a:lnTo>
                  <a:pt x="1685" y="388"/>
                </a:lnTo>
                <a:lnTo>
                  <a:pt x="1692" y="382"/>
                </a:lnTo>
                <a:lnTo>
                  <a:pt x="1698" y="380"/>
                </a:lnTo>
                <a:lnTo>
                  <a:pt x="1705" y="376"/>
                </a:lnTo>
                <a:lnTo>
                  <a:pt x="1710" y="378"/>
                </a:lnTo>
                <a:lnTo>
                  <a:pt x="1712" y="380"/>
                </a:lnTo>
                <a:lnTo>
                  <a:pt x="1715" y="383"/>
                </a:lnTo>
                <a:lnTo>
                  <a:pt x="1728" y="390"/>
                </a:lnTo>
                <a:lnTo>
                  <a:pt x="1733" y="390"/>
                </a:lnTo>
                <a:lnTo>
                  <a:pt x="1731" y="384"/>
                </a:lnTo>
                <a:lnTo>
                  <a:pt x="1730" y="380"/>
                </a:lnTo>
                <a:lnTo>
                  <a:pt x="1735" y="371"/>
                </a:lnTo>
                <a:lnTo>
                  <a:pt x="1740" y="368"/>
                </a:lnTo>
                <a:lnTo>
                  <a:pt x="1760" y="359"/>
                </a:lnTo>
                <a:lnTo>
                  <a:pt x="1763" y="358"/>
                </a:lnTo>
                <a:lnTo>
                  <a:pt x="1765" y="358"/>
                </a:lnTo>
                <a:lnTo>
                  <a:pt x="1767" y="358"/>
                </a:lnTo>
                <a:lnTo>
                  <a:pt x="1770" y="358"/>
                </a:lnTo>
                <a:lnTo>
                  <a:pt x="1790" y="359"/>
                </a:lnTo>
                <a:lnTo>
                  <a:pt x="1795" y="366"/>
                </a:lnTo>
                <a:lnTo>
                  <a:pt x="1802" y="359"/>
                </a:lnTo>
                <a:lnTo>
                  <a:pt x="1801" y="355"/>
                </a:lnTo>
                <a:lnTo>
                  <a:pt x="1799" y="351"/>
                </a:lnTo>
                <a:lnTo>
                  <a:pt x="1795" y="344"/>
                </a:lnTo>
                <a:lnTo>
                  <a:pt x="1794" y="339"/>
                </a:lnTo>
                <a:lnTo>
                  <a:pt x="1792" y="338"/>
                </a:lnTo>
                <a:lnTo>
                  <a:pt x="1792" y="332"/>
                </a:lnTo>
                <a:lnTo>
                  <a:pt x="1804" y="324"/>
                </a:lnTo>
                <a:lnTo>
                  <a:pt x="1810" y="328"/>
                </a:lnTo>
                <a:lnTo>
                  <a:pt x="1817" y="334"/>
                </a:lnTo>
                <a:lnTo>
                  <a:pt x="1822" y="335"/>
                </a:lnTo>
                <a:lnTo>
                  <a:pt x="1840" y="338"/>
                </a:lnTo>
                <a:lnTo>
                  <a:pt x="1845" y="332"/>
                </a:lnTo>
                <a:lnTo>
                  <a:pt x="1836" y="326"/>
                </a:lnTo>
                <a:lnTo>
                  <a:pt x="1808" y="310"/>
                </a:lnTo>
                <a:lnTo>
                  <a:pt x="1801" y="291"/>
                </a:lnTo>
                <a:lnTo>
                  <a:pt x="1795" y="268"/>
                </a:lnTo>
                <a:lnTo>
                  <a:pt x="1794" y="263"/>
                </a:lnTo>
                <a:lnTo>
                  <a:pt x="1795" y="262"/>
                </a:lnTo>
                <a:lnTo>
                  <a:pt x="1795" y="260"/>
                </a:lnTo>
                <a:lnTo>
                  <a:pt x="1795" y="259"/>
                </a:lnTo>
                <a:lnTo>
                  <a:pt x="1797" y="258"/>
                </a:lnTo>
                <a:lnTo>
                  <a:pt x="1801" y="255"/>
                </a:lnTo>
                <a:lnTo>
                  <a:pt x="1804" y="251"/>
                </a:lnTo>
                <a:lnTo>
                  <a:pt x="1804" y="246"/>
                </a:lnTo>
                <a:lnTo>
                  <a:pt x="1804" y="239"/>
                </a:lnTo>
                <a:lnTo>
                  <a:pt x="1802" y="219"/>
                </a:lnTo>
                <a:lnTo>
                  <a:pt x="1802" y="218"/>
                </a:lnTo>
                <a:lnTo>
                  <a:pt x="1799" y="210"/>
                </a:lnTo>
                <a:lnTo>
                  <a:pt x="1797" y="206"/>
                </a:lnTo>
                <a:lnTo>
                  <a:pt x="1795" y="204"/>
                </a:lnTo>
                <a:lnTo>
                  <a:pt x="1797" y="203"/>
                </a:lnTo>
                <a:lnTo>
                  <a:pt x="1799" y="199"/>
                </a:lnTo>
                <a:lnTo>
                  <a:pt x="1799" y="196"/>
                </a:lnTo>
                <a:lnTo>
                  <a:pt x="1802" y="188"/>
                </a:lnTo>
                <a:lnTo>
                  <a:pt x="1806" y="182"/>
                </a:lnTo>
                <a:lnTo>
                  <a:pt x="1811" y="174"/>
                </a:lnTo>
                <a:lnTo>
                  <a:pt x="1811" y="172"/>
                </a:lnTo>
                <a:lnTo>
                  <a:pt x="1813" y="171"/>
                </a:lnTo>
                <a:lnTo>
                  <a:pt x="1815" y="166"/>
                </a:lnTo>
                <a:lnTo>
                  <a:pt x="1815" y="163"/>
                </a:lnTo>
                <a:lnTo>
                  <a:pt x="1817" y="155"/>
                </a:lnTo>
                <a:lnTo>
                  <a:pt x="1813" y="151"/>
                </a:lnTo>
                <a:lnTo>
                  <a:pt x="1813" y="150"/>
                </a:lnTo>
                <a:lnTo>
                  <a:pt x="1810" y="148"/>
                </a:lnTo>
                <a:lnTo>
                  <a:pt x="1806" y="150"/>
                </a:lnTo>
                <a:lnTo>
                  <a:pt x="1804" y="155"/>
                </a:lnTo>
                <a:lnTo>
                  <a:pt x="1804" y="162"/>
                </a:lnTo>
                <a:lnTo>
                  <a:pt x="1795" y="170"/>
                </a:lnTo>
                <a:lnTo>
                  <a:pt x="1781" y="172"/>
                </a:lnTo>
                <a:lnTo>
                  <a:pt x="1772" y="175"/>
                </a:lnTo>
                <a:lnTo>
                  <a:pt x="1758" y="178"/>
                </a:lnTo>
                <a:lnTo>
                  <a:pt x="1758" y="179"/>
                </a:lnTo>
                <a:lnTo>
                  <a:pt x="1758" y="178"/>
                </a:lnTo>
                <a:lnTo>
                  <a:pt x="1733" y="172"/>
                </a:lnTo>
                <a:lnTo>
                  <a:pt x="1724" y="171"/>
                </a:lnTo>
                <a:lnTo>
                  <a:pt x="1712" y="166"/>
                </a:lnTo>
                <a:lnTo>
                  <a:pt x="1710" y="164"/>
                </a:lnTo>
                <a:lnTo>
                  <a:pt x="1706" y="163"/>
                </a:lnTo>
                <a:lnTo>
                  <a:pt x="1705" y="163"/>
                </a:lnTo>
                <a:lnTo>
                  <a:pt x="1703" y="162"/>
                </a:lnTo>
                <a:lnTo>
                  <a:pt x="1701" y="160"/>
                </a:lnTo>
                <a:lnTo>
                  <a:pt x="1699" y="160"/>
                </a:lnTo>
                <a:lnTo>
                  <a:pt x="1698" y="159"/>
                </a:lnTo>
                <a:lnTo>
                  <a:pt x="1689" y="156"/>
                </a:lnTo>
                <a:lnTo>
                  <a:pt x="1687" y="155"/>
                </a:lnTo>
                <a:lnTo>
                  <a:pt x="1678" y="156"/>
                </a:lnTo>
                <a:lnTo>
                  <a:pt x="1669" y="151"/>
                </a:lnTo>
                <a:lnTo>
                  <a:pt x="1657" y="139"/>
                </a:lnTo>
                <a:lnTo>
                  <a:pt x="1646" y="127"/>
                </a:lnTo>
                <a:lnTo>
                  <a:pt x="1648" y="123"/>
                </a:lnTo>
                <a:lnTo>
                  <a:pt x="1646" y="119"/>
                </a:lnTo>
                <a:lnTo>
                  <a:pt x="1642" y="118"/>
                </a:lnTo>
                <a:lnTo>
                  <a:pt x="1628" y="131"/>
                </a:lnTo>
                <a:lnTo>
                  <a:pt x="1619" y="131"/>
                </a:lnTo>
                <a:lnTo>
                  <a:pt x="1614" y="128"/>
                </a:lnTo>
                <a:lnTo>
                  <a:pt x="1607" y="126"/>
                </a:lnTo>
                <a:lnTo>
                  <a:pt x="1596" y="122"/>
                </a:lnTo>
                <a:lnTo>
                  <a:pt x="1582" y="107"/>
                </a:lnTo>
                <a:lnTo>
                  <a:pt x="1580" y="104"/>
                </a:lnTo>
                <a:lnTo>
                  <a:pt x="1580" y="103"/>
                </a:lnTo>
                <a:lnTo>
                  <a:pt x="1571" y="98"/>
                </a:lnTo>
                <a:lnTo>
                  <a:pt x="1564" y="96"/>
                </a:lnTo>
                <a:lnTo>
                  <a:pt x="1561" y="96"/>
                </a:lnTo>
                <a:lnTo>
                  <a:pt x="1555" y="95"/>
                </a:lnTo>
                <a:lnTo>
                  <a:pt x="1548" y="94"/>
                </a:lnTo>
                <a:lnTo>
                  <a:pt x="1534" y="91"/>
                </a:lnTo>
                <a:lnTo>
                  <a:pt x="1529" y="90"/>
                </a:lnTo>
                <a:lnTo>
                  <a:pt x="1527" y="90"/>
                </a:lnTo>
                <a:lnTo>
                  <a:pt x="1511" y="82"/>
                </a:lnTo>
                <a:lnTo>
                  <a:pt x="1502" y="78"/>
                </a:lnTo>
                <a:lnTo>
                  <a:pt x="1498" y="75"/>
                </a:lnTo>
                <a:lnTo>
                  <a:pt x="1497" y="80"/>
                </a:lnTo>
                <a:lnTo>
                  <a:pt x="1486" y="83"/>
                </a:lnTo>
                <a:lnTo>
                  <a:pt x="1475" y="83"/>
                </a:lnTo>
                <a:lnTo>
                  <a:pt x="1440" y="75"/>
                </a:lnTo>
                <a:lnTo>
                  <a:pt x="1404" y="64"/>
                </a:lnTo>
                <a:lnTo>
                  <a:pt x="1402" y="66"/>
                </a:lnTo>
                <a:lnTo>
                  <a:pt x="1402" y="67"/>
                </a:lnTo>
                <a:lnTo>
                  <a:pt x="1402" y="68"/>
                </a:lnTo>
                <a:lnTo>
                  <a:pt x="1397" y="76"/>
                </a:lnTo>
                <a:lnTo>
                  <a:pt x="1388" y="83"/>
                </a:lnTo>
                <a:lnTo>
                  <a:pt x="1378" y="83"/>
                </a:lnTo>
                <a:lnTo>
                  <a:pt x="1369" y="84"/>
                </a:lnTo>
                <a:lnTo>
                  <a:pt x="1365" y="82"/>
                </a:lnTo>
                <a:lnTo>
                  <a:pt x="1354" y="76"/>
                </a:lnTo>
                <a:lnTo>
                  <a:pt x="1354" y="75"/>
                </a:lnTo>
                <a:lnTo>
                  <a:pt x="1351" y="71"/>
                </a:lnTo>
                <a:lnTo>
                  <a:pt x="1347" y="72"/>
                </a:lnTo>
                <a:lnTo>
                  <a:pt x="1338" y="71"/>
                </a:lnTo>
                <a:lnTo>
                  <a:pt x="1333" y="71"/>
                </a:lnTo>
                <a:lnTo>
                  <a:pt x="1330" y="70"/>
                </a:lnTo>
                <a:lnTo>
                  <a:pt x="1326" y="70"/>
                </a:lnTo>
                <a:lnTo>
                  <a:pt x="1324" y="70"/>
                </a:lnTo>
                <a:lnTo>
                  <a:pt x="1319" y="68"/>
                </a:lnTo>
                <a:lnTo>
                  <a:pt x="1317" y="68"/>
                </a:lnTo>
                <a:lnTo>
                  <a:pt x="1314" y="67"/>
                </a:lnTo>
                <a:lnTo>
                  <a:pt x="1303" y="63"/>
                </a:lnTo>
                <a:lnTo>
                  <a:pt x="1294" y="58"/>
                </a:lnTo>
                <a:lnTo>
                  <a:pt x="1290" y="58"/>
                </a:lnTo>
                <a:lnTo>
                  <a:pt x="1278" y="55"/>
                </a:lnTo>
                <a:lnTo>
                  <a:pt x="1271" y="55"/>
                </a:lnTo>
                <a:lnTo>
                  <a:pt x="1267" y="54"/>
                </a:lnTo>
                <a:lnTo>
                  <a:pt x="1266" y="54"/>
                </a:lnTo>
                <a:lnTo>
                  <a:pt x="1264" y="54"/>
                </a:lnTo>
                <a:lnTo>
                  <a:pt x="1257" y="52"/>
                </a:lnTo>
                <a:lnTo>
                  <a:pt x="1258" y="62"/>
                </a:lnTo>
                <a:lnTo>
                  <a:pt x="1258" y="63"/>
                </a:lnTo>
                <a:lnTo>
                  <a:pt x="1258" y="64"/>
                </a:lnTo>
                <a:lnTo>
                  <a:pt x="1260" y="66"/>
                </a:lnTo>
                <a:lnTo>
                  <a:pt x="1258" y="68"/>
                </a:lnTo>
                <a:lnTo>
                  <a:pt x="1258" y="70"/>
                </a:lnTo>
                <a:lnTo>
                  <a:pt x="1257" y="75"/>
                </a:lnTo>
                <a:lnTo>
                  <a:pt x="1255" y="83"/>
                </a:lnTo>
                <a:lnTo>
                  <a:pt x="1248" y="82"/>
                </a:lnTo>
                <a:lnTo>
                  <a:pt x="1242" y="72"/>
                </a:lnTo>
                <a:lnTo>
                  <a:pt x="1241" y="62"/>
                </a:lnTo>
                <a:lnTo>
                  <a:pt x="1237" y="66"/>
                </a:lnTo>
                <a:lnTo>
                  <a:pt x="1226" y="71"/>
                </a:lnTo>
                <a:lnTo>
                  <a:pt x="1226" y="72"/>
                </a:lnTo>
                <a:lnTo>
                  <a:pt x="1219" y="75"/>
                </a:lnTo>
                <a:lnTo>
                  <a:pt x="1218" y="75"/>
                </a:lnTo>
                <a:lnTo>
                  <a:pt x="1207" y="75"/>
                </a:lnTo>
                <a:lnTo>
                  <a:pt x="1205" y="75"/>
                </a:lnTo>
                <a:lnTo>
                  <a:pt x="1203" y="74"/>
                </a:lnTo>
                <a:lnTo>
                  <a:pt x="1198" y="71"/>
                </a:lnTo>
                <a:lnTo>
                  <a:pt x="1196" y="68"/>
                </a:lnTo>
                <a:lnTo>
                  <a:pt x="1193" y="64"/>
                </a:lnTo>
                <a:lnTo>
                  <a:pt x="1184" y="58"/>
                </a:lnTo>
                <a:lnTo>
                  <a:pt x="1177" y="58"/>
                </a:lnTo>
                <a:lnTo>
                  <a:pt x="1154" y="58"/>
                </a:lnTo>
                <a:lnTo>
                  <a:pt x="1129" y="55"/>
                </a:lnTo>
                <a:lnTo>
                  <a:pt x="1118" y="51"/>
                </a:lnTo>
                <a:lnTo>
                  <a:pt x="1116" y="48"/>
                </a:lnTo>
                <a:lnTo>
                  <a:pt x="1113" y="47"/>
                </a:lnTo>
                <a:lnTo>
                  <a:pt x="1113" y="46"/>
                </a:lnTo>
                <a:lnTo>
                  <a:pt x="1111" y="46"/>
                </a:lnTo>
                <a:lnTo>
                  <a:pt x="1106" y="44"/>
                </a:lnTo>
                <a:lnTo>
                  <a:pt x="1102" y="43"/>
                </a:lnTo>
                <a:lnTo>
                  <a:pt x="1098" y="42"/>
                </a:lnTo>
                <a:lnTo>
                  <a:pt x="1091" y="44"/>
                </a:lnTo>
                <a:lnTo>
                  <a:pt x="1090" y="46"/>
                </a:lnTo>
                <a:lnTo>
                  <a:pt x="1082" y="51"/>
                </a:lnTo>
                <a:lnTo>
                  <a:pt x="1075" y="51"/>
                </a:lnTo>
                <a:lnTo>
                  <a:pt x="1049" y="48"/>
                </a:lnTo>
                <a:lnTo>
                  <a:pt x="1024" y="35"/>
                </a:lnTo>
                <a:lnTo>
                  <a:pt x="1020" y="35"/>
                </a:lnTo>
                <a:lnTo>
                  <a:pt x="1011" y="35"/>
                </a:lnTo>
                <a:lnTo>
                  <a:pt x="985" y="34"/>
                </a:lnTo>
                <a:lnTo>
                  <a:pt x="981" y="32"/>
                </a:lnTo>
                <a:lnTo>
                  <a:pt x="979" y="32"/>
                </a:lnTo>
                <a:lnTo>
                  <a:pt x="962" y="31"/>
                </a:lnTo>
                <a:lnTo>
                  <a:pt x="956" y="31"/>
                </a:lnTo>
                <a:lnTo>
                  <a:pt x="944" y="31"/>
                </a:lnTo>
                <a:lnTo>
                  <a:pt x="942" y="31"/>
                </a:lnTo>
                <a:lnTo>
                  <a:pt x="937" y="31"/>
                </a:lnTo>
                <a:lnTo>
                  <a:pt x="933" y="32"/>
                </a:lnTo>
                <a:lnTo>
                  <a:pt x="914" y="35"/>
                </a:lnTo>
                <a:lnTo>
                  <a:pt x="912" y="35"/>
                </a:lnTo>
                <a:lnTo>
                  <a:pt x="910" y="42"/>
                </a:lnTo>
                <a:lnTo>
                  <a:pt x="901" y="52"/>
                </a:lnTo>
                <a:lnTo>
                  <a:pt x="894" y="55"/>
                </a:lnTo>
                <a:lnTo>
                  <a:pt x="878" y="55"/>
                </a:lnTo>
                <a:lnTo>
                  <a:pt x="862" y="51"/>
                </a:lnTo>
                <a:lnTo>
                  <a:pt x="855" y="50"/>
                </a:lnTo>
                <a:lnTo>
                  <a:pt x="835" y="46"/>
                </a:lnTo>
                <a:lnTo>
                  <a:pt x="834" y="46"/>
                </a:lnTo>
                <a:lnTo>
                  <a:pt x="814" y="39"/>
                </a:lnTo>
                <a:lnTo>
                  <a:pt x="809" y="40"/>
                </a:lnTo>
                <a:lnTo>
                  <a:pt x="807" y="40"/>
                </a:lnTo>
                <a:lnTo>
                  <a:pt x="784" y="31"/>
                </a:lnTo>
                <a:lnTo>
                  <a:pt x="782" y="31"/>
                </a:lnTo>
                <a:lnTo>
                  <a:pt x="777" y="30"/>
                </a:lnTo>
                <a:lnTo>
                  <a:pt x="777" y="32"/>
                </a:lnTo>
                <a:lnTo>
                  <a:pt x="775" y="35"/>
                </a:lnTo>
                <a:lnTo>
                  <a:pt x="754" y="36"/>
                </a:lnTo>
                <a:lnTo>
                  <a:pt x="750" y="36"/>
                </a:lnTo>
                <a:lnTo>
                  <a:pt x="714" y="27"/>
                </a:lnTo>
                <a:lnTo>
                  <a:pt x="709" y="26"/>
                </a:lnTo>
                <a:lnTo>
                  <a:pt x="698" y="28"/>
                </a:lnTo>
                <a:lnTo>
                  <a:pt x="688" y="31"/>
                </a:lnTo>
                <a:lnTo>
                  <a:pt x="686" y="32"/>
                </a:lnTo>
                <a:lnTo>
                  <a:pt x="675" y="32"/>
                </a:lnTo>
                <a:lnTo>
                  <a:pt x="665" y="32"/>
                </a:lnTo>
                <a:lnTo>
                  <a:pt x="663" y="34"/>
                </a:lnTo>
                <a:lnTo>
                  <a:pt x="654" y="35"/>
                </a:lnTo>
                <a:lnTo>
                  <a:pt x="649" y="36"/>
                </a:lnTo>
                <a:lnTo>
                  <a:pt x="647" y="38"/>
                </a:lnTo>
                <a:lnTo>
                  <a:pt x="645" y="40"/>
                </a:lnTo>
                <a:lnTo>
                  <a:pt x="643" y="40"/>
                </a:lnTo>
                <a:lnTo>
                  <a:pt x="636" y="43"/>
                </a:lnTo>
                <a:lnTo>
                  <a:pt x="633" y="44"/>
                </a:lnTo>
                <a:lnTo>
                  <a:pt x="629" y="46"/>
                </a:lnTo>
                <a:lnTo>
                  <a:pt x="615" y="50"/>
                </a:lnTo>
                <a:lnTo>
                  <a:pt x="615" y="51"/>
                </a:lnTo>
                <a:lnTo>
                  <a:pt x="613" y="51"/>
                </a:lnTo>
                <a:lnTo>
                  <a:pt x="611" y="51"/>
                </a:lnTo>
                <a:lnTo>
                  <a:pt x="610" y="50"/>
                </a:lnTo>
                <a:lnTo>
                  <a:pt x="604" y="50"/>
                </a:lnTo>
                <a:lnTo>
                  <a:pt x="599" y="50"/>
                </a:lnTo>
                <a:lnTo>
                  <a:pt x="597" y="50"/>
                </a:lnTo>
                <a:lnTo>
                  <a:pt x="595" y="50"/>
                </a:lnTo>
                <a:lnTo>
                  <a:pt x="594" y="50"/>
                </a:lnTo>
                <a:lnTo>
                  <a:pt x="588" y="50"/>
                </a:lnTo>
                <a:lnTo>
                  <a:pt x="579" y="48"/>
                </a:lnTo>
                <a:lnTo>
                  <a:pt x="578" y="47"/>
                </a:lnTo>
                <a:lnTo>
                  <a:pt x="572" y="46"/>
                </a:lnTo>
                <a:lnTo>
                  <a:pt x="569" y="44"/>
                </a:lnTo>
                <a:lnTo>
                  <a:pt x="562" y="40"/>
                </a:lnTo>
                <a:lnTo>
                  <a:pt x="554" y="38"/>
                </a:lnTo>
                <a:lnTo>
                  <a:pt x="538" y="28"/>
                </a:lnTo>
                <a:lnTo>
                  <a:pt x="535" y="28"/>
                </a:lnTo>
                <a:lnTo>
                  <a:pt x="524" y="28"/>
                </a:lnTo>
                <a:lnTo>
                  <a:pt x="517" y="27"/>
                </a:lnTo>
                <a:lnTo>
                  <a:pt x="505" y="30"/>
                </a:lnTo>
                <a:lnTo>
                  <a:pt x="496" y="30"/>
                </a:lnTo>
                <a:lnTo>
                  <a:pt x="476" y="34"/>
                </a:lnTo>
                <a:lnTo>
                  <a:pt x="464" y="30"/>
                </a:lnTo>
                <a:lnTo>
                  <a:pt x="462" y="30"/>
                </a:lnTo>
                <a:lnTo>
                  <a:pt x="457" y="30"/>
                </a:lnTo>
                <a:lnTo>
                  <a:pt x="453" y="30"/>
                </a:lnTo>
                <a:lnTo>
                  <a:pt x="442" y="30"/>
                </a:lnTo>
                <a:lnTo>
                  <a:pt x="437" y="30"/>
                </a:lnTo>
                <a:lnTo>
                  <a:pt x="426" y="32"/>
                </a:lnTo>
                <a:lnTo>
                  <a:pt x="405" y="36"/>
                </a:lnTo>
                <a:lnTo>
                  <a:pt x="400" y="38"/>
                </a:lnTo>
                <a:lnTo>
                  <a:pt x="380" y="34"/>
                </a:lnTo>
                <a:lnTo>
                  <a:pt x="357" y="28"/>
                </a:lnTo>
                <a:lnTo>
                  <a:pt x="343" y="31"/>
                </a:lnTo>
                <a:lnTo>
                  <a:pt x="341" y="31"/>
                </a:lnTo>
                <a:lnTo>
                  <a:pt x="318" y="24"/>
                </a:lnTo>
                <a:lnTo>
                  <a:pt x="309" y="22"/>
                </a:lnTo>
                <a:lnTo>
                  <a:pt x="275" y="7"/>
                </a:lnTo>
                <a:lnTo>
                  <a:pt x="272" y="7"/>
                </a:lnTo>
                <a:lnTo>
                  <a:pt x="256" y="6"/>
                </a:lnTo>
                <a:lnTo>
                  <a:pt x="238" y="4"/>
                </a:lnTo>
                <a:lnTo>
                  <a:pt x="210" y="3"/>
                </a:lnTo>
                <a:lnTo>
                  <a:pt x="194" y="0"/>
                </a:lnTo>
                <a:lnTo>
                  <a:pt x="183" y="2"/>
                </a:lnTo>
                <a:lnTo>
                  <a:pt x="174" y="3"/>
                </a:lnTo>
                <a:lnTo>
                  <a:pt x="160" y="6"/>
                </a:lnTo>
                <a:lnTo>
                  <a:pt x="154" y="7"/>
                </a:lnTo>
                <a:lnTo>
                  <a:pt x="146" y="10"/>
                </a:lnTo>
                <a:lnTo>
                  <a:pt x="140" y="12"/>
                </a:lnTo>
                <a:lnTo>
                  <a:pt x="135" y="16"/>
                </a:lnTo>
                <a:lnTo>
                  <a:pt x="117" y="34"/>
                </a:lnTo>
                <a:lnTo>
                  <a:pt x="114" y="40"/>
                </a:lnTo>
                <a:lnTo>
                  <a:pt x="112" y="44"/>
                </a:lnTo>
                <a:lnTo>
                  <a:pt x="112" y="51"/>
                </a:lnTo>
                <a:lnTo>
                  <a:pt x="112" y="58"/>
                </a:lnTo>
                <a:lnTo>
                  <a:pt x="117" y="68"/>
                </a:lnTo>
                <a:lnTo>
                  <a:pt x="119" y="72"/>
                </a:lnTo>
                <a:lnTo>
                  <a:pt x="124" y="86"/>
                </a:lnTo>
                <a:lnTo>
                  <a:pt x="124" y="88"/>
                </a:lnTo>
                <a:lnTo>
                  <a:pt x="124" y="90"/>
                </a:lnTo>
                <a:lnTo>
                  <a:pt x="126" y="98"/>
                </a:lnTo>
                <a:lnTo>
                  <a:pt x="126" y="99"/>
                </a:lnTo>
                <a:lnTo>
                  <a:pt x="126" y="100"/>
                </a:lnTo>
                <a:lnTo>
                  <a:pt x="126" y="102"/>
                </a:lnTo>
                <a:lnTo>
                  <a:pt x="126" y="106"/>
                </a:lnTo>
                <a:lnTo>
                  <a:pt x="126" y="107"/>
                </a:lnTo>
                <a:lnTo>
                  <a:pt x="124" y="112"/>
                </a:lnTo>
                <a:lnTo>
                  <a:pt x="122" y="115"/>
                </a:lnTo>
                <a:lnTo>
                  <a:pt x="122" y="116"/>
                </a:lnTo>
                <a:lnTo>
                  <a:pt x="121" y="116"/>
                </a:lnTo>
                <a:lnTo>
                  <a:pt x="103" y="128"/>
                </a:lnTo>
                <a:lnTo>
                  <a:pt x="87" y="138"/>
                </a:lnTo>
                <a:lnTo>
                  <a:pt x="78" y="143"/>
                </a:lnTo>
                <a:lnTo>
                  <a:pt x="74" y="146"/>
                </a:lnTo>
                <a:lnTo>
                  <a:pt x="62" y="152"/>
                </a:lnTo>
                <a:lnTo>
                  <a:pt x="58" y="155"/>
                </a:lnTo>
                <a:lnTo>
                  <a:pt x="51" y="158"/>
                </a:lnTo>
                <a:lnTo>
                  <a:pt x="48" y="159"/>
                </a:lnTo>
                <a:lnTo>
                  <a:pt x="34" y="163"/>
                </a:lnTo>
                <a:lnTo>
                  <a:pt x="28" y="164"/>
                </a:lnTo>
                <a:lnTo>
                  <a:pt x="10" y="168"/>
                </a:lnTo>
                <a:lnTo>
                  <a:pt x="2" y="172"/>
                </a:lnTo>
                <a:lnTo>
                  <a:pt x="0" y="178"/>
                </a:lnTo>
                <a:lnTo>
                  <a:pt x="3" y="188"/>
                </a:lnTo>
                <a:lnTo>
                  <a:pt x="5" y="192"/>
                </a:lnTo>
                <a:lnTo>
                  <a:pt x="10" y="202"/>
                </a:lnTo>
                <a:lnTo>
                  <a:pt x="16" y="210"/>
                </a:lnTo>
                <a:lnTo>
                  <a:pt x="21" y="219"/>
                </a:lnTo>
                <a:lnTo>
                  <a:pt x="26" y="227"/>
                </a:lnTo>
                <a:lnTo>
                  <a:pt x="28" y="231"/>
                </a:lnTo>
                <a:lnTo>
                  <a:pt x="32" y="239"/>
                </a:lnTo>
                <a:lnTo>
                  <a:pt x="39" y="250"/>
                </a:lnTo>
                <a:lnTo>
                  <a:pt x="50" y="254"/>
                </a:lnTo>
                <a:lnTo>
                  <a:pt x="66" y="256"/>
                </a:lnTo>
                <a:lnTo>
                  <a:pt x="78" y="259"/>
                </a:lnTo>
                <a:lnTo>
                  <a:pt x="82" y="260"/>
                </a:lnTo>
                <a:lnTo>
                  <a:pt x="82" y="262"/>
                </a:lnTo>
                <a:lnTo>
                  <a:pt x="89" y="271"/>
                </a:lnTo>
                <a:lnTo>
                  <a:pt x="89" y="272"/>
                </a:lnTo>
                <a:lnTo>
                  <a:pt x="90" y="282"/>
                </a:lnTo>
                <a:lnTo>
                  <a:pt x="90" y="288"/>
                </a:lnTo>
                <a:lnTo>
                  <a:pt x="101" y="306"/>
                </a:lnTo>
                <a:lnTo>
                  <a:pt x="105" y="310"/>
                </a:lnTo>
                <a:lnTo>
                  <a:pt x="105" y="311"/>
                </a:lnTo>
                <a:lnTo>
                  <a:pt x="105" y="319"/>
                </a:lnTo>
                <a:lnTo>
                  <a:pt x="106" y="330"/>
                </a:lnTo>
                <a:lnTo>
                  <a:pt x="108" y="331"/>
                </a:lnTo>
                <a:lnTo>
                  <a:pt x="119" y="342"/>
                </a:lnTo>
                <a:lnTo>
                  <a:pt x="124" y="346"/>
                </a:lnTo>
                <a:lnTo>
                  <a:pt x="124" y="350"/>
                </a:lnTo>
                <a:lnTo>
                  <a:pt x="126" y="352"/>
                </a:lnTo>
                <a:lnTo>
                  <a:pt x="128" y="356"/>
                </a:lnTo>
                <a:lnTo>
                  <a:pt x="130" y="362"/>
                </a:lnTo>
                <a:lnTo>
                  <a:pt x="130" y="363"/>
                </a:lnTo>
                <a:lnTo>
                  <a:pt x="126" y="371"/>
                </a:lnTo>
                <a:lnTo>
                  <a:pt x="126" y="372"/>
                </a:lnTo>
                <a:lnTo>
                  <a:pt x="121" y="378"/>
                </a:lnTo>
                <a:lnTo>
                  <a:pt x="110" y="391"/>
                </a:lnTo>
                <a:lnTo>
                  <a:pt x="99" y="402"/>
                </a:lnTo>
                <a:lnTo>
                  <a:pt x="98" y="403"/>
                </a:lnTo>
                <a:lnTo>
                  <a:pt x="101" y="412"/>
                </a:lnTo>
                <a:lnTo>
                  <a:pt x="103" y="422"/>
                </a:lnTo>
                <a:lnTo>
                  <a:pt x="101" y="432"/>
                </a:lnTo>
                <a:lnTo>
                  <a:pt x="99" y="458"/>
                </a:lnTo>
                <a:lnTo>
                  <a:pt x="98" y="471"/>
                </a:lnTo>
                <a:lnTo>
                  <a:pt x="96" y="476"/>
                </a:lnTo>
                <a:lnTo>
                  <a:pt x="83" y="486"/>
                </a:lnTo>
                <a:lnTo>
                  <a:pt x="78" y="491"/>
                </a:lnTo>
                <a:lnTo>
                  <a:pt x="78" y="500"/>
                </a:lnTo>
                <a:lnTo>
                  <a:pt x="80" y="508"/>
                </a:lnTo>
                <a:lnTo>
                  <a:pt x="85" y="508"/>
                </a:lnTo>
                <a:lnTo>
                  <a:pt x="92" y="511"/>
                </a:lnTo>
                <a:lnTo>
                  <a:pt x="96" y="516"/>
                </a:lnTo>
                <a:lnTo>
                  <a:pt x="94" y="518"/>
                </a:lnTo>
                <a:lnTo>
                  <a:pt x="92" y="520"/>
                </a:lnTo>
                <a:lnTo>
                  <a:pt x="90" y="520"/>
                </a:lnTo>
                <a:lnTo>
                  <a:pt x="89" y="522"/>
                </a:lnTo>
                <a:lnTo>
                  <a:pt x="87" y="522"/>
                </a:lnTo>
                <a:lnTo>
                  <a:pt x="82" y="520"/>
                </a:lnTo>
                <a:lnTo>
                  <a:pt x="73" y="540"/>
                </a:lnTo>
                <a:lnTo>
                  <a:pt x="73" y="542"/>
                </a:lnTo>
                <a:lnTo>
                  <a:pt x="67" y="555"/>
                </a:lnTo>
                <a:lnTo>
                  <a:pt x="85" y="560"/>
                </a:lnTo>
                <a:lnTo>
                  <a:pt x="101" y="567"/>
                </a:lnTo>
                <a:lnTo>
                  <a:pt x="106" y="568"/>
                </a:lnTo>
                <a:lnTo>
                  <a:pt x="106" y="570"/>
                </a:lnTo>
                <a:lnTo>
                  <a:pt x="108" y="572"/>
                </a:lnTo>
                <a:lnTo>
                  <a:pt x="108" y="579"/>
                </a:lnTo>
                <a:lnTo>
                  <a:pt x="106" y="584"/>
                </a:lnTo>
                <a:lnTo>
                  <a:pt x="101" y="586"/>
                </a:lnTo>
                <a:lnTo>
                  <a:pt x="82" y="594"/>
                </a:lnTo>
                <a:lnTo>
                  <a:pt x="69" y="599"/>
                </a:lnTo>
                <a:lnTo>
                  <a:pt x="64" y="604"/>
                </a:lnTo>
                <a:lnTo>
                  <a:pt x="60" y="616"/>
                </a:lnTo>
                <a:lnTo>
                  <a:pt x="62" y="640"/>
                </a:lnTo>
                <a:lnTo>
                  <a:pt x="64" y="647"/>
                </a:lnTo>
                <a:lnTo>
                  <a:pt x="66" y="650"/>
                </a:lnTo>
                <a:lnTo>
                  <a:pt x="76" y="655"/>
                </a:lnTo>
                <a:lnTo>
                  <a:pt x="78" y="656"/>
                </a:lnTo>
                <a:lnTo>
                  <a:pt x="80" y="662"/>
                </a:lnTo>
                <a:lnTo>
                  <a:pt x="80" y="664"/>
                </a:lnTo>
                <a:lnTo>
                  <a:pt x="80" y="668"/>
                </a:lnTo>
                <a:lnTo>
                  <a:pt x="82" y="671"/>
                </a:lnTo>
                <a:lnTo>
                  <a:pt x="83" y="674"/>
                </a:lnTo>
                <a:lnTo>
                  <a:pt x="85" y="675"/>
                </a:lnTo>
                <a:lnTo>
                  <a:pt x="92" y="675"/>
                </a:lnTo>
                <a:lnTo>
                  <a:pt x="96" y="676"/>
                </a:lnTo>
                <a:lnTo>
                  <a:pt x="96" y="670"/>
                </a:lnTo>
                <a:lnTo>
                  <a:pt x="96" y="668"/>
                </a:lnTo>
                <a:lnTo>
                  <a:pt x="90" y="659"/>
                </a:lnTo>
                <a:lnTo>
                  <a:pt x="90" y="654"/>
                </a:lnTo>
                <a:lnTo>
                  <a:pt x="96" y="639"/>
                </a:lnTo>
                <a:lnTo>
                  <a:pt x="101" y="638"/>
                </a:lnTo>
                <a:lnTo>
                  <a:pt x="114" y="639"/>
                </a:lnTo>
                <a:lnTo>
                  <a:pt x="151" y="652"/>
                </a:lnTo>
                <a:lnTo>
                  <a:pt x="156" y="656"/>
                </a:lnTo>
                <a:lnTo>
                  <a:pt x="176" y="659"/>
                </a:lnTo>
                <a:lnTo>
                  <a:pt x="185" y="658"/>
                </a:lnTo>
                <a:lnTo>
                  <a:pt x="199" y="652"/>
                </a:lnTo>
                <a:lnTo>
                  <a:pt x="204" y="644"/>
                </a:lnTo>
                <a:lnTo>
                  <a:pt x="213" y="634"/>
                </a:lnTo>
                <a:lnTo>
                  <a:pt x="229" y="627"/>
                </a:lnTo>
                <a:lnTo>
                  <a:pt x="236" y="627"/>
                </a:lnTo>
                <a:lnTo>
                  <a:pt x="245" y="628"/>
                </a:lnTo>
                <a:lnTo>
                  <a:pt x="252" y="628"/>
                </a:lnTo>
                <a:lnTo>
                  <a:pt x="270" y="631"/>
                </a:lnTo>
                <a:lnTo>
                  <a:pt x="279" y="632"/>
                </a:lnTo>
                <a:lnTo>
                  <a:pt x="281" y="634"/>
                </a:lnTo>
                <a:lnTo>
                  <a:pt x="293" y="630"/>
                </a:lnTo>
                <a:lnTo>
                  <a:pt x="300" y="628"/>
                </a:lnTo>
                <a:lnTo>
                  <a:pt x="311" y="631"/>
                </a:lnTo>
                <a:lnTo>
                  <a:pt x="316" y="642"/>
                </a:lnTo>
                <a:lnTo>
                  <a:pt x="316" y="648"/>
                </a:lnTo>
                <a:lnTo>
                  <a:pt x="318" y="651"/>
                </a:lnTo>
                <a:lnTo>
                  <a:pt x="318" y="652"/>
                </a:lnTo>
                <a:lnTo>
                  <a:pt x="341" y="666"/>
                </a:lnTo>
                <a:lnTo>
                  <a:pt x="366" y="676"/>
                </a:lnTo>
                <a:lnTo>
                  <a:pt x="377" y="682"/>
                </a:lnTo>
                <a:lnTo>
                  <a:pt x="380" y="682"/>
                </a:lnTo>
                <a:lnTo>
                  <a:pt x="386" y="675"/>
                </a:lnTo>
                <a:lnTo>
                  <a:pt x="371" y="670"/>
                </a:lnTo>
                <a:lnTo>
                  <a:pt x="371" y="666"/>
                </a:lnTo>
                <a:lnTo>
                  <a:pt x="373" y="662"/>
                </a:lnTo>
                <a:lnTo>
                  <a:pt x="393" y="658"/>
                </a:lnTo>
                <a:lnTo>
                  <a:pt x="396" y="655"/>
                </a:lnTo>
                <a:lnTo>
                  <a:pt x="396" y="651"/>
                </a:lnTo>
                <a:lnTo>
                  <a:pt x="389" y="644"/>
                </a:lnTo>
                <a:lnTo>
                  <a:pt x="375" y="640"/>
                </a:lnTo>
                <a:lnTo>
                  <a:pt x="373" y="639"/>
                </a:lnTo>
                <a:lnTo>
                  <a:pt x="373" y="638"/>
                </a:lnTo>
                <a:lnTo>
                  <a:pt x="375" y="632"/>
                </a:lnTo>
                <a:lnTo>
                  <a:pt x="375" y="631"/>
                </a:lnTo>
                <a:lnTo>
                  <a:pt x="380" y="628"/>
                </a:lnTo>
                <a:lnTo>
                  <a:pt x="382" y="630"/>
                </a:lnTo>
                <a:lnTo>
                  <a:pt x="384" y="630"/>
                </a:lnTo>
                <a:lnTo>
                  <a:pt x="398" y="638"/>
                </a:lnTo>
                <a:lnTo>
                  <a:pt x="400" y="639"/>
                </a:lnTo>
                <a:lnTo>
                  <a:pt x="400" y="648"/>
                </a:lnTo>
                <a:lnTo>
                  <a:pt x="402" y="654"/>
                </a:lnTo>
                <a:lnTo>
                  <a:pt x="407" y="656"/>
                </a:lnTo>
                <a:lnTo>
                  <a:pt x="425" y="651"/>
                </a:lnTo>
                <a:lnTo>
                  <a:pt x="437" y="651"/>
                </a:lnTo>
                <a:lnTo>
                  <a:pt x="448" y="652"/>
                </a:lnTo>
                <a:lnTo>
                  <a:pt x="451" y="650"/>
                </a:lnTo>
                <a:lnTo>
                  <a:pt x="455" y="647"/>
                </a:lnTo>
                <a:lnTo>
                  <a:pt x="458" y="648"/>
                </a:lnTo>
                <a:lnTo>
                  <a:pt x="474" y="655"/>
                </a:lnTo>
                <a:lnTo>
                  <a:pt x="492" y="650"/>
                </a:lnTo>
                <a:lnTo>
                  <a:pt x="508" y="636"/>
                </a:lnTo>
                <a:lnTo>
                  <a:pt x="530" y="628"/>
                </a:lnTo>
                <a:lnTo>
                  <a:pt x="533" y="622"/>
                </a:lnTo>
                <a:lnTo>
                  <a:pt x="528" y="619"/>
                </a:lnTo>
                <a:lnTo>
                  <a:pt x="522" y="623"/>
                </a:lnTo>
                <a:lnTo>
                  <a:pt x="510" y="626"/>
                </a:lnTo>
                <a:lnTo>
                  <a:pt x="508" y="624"/>
                </a:lnTo>
                <a:lnTo>
                  <a:pt x="508" y="620"/>
                </a:lnTo>
                <a:lnTo>
                  <a:pt x="508" y="615"/>
                </a:lnTo>
                <a:lnTo>
                  <a:pt x="514" y="610"/>
                </a:lnTo>
                <a:lnTo>
                  <a:pt x="517" y="606"/>
                </a:lnTo>
                <a:lnTo>
                  <a:pt x="519" y="604"/>
                </a:lnTo>
                <a:lnTo>
                  <a:pt x="521" y="603"/>
                </a:lnTo>
                <a:lnTo>
                  <a:pt x="542" y="592"/>
                </a:lnTo>
                <a:lnTo>
                  <a:pt x="549" y="590"/>
                </a:lnTo>
                <a:lnTo>
                  <a:pt x="551" y="590"/>
                </a:lnTo>
                <a:lnTo>
                  <a:pt x="556" y="590"/>
                </a:lnTo>
                <a:lnTo>
                  <a:pt x="562" y="594"/>
                </a:lnTo>
                <a:lnTo>
                  <a:pt x="565" y="595"/>
                </a:lnTo>
                <a:lnTo>
                  <a:pt x="567" y="598"/>
                </a:lnTo>
                <a:lnTo>
                  <a:pt x="569" y="598"/>
                </a:lnTo>
                <a:lnTo>
                  <a:pt x="570" y="602"/>
                </a:lnTo>
                <a:lnTo>
                  <a:pt x="576" y="608"/>
                </a:lnTo>
                <a:lnTo>
                  <a:pt x="588" y="607"/>
                </a:lnTo>
                <a:lnTo>
                  <a:pt x="592" y="606"/>
                </a:lnTo>
                <a:lnTo>
                  <a:pt x="597" y="607"/>
                </a:lnTo>
                <a:lnTo>
                  <a:pt x="608" y="608"/>
                </a:lnTo>
                <a:lnTo>
                  <a:pt x="611" y="611"/>
                </a:lnTo>
                <a:lnTo>
                  <a:pt x="615" y="618"/>
                </a:lnTo>
                <a:lnTo>
                  <a:pt x="627" y="623"/>
                </a:lnTo>
                <a:lnTo>
                  <a:pt x="656" y="635"/>
                </a:lnTo>
                <a:lnTo>
                  <a:pt x="665" y="634"/>
                </a:lnTo>
                <a:lnTo>
                  <a:pt x="666" y="632"/>
                </a:lnTo>
                <a:lnTo>
                  <a:pt x="672" y="626"/>
                </a:lnTo>
                <a:lnTo>
                  <a:pt x="686" y="619"/>
                </a:lnTo>
                <a:lnTo>
                  <a:pt x="695" y="618"/>
                </a:lnTo>
                <a:lnTo>
                  <a:pt x="700" y="616"/>
                </a:lnTo>
                <a:lnTo>
                  <a:pt x="704" y="618"/>
                </a:lnTo>
                <a:lnTo>
                  <a:pt x="707" y="618"/>
                </a:lnTo>
                <a:lnTo>
                  <a:pt x="709" y="619"/>
                </a:lnTo>
                <a:lnTo>
                  <a:pt x="716" y="623"/>
                </a:lnTo>
                <a:lnTo>
                  <a:pt x="723" y="627"/>
                </a:lnTo>
                <a:lnTo>
                  <a:pt x="730" y="632"/>
                </a:lnTo>
                <a:lnTo>
                  <a:pt x="736" y="631"/>
                </a:lnTo>
                <a:lnTo>
                  <a:pt x="738" y="631"/>
                </a:lnTo>
                <a:lnTo>
                  <a:pt x="743" y="631"/>
                </a:lnTo>
                <a:lnTo>
                  <a:pt x="746" y="632"/>
                </a:lnTo>
                <a:lnTo>
                  <a:pt x="748" y="632"/>
                </a:lnTo>
                <a:lnTo>
                  <a:pt x="754" y="642"/>
                </a:lnTo>
                <a:lnTo>
                  <a:pt x="782" y="632"/>
                </a:lnTo>
                <a:lnTo>
                  <a:pt x="784" y="631"/>
                </a:lnTo>
                <a:lnTo>
                  <a:pt x="805" y="624"/>
                </a:lnTo>
                <a:lnTo>
                  <a:pt x="821" y="618"/>
                </a:lnTo>
                <a:lnTo>
                  <a:pt x="828" y="615"/>
                </a:lnTo>
                <a:lnTo>
                  <a:pt x="835" y="614"/>
                </a:lnTo>
                <a:lnTo>
                  <a:pt x="841" y="612"/>
                </a:lnTo>
                <a:lnTo>
                  <a:pt x="855" y="608"/>
                </a:lnTo>
                <a:lnTo>
                  <a:pt x="864" y="608"/>
                </a:lnTo>
                <a:lnTo>
                  <a:pt x="871" y="608"/>
                </a:lnTo>
                <a:lnTo>
                  <a:pt x="889" y="608"/>
                </a:lnTo>
                <a:lnTo>
                  <a:pt x="896" y="612"/>
                </a:lnTo>
                <a:lnTo>
                  <a:pt x="899" y="616"/>
                </a:lnTo>
                <a:lnTo>
                  <a:pt x="906" y="620"/>
                </a:lnTo>
                <a:close/>
              </a:path>
            </a:pathLst>
          </a:custGeom>
          <a:solidFill>
            <a:srgbClr val="877753"/>
          </a:solidFill>
          <a:ln w="6350" cap="flat" cmpd="sng">
            <a:noFill/>
            <a:prstDash val="solid"/>
            <a:round/>
            <a:headEnd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9" name="D14"/>
          <p:cNvSpPr>
            <a:spLocks noChangeAspect="1"/>
          </p:cNvSpPr>
          <p:nvPr/>
        </p:nvSpPr>
        <p:spPr bwMode="auto">
          <a:xfrm>
            <a:off x="6821977" y="6231008"/>
            <a:ext cx="116395" cy="45719"/>
          </a:xfrm>
          <a:custGeom>
            <a:avLst/>
            <a:gdLst>
              <a:gd name="T0" fmla="*/ 150 w 331"/>
              <a:gd name="T1" fmla="*/ 6 h 93"/>
              <a:gd name="T2" fmla="*/ 139 w 331"/>
              <a:gd name="T3" fmla="*/ 12 h 93"/>
              <a:gd name="T4" fmla="*/ 137 w 331"/>
              <a:gd name="T5" fmla="*/ 13 h 93"/>
              <a:gd name="T6" fmla="*/ 132 w 331"/>
              <a:gd name="T7" fmla="*/ 14 h 93"/>
              <a:gd name="T8" fmla="*/ 112 w 331"/>
              <a:gd name="T9" fmla="*/ 24 h 93"/>
              <a:gd name="T10" fmla="*/ 96 w 331"/>
              <a:gd name="T11" fmla="*/ 29 h 93"/>
              <a:gd name="T12" fmla="*/ 87 w 331"/>
              <a:gd name="T13" fmla="*/ 30 h 93"/>
              <a:gd name="T14" fmla="*/ 71 w 331"/>
              <a:gd name="T15" fmla="*/ 33 h 93"/>
              <a:gd name="T16" fmla="*/ 34 w 331"/>
              <a:gd name="T17" fmla="*/ 49 h 93"/>
              <a:gd name="T18" fmla="*/ 0 w 331"/>
              <a:gd name="T19" fmla="*/ 68 h 93"/>
              <a:gd name="T20" fmla="*/ 9 w 331"/>
              <a:gd name="T21" fmla="*/ 81 h 93"/>
              <a:gd name="T22" fmla="*/ 23 w 331"/>
              <a:gd name="T23" fmla="*/ 89 h 93"/>
              <a:gd name="T24" fmla="*/ 57 w 331"/>
              <a:gd name="T25" fmla="*/ 92 h 93"/>
              <a:gd name="T26" fmla="*/ 86 w 331"/>
              <a:gd name="T27" fmla="*/ 78 h 93"/>
              <a:gd name="T28" fmla="*/ 96 w 331"/>
              <a:gd name="T29" fmla="*/ 77 h 93"/>
              <a:gd name="T30" fmla="*/ 112 w 331"/>
              <a:gd name="T31" fmla="*/ 77 h 93"/>
              <a:gd name="T32" fmla="*/ 119 w 331"/>
              <a:gd name="T33" fmla="*/ 80 h 93"/>
              <a:gd name="T34" fmla="*/ 132 w 331"/>
              <a:gd name="T35" fmla="*/ 85 h 93"/>
              <a:gd name="T36" fmla="*/ 139 w 331"/>
              <a:gd name="T37" fmla="*/ 86 h 93"/>
              <a:gd name="T38" fmla="*/ 151 w 331"/>
              <a:gd name="T39" fmla="*/ 82 h 93"/>
              <a:gd name="T40" fmla="*/ 167 w 331"/>
              <a:gd name="T41" fmla="*/ 73 h 93"/>
              <a:gd name="T42" fmla="*/ 194 w 331"/>
              <a:gd name="T43" fmla="*/ 61 h 93"/>
              <a:gd name="T44" fmla="*/ 214 w 331"/>
              <a:gd name="T45" fmla="*/ 53 h 93"/>
              <a:gd name="T46" fmla="*/ 249 w 331"/>
              <a:gd name="T47" fmla="*/ 57 h 93"/>
              <a:gd name="T48" fmla="*/ 262 w 331"/>
              <a:gd name="T49" fmla="*/ 57 h 93"/>
              <a:gd name="T50" fmla="*/ 279 w 331"/>
              <a:gd name="T51" fmla="*/ 40 h 93"/>
              <a:gd name="T52" fmla="*/ 322 w 331"/>
              <a:gd name="T53" fmla="*/ 33 h 93"/>
              <a:gd name="T54" fmla="*/ 331 w 331"/>
              <a:gd name="T55" fmla="*/ 32 h 93"/>
              <a:gd name="T56" fmla="*/ 310 w 331"/>
              <a:gd name="T57" fmla="*/ 21 h 93"/>
              <a:gd name="T58" fmla="*/ 294 w 331"/>
              <a:gd name="T59" fmla="*/ 18 h 93"/>
              <a:gd name="T60" fmla="*/ 267 w 331"/>
              <a:gd name="T61" fmla="*/ 16 h 93"/>
              <a:gd name="T62" fmla="*/ 194 w 331"/>
              <a:gd name="T63" fmla="*/ 0 h 93"/>
              <a:gd name="T64" fmla="*/ 166 w 331"/>
              <a:gd name="T65" fmla="*/ 2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1"/>
              <a:gd name="T100" fmla="*/ 0 h 93"/>
              <a:gd name="T101" fmla="*/ 331 w 331"/>
              <a:gd name="T102" fmla="*/ 93 h 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1" h="93">
                <a:moveTo>
                  <a:pt x="153" y="5"/>
                </a:moveTo>
                <a:lnTo>
                  <a:pt x="150" y="6"/>
                </a:lnTo>
                <a:lnTo>
                  <a:pt x="148" y="6"/>
                </a:lnTo>
                <a:lnTo>
                  <a:pt x="139" y="12"/>
                </a:lnTo>
                <a:lnTo>
                  <a:pt x="137" y="12"/>
                </a:lnTo>
                <a:lnTo>
                  <a:pt x="137" y="13"/>
                </a:lnTo>
                <a:lnTo>
                  <a:pt x="134" y="14"/>
                </a:lnTo>
                <a:lnTo>
                  <a:pt x="132" y="14"/>
                </a:lnTo>
                <a:lnTo>
                  <a:pt x="119" y="21"/>
                </a:lnTo>
                <a:lnTo>
                  <a:pt x="112" y="24"/>
                </a:lnTo>
                <a:lnTo>
                  <a:pt x="100" y="28"/>
                </a:lnTo>
                <a:lnTo>
                  <a:pt x="96" y="29"/>
                </a:lnTo>
                <a:lnTo>
                  <a:pt x="89" y="30"/>
                </a:lnTo>
                <a:lnTo>
                  <a:pt x="87" y="30"/>
                </a:lnTo>
                <a:lnTo>
                  <a:pt x="82" y="32"/>
                </a:lnTo>
                <a:lnTo>
                  <a:pt x="71" y="33"/>
                </a:lnTo>
                <a:lnTo>
                  <a:pt x="43" y="45"/>
                </a:lnTo>
                <a:lnTo>
                  <a:pt x="34" y="49"/>
                </a:lnTo>
                <a:lnTo>
                  <a:pt x="2" y="53"/>
                </a:lnTo>
                <a:lnTo>
                  <a:pt x="0" y="68"/>
                </a:lnTo>
                <a:lnTo>
                  <a:pt x="7" y="74"/>
                </a:lnTo>
                <a:lnTo>
                  <a:pt x="9" y="81"/>
                </a:lnTo>
                <a:lnTo>
                  <a:pt x="20" y="88"/>
                </a:lnTo>
                <a:lnTo>
                  <a:pt x="23" y="89"/>
                </a:lnTo>
                <a:lnTo>
                  <a:pt x="38" y="93"/>
                </a:lnTo>
                <a:lnTo>
                  <a:pt x="57" y="92"/>
                </a:lnTo>
                <a:lnTo>
                  <a:pt x="77" y="81"/>
                </a:lnTo>
                <a:lnTo>
                  <a:pt x="86" y="78"/>
                </a:lnTo>
                <a:lnTo>
                  <a:pt x="87" y="78"/>
                </a:lnTo>
                <a:lnTo>
                  <a:pt x="96" y="77"/>
                </a:lnTo>
                <a:lnTo>
                  <a:pt x="107" y="76"/>
                </a:lnTo>
                <a:lnTo>
                  <a:pt x="112" y="77"/>
                </a:lnTo>
                <a:lnTo>
                  <a:pt x="116" y="78"/>
                </a:lnTo>
                <a:lnTo>
                  <a:pt x="119" y="80"/>
                </a:lnTo>
                <a:lnTo>
                  <a:pt x="121" y="85"/>
                </a:lnTo>
                <a:lnTo>
                  <a:pt x="132" y="85"/>
                </a:lnTo>
                <a:lnTo>
                  <a:pt x="137" y="88"/>
                </a:lnTo>
                <a:lnTo>
                  <a:pt x="139" y="86"/>
                </a:lnTo>
                <a:lnTo>
                  <a:pt x="150" y="84"/>
                </a:lnTo>
                <a:lnTo>
                  <a:pt x="151" y="82"/>
                </a:lnTo>
                <a:lnTo>
                  <a:pt x="166" y="78"/>
                </a:lnTo>
                <a:lnTo>
                  <a:pt x="167" y="73"/>
                </a:lnTo>
                <a:lnTo>
                  <a:pt x="182" y="64"/>
                </a:lnTo>
                <a:lnTo>
                  <a:pt x="194" y="61"/>
                </a:lnTo>
                <a:lnTo>
                  <a:pt x="196" y="58"/>
                </a:lnTo>
                <a:lnTo>
                  <a:pt x="214" y="53"/>
                </a:lnTo>
                <a:lnTo>
                  <a:pt x="233" y="48"/>
                </a:lnTo>
                <a:lnTo>
                  <a:pt x="249" y="57"/>
                </a:lnTo>
                <a:lnTo>
                  <a:pt x="258" y="58"/>
                </a:lnTo>
                <a:lnTo>
                  <a:pt x="262" y="57"/>
                </a:lnTo>
                <a:lnTo>
                  <a:pt x="274" y="44"/>
                </a:lnTo>
                <a:lnTo>
                  <a:pt x="279" y="40"/>
                </a:lnTo>
                <a:lnTo>
                  <a:pt x="308" y="38"/>
                </a:lnTo>
                <a:lnTo>
                  <a:pt x="322" y="33"/>
                </a:lnTo>
                <a:lnTo>
                  <a:pt x="329" y="34"/>
                </a:lnTo>
                <a:lnTo>
                  <a:pt x="331" y="32"/>
                </a:lnTo>
                <a:lnTo>
                  <a:pt x="317" y="16"/>
                </a:lnTo>
                <a:lnTo>
                  <a:pt x="310" y="21"/>
                </a:lnTo>
                <a:lnTo>
                  <a:pt x="301" y="24"/>
                </a:lnTo>
                <a:lnTo>
                  <a:pt x="294" y="18"/>
                </a:lnTo>
                <a:lnTo>
                  <a:pt x="288" y="20"/>
                </a:lnTo>
                <a:lnTo>
                  <a:pt x="267" y="16"/>
                </a:lnTo>
                <a:lnTo>
                  <a:pt x="226" y="5"/>
                </a:lnTo>
                <a:lnTo>
                  <a:pt x="194" y="0"/>
                </a:lnTo>
                <a:lnTo>
                  <a:pt x="169" y="2"/>
                </a:lnTo>
                <a:lnTo>
                  <a:pt x="166" y="2"/>
                </a:lnTo>
                <a:lnTo>
                  <a:pt x="153" y="5"/>
                </a:lnTo>
                <a:close/>
              </a:path>
            </a:pathLst>
          </a:custGeom>
          <a:solidFill>
            <a:srgbClr val="877753"/>
          </a:solidFill>
          <a:ln w="6350" cap="flat" cmpd="sng">
            <a:noFill/>
            <a:prstDash val="solid"/>
            <a:round/>
            <a:headEnd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87516" y="518464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bg1"/>
                </a:solidFill>
                <a:latin typeface="+mj-lt"/>
              </a:rPr>
              <a:t>AK:</a:t>
            </a:r>
            <a:r>
              <a:rPr lang="en-US" sz="1300" b="1" kern="0" noProof="0" dirty="0">
                <a:solidFill>
                  <a:schemeClr val="bg1"/>
                </a:solidFill>
                <a:latin typeface="+mj-lt"/>
              </a:rPr>
              <a:t> 11.1%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(4,797)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19062" y="587959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HI:</a:t>
            </a: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24.0%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(3,270)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847726" y="5996358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PR:</a:t>
            </a: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68.8%</a:t>
            </a:r>
            <a:endParaRPr lang="en-US" sz="130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(5,924)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3" name="5-Point Star 262"/>
          <p:cNvSpPr/>
          <p:nvPr/>
        </p:nvSpPr>
        <p:spPr>
          <a:xfrm>
            <a:off x="7242729" y="3322320"/>
            <a:ext cx="152400" cy="152400"/>
          </a:xfrm>
          <a:prstGeom prst="star5">
            <a:avLst/>
          </a:prstGeom>
          <a:solidFill>
            <a:srgbClr val="B9A98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7467600" y="5334000"/>
            <a:ext cx="365760" cy="182880"/>
          </a:xfrm>
          <a:prstGeom prst="rect">
            <a:avLst/>
          </a:prstGeom>
          <a:solidFill>
            <a:srgbClr val="20183B"/>
          </a:solidFill>
          <a:ln w="9525" algn="ctr">
            <a:solidFill>
              <a:srgbClr val="595959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Text Box 5"/>
          <p:cNvSpPr txBox="1">
            <a:spLocks noChangeArrowheads="1"/>
          </p:cNvSpPr>
          <p:nvPr/>
        </p:nvSpPr>
        <p:spPr bwMode="auto">
          <a:xfrm>
            <a:off x="7924800" y="5334000"/>
            <a:ext cx="10972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20 - 29.9%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Trained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Rectangle 265"/>
          <p:cNvSpPr>
            <a:spLocks noChangeArrowheads="1"/>
          </p:cNvSpPr>
          <p:nvPr/>
        </p:nvSpPr>
        <p:spPr bwMode="auto">
          <a:xfrm>
            <a:off x="7468870" y="5029200"/>
            <a:ext cx="365760" cy="182880"/>
          </a:xfrm>
          <a:prstGeom prst="rect">
            <a:avLst/>
          </a:prstGeom>
          <a:solidFill>
            <a:srgbClr val="536587"/>
          </a:solidFill>
          <a:ln w="9525" algn="ctr">
            <a:solidFill>
              <a:srgbClr val="595959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Text Box 5"/>
          <p:cNvSpPr txBox="1">
            <a:spLocks noChangeArrowheads="1"/>
          </p:cNvSpPr>
          <p:nvPr/>
        </p:nvSpPr>
        <p:spPr bwMode="auto">
          <a:xfrm>
            <a:off x="7926070" y="5029200"/>
            <a:ext cx="10972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10 - 19.9% Trained</a:t>
            </a:r>
          </a:p>
        </p:txBody>
      </p:sp>
      <p:sp>
        <p:nvSpPr>
          <p:cNvPr id="268" name="Rectangle 267"/>
          <p:cNvSpPr>
            <a:spLocks noChangeArrowheads="1"/>
          </p:cNvSpPr>
          <p:nvPr/>
        </p:nvSpPr>
        <p:spPr bwMode="auto">
          <a:xfrm>
            <a:off x="7468870" y="4724400"/>
            <a:ext cx="365760" cy="182880"/>
          </a:xfrm>
          <a:prstGeom prst="rect">
            <a:avLst/>
          </a:prstGeom>
          <a:solidFill>
            <a:srgbClr val="CBDDFF"/>
          </a:solidFill>
          <a:ln w="9525" algn="ctr">
            <a:solidFill>
              <a:srgbClr val="595959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Text Box 5"/>
          <p:cNvSpPr txBox="1">
            <a:spLocks noChangeArrowheads="1"/>
          </p:cNvSpPr>
          <p:nvPr/>
        </p:nvSpPr>
        <p:spPr bwMode="auto">
          <a:xfrm>
            <a:off x="7926070" y="4724400"/>
            <a:ext cx="10972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0.1 -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9.9% Trained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0" name="Table 2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55777"/>
              </p:ext>
            </p:extLst>
          </p:nvPr>
        </p:nvGraphicFramePr>
        <p:xfrm>
          <a:off x="91440" y="6194227"/>
          <a:ext cx="4639531" cy="609600"/>
        </p:xfrm>
        <a:graphic>
          <a:graphicData uri="http://schemas.openxmlformats.org/drawingml/2006/table">
            <a:tbl>
              <a:tblPr firstRow="1" bandRow="1"/>
              <a:tblGrid>
                <a:gridCol w="1297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28.8%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Trained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(1,149,916)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 Responders To Be Trained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3862019" y="3657600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48.5%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</a:t>
            </a:r>
            <a:r>
              <a:rPr lang="en-US" sz="1000" kern="0" dirty="0">
                <a:solidFill>
                  <a:schemeClr val="bg1"/>
                </a:solidFill>
                <a:latin typeface="+mj-lt"/>
              </a:rPr>
              <a:t>8</a:t>
            </a: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,300)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23340" y="4110795"/>
            <a:ext cx="615137" cy="165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chemeClr val="bg1"/>
                </a:solidFill>
                <a:latin typeface="+mj-lt"/>
              </a:rPr>
              <a:t>(32,948)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798967" y="4626864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11.7%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</a:t>
            </a:r>
            <a:r>
              <a:rPr lang="en-US" sz="1000" kern="0" dirty="0">
                <a:solidFill>
                  <a:schemeClr val="bg1"/>
                </a:solidFill>
                <a:latin typeface="+mj-lt"/>
              </a:rPr>
              <a:t>17</a:t>
            </a: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,103)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611955" y="2953512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noProof="0" dirty="0">
                <a:solidFill>
                  <a:schemeClr val="bg1"/>
                </a:solidFill>
                <a:latin typeface="+mj-lt"/>
              </a:rPr>
              <a:t>13.1%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(30,208)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431074" y="2011680"/>
            <a:ext cx="5486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00" b="1" kern="0" dirty="0">
                <a:solidFill>
                  <a:schemeClr val="bg1"/>
                </a:solidFill>
                <a:latin typeface="+mj-lt"/>
              </a:rPr>
              <a:t>14.1%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(21,542)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8412480" y="3315007"/>
            <a:ext cx="73152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DE: </a:t>
            </a: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</a:t>
            </a:r>
            <a:r>
              <a:rPr lang="en-US" sz="13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.5%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(4,715)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212" name="Straight Connector 211"/>
          <p:cNvCxnSpPr>
            <a:stCxn id="179" idx="32"/>
          </p:cNvCxnSpPr>
          <p:nvPr/>
        </p:nvCxnSpPr>
        <p:spPr>
          <a:xfrm>
            <a:off x="7734536" y="3468097"/>
            <a:ext cx="786106" cy="103896"/>
          </a:xfrm>
          <a:prstGeom prst="line">
            <a:avLst/>
          </a:prstGeom>
          <a:noFill/>
          <a:ln w="9525" cap="flat" cmpd="sng" algn="ctr">
            <a:solidFill>
              <a:srgbClr val="595959"/>
            </a:solidFill>
            <a:prstDash val="solid"/>
          </a:ln>
          <a:effectLst/>
        </p:spPr>
      </p:cxn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7467600" y="5632704"/>
            <a:ext cx="365760" cy="182880"/>
          </a:xfrm>
          <a:prstGeom prst="rect">
            <a:avLst/>
          </a:prstGeom>
          <a:solidFill>
            <a:srgbClr val="B9A985"/>
          </a:solidFill>
          <a:ln w="9525" algn="ctr">
            <a:solidFill>
              <a:srgbClr val="595959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Text Box 5"/>
          <p:cNvSpPr txBox="1">
            <a:spLocks noChangeArrowheads="1"/>
          </p:cNvSpPr>
          <p:nvPr/>
        </p:nvSpPr>
        <p:spPr bwMode="auto">
          <a:xfrm>
            <a:off x="7924800" y="5632704"/>
            <a:ext cx="10972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30 -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39.9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Trained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7467600" y="5931408"/>
            <a:ext cx="365760" cy="182880"/>
          </a:xfrm>
          <a:prstGeom prst="rect">
            <a:avLst/>
          </a:prstGeom>
          <a:solidFill>
            <a:srgbClr val="808080"/>
          </a:solidFill>
          <a:ln w="9525" algn="ctr">
            <a:solidFill>
              <a:srgbClr val="595959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Text Box 5"/>
          <p:cNvSpPr txBox="1">
            <a:spLocks noChangeArrowheads="1"/>
          </p:cNvSpPr>
          <p:nvPr/>
        </p:nvSpPr>
        <p:spPr bwMode="auto">
          <a:xfrm>
            <a:off x="7924800" y="5931408"/>
            <a:ext cx="10972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40 - 49.9%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Trained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Rectangle 273"/>
          <p:cNvSpPr>
            <a:spLocks noChangeArrowheads="1"/>
          </p:cNvSpPr>
          <p:nvPr/>
        </p:nvSpPr>
        <p:spPr bwMode="auto">
          <a:xfrm>
            <a:off x="7467600" y="6236208"/>
            <a:ext cx="365760" cy="182880"/>
          </a:xfrm>
          <a:prstGeom prst="rect">
            <a:avLst/>
          </a:prstGeom>
          <a:solidFill>
            <a:srgbClr val="877753"/>
          </a:solidFill>
          <a:ln w="9525" algn="ctr">
            <a:solidFill>
              <a:srgbClr val="595959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Text Box 5"/>
          <p:cNvSpPr txBox="1">
            <a:spLocks noChangeArrowheads="1"/>
          </p:cNvSpPr>
          <p:nvPr/>
        </p:nvSpPr>
        <p:spPr bwMode="auto">
          <a:xfrm>
            <a:off x="7924800" y="6236208"/>
            <a:ext cx="10972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50+%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Trained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863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6E04A-DBBC-42DE-B24C-59A90F42E5A3}"/>
              </a:ext>
            </a:extLst>
          </p:cNvPr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9630" y="600809"/>
            <a:ext cx="8814959" cy="60016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Arizona Department of Public Safety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Arkansas LE Technical College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Arkansas Fire Technical College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Austin Texas DPS Academy  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Colorado State Police Academy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Colorado Fire Departments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Connecticut State Police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New Mexico State Police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New Mexico State Fire Academy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Delaware Fire School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District of Columbia Fire/Rescue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Florida Highway Patrol Academy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Georgia State Police Academy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Houston Police Academy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Houston Fire Academy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Illinois Fire Service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Iowa, Fire Service Training Bureau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Iowa LE Academy Basic Training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Kentucky Fire Commission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Kentucky Law Enforcement Council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Maryland State Police Academy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4432" y="1168670"/>
            <a:ext cx="47595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22. Massachusetts State Police Academy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23. Massachusetts Municipal Police Academy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24. New Jersey State Police Academy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25. New Jersey Forest Service Academy </a:t>
            </a:r>
          </a:p>
          <a:p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26. N. Carolina Fire/Rescue Academy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27. N. Carolina State Police Academy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28. Pennsylvania Fire Academy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29. Pennsylvania State Patrol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en-US" sz="1600" dirty="0">
                <a:latin typeface="Century Gothic" panose="020B0502020202020204" pitchFamily="34" charset="0"/>
              </a:rPr>
              <a:t>.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Puerto Rico Fire Institute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31. Puerto Rico Law Enforcement Academy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32. E. Oklahoma City Fire Technical College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33. S. Carolina Fire/Rescue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34. Texas Commission Fire Protection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35. Texas Commission on Law Enforcement	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36. Wisconsin State Patrol</a:t>
            </a:r>
          </a:p>
          <a:p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37. Wisconsin Fire Academy (Pending)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38. Washington State Police Academy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39. West Virginia LE Academy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40. Washington State Fire Academy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41. Wisconsin State Patrol Academy 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42. Vermont Police Academy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Institutionalization - </a:t>
            </a:r>
            <a:r>
              <a:rPr lang="en-US" sz="2400" dirty="0">
                <a:solidFill>
                  <a:schemeClr val="bg1"/>
                </a:solidFill>
              </a:rPr>
              <a:t>Adoption of TIM Training       into Academies for Basic Certification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069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154E35-920E-42AD-B80C-ED5601B4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TIM Training Evaluation Tool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366A1D-D316-4D9C-B4EB-6F32A056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Very positive training impacts were reported by agency administrators and senior management.</a:t>
            </a:r>
          </a:p>
          <a:p>
            <a:pPr lvl="1">
              <a:spcBef>
                <a:spcPts val="1800"/>
              </a:spcBef>
            </a:pPr>
            <a:r>
              <a:rPr lang="en-US" b="1" dirty="0"/>
              <a:t>92.3 percent </a:t>
            </a:r>
            <a:r>
              <a:rPr lang="en-US" dirty="0"/>
              <a:t>believe that overall agency operations have been improved as a result of personnel attending the TIM Responder training.</a:t>
            </a:r>
          </a:p>
          <a:p>
            <a:pPr lvl="1">
              <a:spcBef>
                <a:spcPts val="1800"/>
              </a:spcBef>
            </a:pPr>
            <a:r>
              <a:rPr lang="en-US" b="1" dirty="0"/>
              <a:t>96.2 percent </a:t>
            </a:r>
            <a:r>
              <a:rPr lang="en-US" dirty="0"/>
              <a:t>believe that overall safety at traffic incidents has been improved as a result of personnel attending the TIM Responder training.</a:t>
            </a:r>
          </a:p>
          <a:p>
            <a:pPr lvl="1">
              <a:spcBef>
                <a:spcPts val="1800"/>
              </a:spcBef>
            </a:pPr>
            <a:r>
              <a:rPr lang="en-US" b="1" dirty="0"/>
              <a:t>86.6 percent </a:t>
            </a:r>
            <a:r>
              <a:rPr lang="en-US" dirty="0"/>
              <a:t>believe coordination among different agencies at traffic incident scenes has improved since TIM Responder training.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20BA2-27B4-4BE0-8BB0-2AB0BB81B8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235700"/>
            <a:ext cx="406400" cy="280988"/>
          </a:xfrm>
        </p:spPr>
        <p:txBody>
          <a:bodyPr/>
          <a:lstStyle/>
          <a:p>
            <a:pPr>
              <a:defRPr/>
            </a:pPr>
            <a:fld id="{D62B4299-707F-4FCF-82DC-CF4AB1A7F8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714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6557F-21DE-4BC3-8463-6BD8613F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2017 National Traffic Incident Response Awareness Week – 300,000 Trained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82DB36-6E9A-4AA4-A27B-909CA8F59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AEFCE-09F2-4523-8EA5-543913348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7500" b="2500"/>
          <a:stretch/>
        </p:blipFill>
        <p:spPr>
          <a:xfrm>
            <a:off x="0" y="1247774"/>
            <a:ext cx="91440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3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C267-1F73-435B-9290-4ED15978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2017 National Traffic Incident Response Awareness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BABE8-A2BB-4090-BE60-AE9EE340A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Arizona: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https://tim.az.gov</a:t>
            </a:r>
            <a:r>
              <a:rPr lang="en-US" dirty="0">
                <a:solidFill>
                  <a:schemeClr val="tx1"/>
                </a:solidFill>
              </a:rPr>
              <a:t> launched its TIM website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Connecticut: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MPO</a:t>
            </a:r>
            <a:r>
              <a:rPr lang="en-US" dirty="0">
                <a:solidFill>
                  <a:schemeClr val="tx1"/>
                </a:solidFill>
              </a:rPr>
              <a:t> coordinated special media events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Colorado:</a:t>
            </a:r>
            <a:r>
              <a:rPr lang="en-US" dirty="0">
                <a:solidFill>
                  <a:schemeClr val="tx1"/>
                </a:solidFill>
              </a:rPr>
              <a:t> Sponsored Statewide TIM Conference 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Maryland:</a:t>
            </a:r>
            <a:r>
              <a:rPr lang="en-US" dirty="0">
                <a:solidFill>
                  <a:schemeClr val="tx1"/>
                </a:solidFill>
              </a:rPr>
              <a:t> Rest area event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Florida:</a:t>
            </a:r>
            <a:r>
              <a:rPr lang="en-US" dirty="0">
                <a:solidFill>
                  <a:schemeClr val="tx1"/>
                </a:solidFill>
              </a:rPr>
              <a:t> Video on Turnpike video displays inside rest areas, DMS, press event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Iowa:</a:t>
            </a:r>
            <a:r>
              <a:rPr lang="en-US" dirty="0">
                <a:solidFill>
                  <a:schemeClr val="tx1"/>
                </a:solidFill>
              </a:rPr>
              <a:t> Very successful TIM display and </a:t>
            </a:r>
            <a:r>
              <a:rPr lang="en-US" dirty="0" err="1">
                <a:solidFill>
                  <a:schemeClr val="tx1"/>
                </a:solidFill>
              </a:rPr>
              <a:t>TMC</a:t>
            </a:r>
            <a:r>
              <a:rPr lang="en-US" dirty="0">
                <a:solidFill>
                  <a:schemeClr val="tx1"/>
                </a:solidFill>
              </a:rPr>
              <a:t> tour, strong social media presence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Missouri:</a:t>
            </a:r>
            <a:r>
              <a:rPr lang="en-US" dirty="0">
                <a:solidFill>
                  <a:schemeClr val="tx1"/>
                </a:solidFill>
              </a:rPr>
              <a:t> Three major regional media events, DMS focus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Pennsylvania:</a:t>
            </a:r>
            <a:r>
              <a:rPr lang="en-US" dirty="0">
                <a:solidFill>
                  <a:schemeClr val="tx1"/>
                </a:solidFill>
              </a:rPr>
              <a:t> SHRP2 training in Pittsburgh, responder and media outreach by </a:t>
            </a:r>
            <a:r>
              <a:rPr lang="en-US" dirty="0" err="1">
                <a:solidFill>
                  <a:schemeClr val="tx1"/>
                </a:solidFill>
              </a:rPr>
              <a:t>DVRPC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Texas:</a:t>
            </a:r>
            <a:r>
              <a:rPr lang="en-US" dirty="0">
                <a:solidFill>
                  <a:schemeClr val="tx1"/>
                </a:solidFill>
              </a:rPr>
              <a:t> DMS, social media, Day of Remembrance presence in San Antonio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Wisconsin:</a:t>
            </a:r>
            <a:r>
              <a:rPr lang="en-US" dirty="0">
                <a:solidFill>
                  <a:schemeClr val="tx1"/>
                </a:solidFill>
              </a:rPr>
              <a:t> Governor’s Proclamation, multiple media events, DMS, produced a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51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Custom 16">
      <a:dk1>
        <a:sysClr val="windowText" lastClr="000000"/>
      </a:dk1>
      <a:lt1>
        <a:sysClr val="window" lastClr="FFFFFF"/>
      </a:lt1>
      <a:dk2>
        <a:srgbClr val="162B48"/>
      </a:dk2>
      <a:lt2>
        <a:srgbClr val="0072CF"/>
      </a:lt2>
      <a:accent1>
        <a:srgbClr val="5A8E22"/>
      </a:accent1>
      <a:accent2>
        <a:srgbClr val="235937"/>
      </a:accent2>
      <a:accent3>
        <a:srgbClr val="D9531E"/>
      </a:accent3>
      <a:accent4>
        <a:srgbClr val="FDB913"/>
      </a:accent4>
      <a:accent5>
        <a:srgbClr val="8CD2F4"/>
      </a:accent5>
      <a:accent6>
        <a:srgbClr val="162B4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18678</TotalTime>
  <Words>1345</Words>
  <Application>Microsoft Office PowerPoint</Application>
  <PresentationFormat>On-screen Show (4:3)</PresentationFormat>
  <Paragraphs>597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明朝</vt:lpstr>
      <vt:lpstr>ＭＳ Ｐゴシック</vt:lpstr>
      <vt:lpstr>Arial</vt:lpstr>
      <vt:lpstr>Calibri</vt:lpstr>
      <vt:lpstr>Century Gothic</vt:lpstr>
      <vt:lpstr>Courier New</vt:lpstr>
      <vt:lpstr>Times New Roman</vt:lpstr>
      <vt:lpstr>Default Theme</vt:lpstr>
      <vt:lpstr>Federal Highway Administration Traffic Incident Management Training Update </vt:lpstr>
      <vt:lpstr>National TIM Responder Training  Program Implementation Progress   - As of May 1, 2018</vt:lpstr>
      <vt:lpstr>TIM Training Program Implementation Progress  Train-the-Trainer (TtT) Sessions    - As of May 1, 2018</vt:lpstr>
      <vt:lpstr>TIM Training Program Implementation Progress Total Trained  - As of May 1, 2018</vt:lpstr>
      <vt:lpstr>TIM Training Program Implementation Progress Percent Trained – SIP 18 Goal of 30%   - As of May 1, 2018</vt:lpstr>
      <vt:lpstr>Institutionalization - Adoption of TIM Training       into Academies for Basic Certification </vt:lpstr>
      <vt:lpstr>TIM Training Evaluation Tool</vt:lpstr>
      <vt:lpstr>2017 National Traffic Incident Response Awareness Week – 300,000 Trained</vt:lpstr>
      <vt:lpstr>2017 National Traffic Incident Response Awareness Week</vt:lpstr>
      <vt:lpstr>What Data Should be Collected?</vt:lpstr>
      <vt:lpstr>PowerPoint Presentation</vt:lpstr>
      <vt:lpstr>What does the future of TIM Training look like? </vt:lpstr>
      <vt:lpstr>CAV Enhancing safe, quick incident clearance</vt:lpstr>
      <vt:lpstr>Mobility CV-TIM Applications</vt:lpstr>
      <vt:lpstr>FHWA Vehicle for Public Safety Research </vt:lpstr>
      <vt:lpstr>Thank you!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Olivares</dc:creator>
  <cp:lastModifiedBy>Burns, Catherine</cp:lastModifiedBy>
  <cp:revision>321</cp:revision>
  <dcterms:created xsi:type="dcterms:W3CDTF">2013-07-24T17:31:39Z</dcterms:created>
  <dcterms:modified xsi:type="dcterms:W3CDTF">2018-05-09T19:50:26Z</dcterms:modified>
</cp:coreProperties>
</file>