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"/>
  </p:notesMasterIdLst>
  <p:sldIdLst>
    <p:sldId id="884" r:id="rId2"/>
    <p:sldId id="844" r:id="rId3"/>
    <p:sldId id="663" r:id="rId4"/>
    <p:sldId id="88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CD0F8-3DA3-4779-A684-164DCDFEB03F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5D4AC-83F4-4390-A178-669A6DE6A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9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fema.gov/nim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Notes Placeholder 2">
            <a:extLst>
              <a:ext uri="{FF2B5EF4-FFF2-40B4-BE49-F238E27FC236}">
                <a16:creationId xmlns:a16="http://schemas.microsoft.com/office/drawing/2014/main" id="{33CBD32A-B6C3-40A1-90C5-A460FF1C2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Century Gothic" panose="020B0502020202020204" pitchFamily="34" charset="0"/>
              <a:buNone/>
            </a:pPr>
            <a:endParaRPr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312857-ABEF-4F17-8EA0-4F5563E5578B}"/>
              </a:ext>
            </a:extLst>
          </p:cNvPr>
          <p:cNvGraphicFramePr>
            <a:graphicFrameLocks noGrp="1"/>
          </p:cNvGraphicFramePr>
          <p:nvPr/>
        </p:nvGraphicFramePr>
        <p:xfrm>
          <a:off x="525463" y="4294188"/>
          <a:ext cx="5959475" cy="26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4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112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itchFamily="34" charset="0"/>
                        </a:rPr>
                        <a:t>Lesson Objective: 1.1</a:t>
                      </a:r>
                    </a:p>
                  </a:txBody>
                  <a:tcPr marL="87639" marR="87639" marT="44185" marB="44185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Century Gothic" pitchFamily="34" charset="0"/>
                      </a:endParaRPr>
                    </a:p>
                  </a:txBody>
                  <a:tcPr marL="87639" marR="87639" marT="44185" marB="4418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9560" name="Slide Image Placeholder 5">
            <a:extLst>
              <a:ext uri="{FF2B5EF4-FFF2-40B4-BE49-F238E27FC236}">
                <a16:creationId xmlns:a16="http://schemas.microsoft.com/office/drawing/2014/main" id="{74D08D2E-0DFC-46B5-9409-5AF847FF78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84077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Notes Placeholder 2">
            <a:extLst>
              <a:ext uri="{FF2B5EF4-FFF2-40B4-BE49-F238E27FC236}">
                <a16:creationId xmlns:a16="http://schemas.microsoft.com/office/drawing/2014/main" id="{EE5043E4-FB91-428F-9BFC-8E51A2A69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altLang="en-US"/>
              <a:t>In addition to the overarching goals of the SHRP2 TIM program, Massachusetts has added goals</a:t>
            </a:r>
          </a:p>
          <a:p>
            <a:pPr eaLnBrk="1" hangingPunct="1"/>
            <a:r>
              <a:rPr altLang="en-US"/>
              <a:t>TIM fundamentals are similar to any emergency or incident response  planning</a:t>
            </a:r>
          </a:p>
          <a:p>
            <a:pPr eaLnBrk="1" hangingPunct="1"/>
            <a:r>
              <a:rPr altLang="en-US"/>
              <a:t>	TIM is scalable and adaptable</a:t>
            </a:r>
          </a:p>
          <a:p>
            <a:pPr eaLnBrk="1" hangingPunct="1"/>
            <a:r>
              <a:rPr altLang="en-US"/>
              <a:t>	Should be integrated into other emergency planning efforts (Evacuation,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5753D6-8CD0-40F3-AD8F-0AA83C83D5F4}"/>
              </a:ext>
            </a:extLst>
          </p:cNvPr>
          <p:cNvGraphicFramePr>
            <a:graphicFrameLocks noGrp="1"/>
          </p:cNvGraphicFramePr>
          <p:nvPr/>
        </p:nvGraphicFramePr>
        <p:xfrm>
          <a:off x="525463" y="4294188"/>
          <a:ext cx="5959475" cy="26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4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112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itchFamily="34" charset="0"/>
                        </a:rPr>
                        <a:t>Lesson Objective: 1.1</a:t>
                      </a:r>
                    </a:p>
                  </a:txBody>
                  <a:tcPr marL="87639" marR="87639" marT="44185" marB="44185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Century Gothic" pitchFamily="34" charset="0"/>
                      </a:endParaRPr>
                    </a:p>
                  </a:txBody>
                  <a:tcPr marL="87639" marR="87639" marT="44185" marB="4418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6728" name="Slide Image Placeholder 5">
            <a:extLst>
              <a:ext uri="{FF2B5EF4-FFF2-40B4-BE49-F238E27FC236}">
                <a16:creationId xmlns:a16="http://schemas.microsoft.com/office/drawing/2014/main" id="{B8E36DF1-FA1C-499A-9299-6DD43C622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89882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>
            <a:extLst>
              <a:ext uri="{FF2B5EF4-FFF2-40B4-BE49-F238E27FC236}">
                <a16:creationId xmlns:a16="http://schemas.microsoft.com/office/drawing/2014/main" id="{6085A0AA-3D32-4E70-8CBE-F8B16292D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531813"/>
            <a:ext cx="4721225" cy="3541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7795" name="Notes Placeholder 2">
            <a:extLst>
              <a:ext uri="{FF2B5EF4-FFF2-40B4-BE49-F238E27FC236}">
                <a16:creationId xmlns:a16="http://schemas.microsoft.com/office/drawing/2014/main" id="{172CD4B4-6DBC-4F30-B4BB-3E49F5D8E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altLang="en-US"/>
              <a:t>The NIMS requirement that ICS be used at traffic incident scenes is emphasized in MUTCD Section 6</a:t>
            </a:r>
            <a:r>
              <a:rPr altLang="en-US"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altLang="en-US"/>
              <a:t>.01</a:t>
            </a:r>
          </a:p>
          <a:p>
            <a:pPr eaLnBrk="1" hangingPunct="1"/>
            <a:r>
              <a:rPr altLang="en-US"/>
              <a:t>Some states have laws that prescribe who is in charge at roadway incidents, while in other states there may be memorandum of understanding (MOU), joint operating procedures/policies, or other agreements that define responsibilities</a:t>
            </a:r>
          </a:p>
          <a:p>
            <a:pPr eaLnBrk="1" hangingPunct="1"/>
            <a:r>
              <a:rPr altLang="en-US"/>
              <a:t>The National TIM Responder training course assumes that participants have already taken ICS 100, 200, and IS 700 </a:t>
            </a:r>
          </a:p>
          <a:p>
            <a:pPr eaLnBrk="1" hangingPunct="1"/>
            <a:r>
              <a:rPr altLang="en-US"/>
              <a:t>The material in Lesson 6 is intended to simply be a review of the fundamental ICS information presented in these three online courses in the context of traffic incidents </a:t>
            </a:r>
          </a:p>
          <a:p>
            <a:pPr eaLnBrk="1" hangingPunct="1"/>
            <a:r>
              <a:rPr altLang="en-US"/>
              <a:t>For those who have not completed these courses, they are available online at no charge and are strongly recommended for all responders</a:t>
            </a:r>
          </a:p>
          <a:p>
            <a:pPr lvl="1" eaLnBrk="1" hangingPunct="1"/>
            <a:r>
              <a:rPr altLang="en-US">
                <a:hlinkClick r:id="rId3"/>
              </a:rPr>
              <a:t>https://training.fema.gov/nims/</a:t>
            </a:r>
            <a:r>
              <a:rPr altLang="en-US"/>
              <a:t> </a:t>
            </a:r>
          </a:p>
          <a:p>
            <a:pPr eaLnBrk="1" hangingPunct="1"/>
            <a:endParaRPr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AB1E44-6117-4ABC-8167-E16F8C038152}"/>
              </a:ext>
            </a:extLst>
          </p:cNvPr>
          <p:cNvGraphicFramePr>
            <a:graphicFrameLocks noGrp="1"/>
          </p:cNvGraphicFramePr>
          <p:nvPr/>
        </p:nvGraphicFramePr>
        <p:xfrm>
          <a:off x="525463" y="4294188"/>
          <a:ext cx="5959475" cy="26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4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112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itchFamily="34" charset="0"/>
                        </a:rPr>
                        <a:t>Lesson Objective: 6.1</a:t>
                      </a:r>
                    </a:p>
                  </a:txBody>
                  <a:tcPr marL="87639" marR="87639" marT="44185" marB="44185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Century Gothic" pitchFamily="34" charset="0"/>
                      </a:endParaRPr>
                    </a:p>
                  </a:txBody>
                  <a:tcPr marL="87639" marR="87639" marT="44185" marB="4418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22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Slide Image Placeholder 1">
            <a:extLst>
              <a:ext uri="{FF2B5EF4-FFF2-40B4-BE49-F238E27FC236}">
                <a16:creationId xmlns:a16="http://schemas.microsoft.com/office/drawing/2014/main" id="{EE5ACAAE-8520-4F48-9108-FDF01348A9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5443" name="Notes Placeholder 2">
            <a:extLst>
              <a:ext uri="{FF2B5EF4-FFF2-40B4-BE49-F238E27FC236}">
                <a16:creationId xmlns:a16="http://schemas.microsoft.com/office/drawing/2014/main" id="{39532E8E-AE92-4131-A308-48940DDF9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altLang="en-US" b="1"/>
              <a:t>What are the consequences of self diverting traffic?</a:t>
            </a:r>
          </a:p>
          <a:p>
            <a:pPr eaLnBrk="1" hangingPunct="1"/>
            <a:r>
              <a:rPr altLang="en-US" b="1"/>
              <a:t>What if there is a weight restriction for the bridge?</a:t>
            </a:r>
          </a:p>
          <a:p>
            <a:pPr eaLnBrk="1" hangingPunct="1"/>
            <a:r>
              <a:rPr altLang="en-US" b="1"/>
              <a:t>School getting out?</a:t>
            </a:r>
            <a:endParaRPr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507685-E312-4DF7-9682-03E1ABCE6EF6}"/>
              </a:ext>
            </a:extLst>
          </p:cNvPr>
          <p:cNvGraphicFramePr>
            <a:graphicFrameLocks noGrp="1"/>
          </p:cNvGraphicFramePr>
          <p:nvPr/>
        </p:nvGraphicFramePr>
        <p:xfrm>
          <a:off x="525463" y="4294188"/>
          <a:ext cx="5959475" cy="26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4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112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itchFamily="34" charset="0"/>
                        </a:rPr>
                        <a:t>Lesson Objective: 4.2</a:t>
                      </a:r>
                    </a:p>
                  </a:txBody>
                  <a:tcPr marL="87639" marR="87639" marT="44185" marB="44185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Century Gothic" pitchFamily="34" charset="0"/>
                      </a:endParaRPr>
                    </a:p>
                  </a:txBody>
                  <a:tcPr marL="87639" marR="87639" marT="44185" marB="4418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44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CBCE-7DEF-4510-B6E7-2F712735411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A6D7-B2A9-4152-8ED8-45E83AD25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7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CBCE-7DEF-4510-B6E7-2F712735411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A6D7-B2A9-4152-8ED8-45E83AD25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6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CBCE-7DEF-4510-B6E7-2F712735411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A6D7-B2A9-4152-8ED8-45E83AD25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67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358990"/>
      </p:ext>
    </p:extLst>
  </p:cSld>
  <p:clrMapOvr>
    <a:masterClrMapping/>
  </p:clrMapOvr>
  <p:transition spd="slow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CBCE-7DEF-4510-B6E7-2F712735411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A6D7-B2A9-4152-8ED8-45E83AD25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8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CBCE-7DEF-4510-B6E7-2F712735411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A6D7-B2A9-4152-8ED8-45E83AD25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2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CBCE-7DEF-4510-B6E7-2F712735411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A6D7-B2A9-4152-8ED8-45E83AD25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3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CBCE-7DEF-4510-B6E7-2F712735411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A6D7-B2A9-4152-8ED8-45E83AD25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CBCE-7DEF-4510-B6E7-2F712735411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A6D7-B2A9-4152-8ED8-45E83AD25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8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CBCE-7DEF-4510-B6E7-2F712735411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A6D7-B2A9-4152-8ED8-45E83AD25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7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CBCE-7DEF-4510-B6E7-2F712735411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A6D7-B2A9-4152-8ED8-45E83AD25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7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CBCE-7DEF-4510-B6E7-2F712735411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A6D7-B2A9-4152-8ED8-45E83AD25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8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ECBCE-7DEF-4510-B6E7-2F712735411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CA6D7-B2A9-4152-8ED8-45E83AD25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8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26" Type="http://schemas.openxmlformats.org/officeDocument/2006/relationships/image" Target="../media/image41.png"/><Relationship Id="rId3" Type="http://schemas.openxmlformats.org/officeDocument/2006/relationships/image" Target="../media/image18.jpeg"/><Relationship Id="rId21" Type="http://schemas.openxmlformats.org/officeDocument/2006/relationships/image" Target="../media/image36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23" Type="http://schemas.openxmlformats.org/officeDocument/2006/relationships/image" Target="../media/image38.jpeg"/><Relationship Id="rId28" Type="http://schemas.openxmlformats.org/officeDocument/2006/relationships/image" Target="../media/image43.pn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31" Type="http://schemas.openxmlformats.org/officeDocument/2006/relationships/image" Target="../media/image46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Relationship Id="rId22" Type="http://schemas.openxmlformats.org/officeDocument/2006/relationships/image" Target="../media/image37.jpe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9">
            <a:extLst>
              <a:ext uri="{FF2B5EF4-FFF2-40B4-BE49-F238E27FC236}">
                <a16:creationId xmlns:a16="http://schemas.microsoft.com/office/drawing/2014/main" id="{49035E46-FD74-47A5-8A7E-C11F1EA0D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17145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B3D716-0998-4C45-9BC8-11941AED5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7" t="21884"/>
          <a:stretch>
            <a:fillRect/>
          </a:stretch>
        </p:blipFill>
        <p:spPr bwMode="auto">
          <a:xfrm>
            <a:off x="1943100" y="931863"/>
            <a:ext cx="4967288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1D9B0E-D6DB-4AEF-A418-7A4EC6F3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3768725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F9B9EA-ED3B-4E4B-8971-96A19239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565275"/>
            <a:ext cx="9461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icture containing sky, yellow&#10;&#10;Description generated with high confidence">
            <a:extLst>
              <a:ext uri="{FF2B5EF4-FFF2-40B4-BE49-F238E27FC236}">
                <a16:creationId xmlns:a16="http://schemas.microsoft.com/office/drawing/2014/main" id="{34C507F8-EF01-421F-A468-B782247D3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63500"/>
            <a:ext cx="10937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C3A13D1-D6F8-4F19-B438-9D9B760FD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533650"/>
            <a:ext cx="11652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7D20D40-9EE8-44AD-B153-30E6C5410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6675"/>
            <a:ext cx="1016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FBF577-243D-4AB8-AFE1-8873A2E3C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4527550"/>
            <a:ext cx="13160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FB48D0-D82B-4A0F-8CF6-76E2E9535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028700"/>
            <a:ext cx="13906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AE35E77-431C-4017-9634-A7488A9F7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31775"/>
            <a:ext cx="19970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A close up of a logo&#10;&#10;Description generated with high confidence">
            <a:extLst>
              <a:ext uri="{FF2B5EF4-FFF2-40B4-BE49-F238E27FC236}">
                <a16:creationId xmlns:a16="http://schemas.microsoft.com/office/drawing/2014/main" id="{C1234D62-59FD-4975-87AA-FFD00B32E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4611688"/>
            <a:ext cx="14081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A close up of a sign&#10;&#10;Description generated with high confidence">
            <a:extLst>
              <a:ext uri="{FF2B5EF4-FFF2-40B4-BE49-F238E27FC236}">
                <a16:creationId xmlns:a16="http://schemas.microsoft.com/office/drawing/2014/main" id="{93CCEB71-3986-4B02-82E6-A08157EC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8388"/>
            <a:ext cx="1497013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C3DE2FE-3879-4C64-9BF8-AF8EE33B5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2455863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198AB968-A662-40F8-8808-BEA3FE6FB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27000"/>
            <a:ext cx="10493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3DCF34C-40DB-4637-AFDC-E7095F553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3581400"/>
            <a:ext cx="12001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7122DE0-F7F8-440C-B7EC-CDC3C3B89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263" y="5922963"/>
            <a:ext cx="6467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70C0"/>
                </a:solidFill>
              </a:rPr>
              <a:t>ONE MISSION – ONE TEAM</a:t>
            </a:r>
          </a:p>
        </p:txBody>
      </p:sp>
      <p:sp>
        <p:nvSpPr>
          <p:cNvPr id="42002" name="Slide Number Placeholder 1">
            <a:extLst>
              <a:ext uri="{FF2B5EF4-FFF2-40B4-BE49-F238E27FC236}">
                <a16:creationId xmlns:a16="http://schemas.microsoft.com/office/drawing/2014/main" id="{65AFCC1C-195B-455E-8706-02002EC37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492875"/>
            <a:ext cx="7302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86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14BE995A-EC48-46D0-85E3-6199CD7EE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175" y="-150654"/>
            <a:ext cx="7886700" cy="1325563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TIM in Massachusetts</a:t>
            </a:r>
          </a:p>
        </p:txBody>
      </p:sp>
      <p:sp>
        <p:nvSpPr>
          <p:cNvPr id="50187" name="Slide Number Placeholder 2">
            <a:extLst>
              <a:ext uri="{FF2B5EF4-FFF2-40B4-BE49-F238E27FC236}">
                <a16:creationId xmlns:a16="http://schemas.microsoft.com/office/drawing/2014/main" id="{9BE270F9-E737-4D27-814C-13D3028E6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400"/>
              </a:spcBef>
              <a:buClr>
                <a:srgbClr val="2D2863"/>
              </a:buClr>
              <a:buChar char="•"/>
              <a:defRPr sz="3000">
                <a:solidFill>
                  <a:srgbClr val="1C1C1C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500"/>
              </a:spcBef>
              <a:buClr>
                <a:srgbClr val="2D2863"/>
              </a:buClr>
              <a:buFont typeface="Arial" panose="020B0604020202020204" pitchFamily="34" charset="0"/>
              <a:buChar char="–"/>
              <a:defRPr sz="2800">
                <a:solidFill>
                  <a:srgbClr val="1C1C1C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2D2863"/>
              </a:buClr>
              <a:buChar char="•"/>
              <a:defRPr sz="2400">
                <a:solidFill>
                  <a:srgbClr val="1C1C1C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2D2863"/>
              </a:buClr>
              <a:buFont typeface="Arial" panose="020B0604020202020204" pitchFamily="34" charset="0"/>
              <a:buChar char="–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8FE970-3EBC-4530-9E85-C9FDA944D5C9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50179" name="Rectangle 19">
            <a:extLst>
              <a:ext uri="{FF2B5EF4-FFF2-40B4-BE49-F238E27FC236}">
                <a16:creationId xmlns:a16="http://schemas.microsoft.com/office/drawing/2014/main" id="{B9B2D28D-84DC-4DAC-9993-E55AA7057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17145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400"/>
              </a:spcBef>
              <a:buClr>
                <a:srgbClr val="2D2863"/>
              </a:buClr>
              <a:buChar char="•"/>
              <a:defRPr sz="3000">
                <a:solidFill>
                  <a:srgbClr val="1C1C1C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500"/>
              </a:spcBef>
              <a:buClr>
                <a:srgbClr val="2D2863"/>
              </a:buClr>
              <a:buFont typeface="Arial" panose="020B0604020202020204" pitchFamily="34" charset="0"/>
              <a:buChar char="–"/>
              <a:defRPr sz="2800">
                <a:solidFill>
                  <a:srgbClr val="1C1C1C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2D2863"/>
              </a:buClr>
              <a:buChar char="•"/>
              <a:defRPr sz="2400">
                <a:solidFill>
                  <a:srgbClr val="1C1C1C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2D2863"/>
              </a:buClr>
              <a:buFont typeface="Arial" panose="020B0604020202020204" pitchFamily="34" charset="0"/>
              <a:buChar char="–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183" name="Line 16">
            <a:extLst>
              <a:ext uri="{FF2B5EF4-FFF2-40B4-BE49-F238E27FC236}">
                <a16:creationId xmlns:a16="http://schemas.microsoft.com/office/drawing/2014/main" id="{97D61C30-73FA-473A-BA87-69BC94956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3925" y="0"/>
            <a:ext cx="0" cy="990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TextBox 7">
            <a:extLst>
              <a:ext uri="{FF2B5EF4-FFF2-40B4-BE49-F238E27FC236}">
                <a16:creationId xmlns:a16="http://schemas.microsoft.com/office/drawing/2014/main" id="{886A26D0-5817-468D-9CDB-5226C09BE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952500"/>
            <a:ext cx="876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400"/>
              </a:spcBef>
              <a:buClr>
                <a:srgbClr val="2D2863"/>
              </a:buClr>
              <a:buChar char="•"/>
              <a:defRPr sz="3000">
                <a:solidFill>
                  <a:srgbClr val="1C1C1C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500"/>
              </a:spcBef>
              <a:buClr>
                <a:srgbClr val="2D2863"/>
              </a:buClr>
              <a:buFont typeface="Arial" panose="020B0604020202020204" pitchFamily="34" charset="0"/>
              <a:buChar char="–"/>
              <a:defRPr sz="2800">
                <a:solidFill>
                  <a:srgbClr val="1C1C1C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2D2863"/>
              </a:buClr>
              <a:buChar char="•"/>
              <a:defRPr sz="2400">
                <a:solidFill>
                  <a:srgbClr val="1C1C1C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2D2863"/>
              </a:buClr>
              <a:buFont typeface="Arial" panose="020B0604020202020204" pitchFamily="34" charset="0"/>
              <a:buChar char="–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4 Hour Responder Program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			Massachusetts Goals</a:t>
            </a:r>
          </a:p>
        </p:txBody>
      </p:sp>
      <p:sp>
        <p:nvSpPr>
          <p:cNvPr id="50185" name="TextBox 8">
            <a:extLst>
              <a:ext uri="{FF2B5EF4-FFF2-40B4-BE49-F238E27FC236}">
                <a16:creationId xmlns:a16="http://schemas.microsoft.com/office/drawing/2014/main" id="{F5E0C3CB-6D62-49B5-8F62-21269AEDB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2" y="2116140"/>
            <a:ext cx="87788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2400"/>
              </a:spcBef>
              <a:buClr>
                <a:srgbClr val="2D2863"/>
              </a:buClr>
              <a:buChar char="•"/>
              <a:defRPr sz="3000">
                <a:solidFill>
                  <a:srgbClr val="1C1C1C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500"/>
              </a:spcBef>
              <a:buClr>
                <a:srgbClr val="2D2863"/>
              </a:buClr>
              <a:buFont typeface="Arial" panose="020B0604020202020204" pitchFamily="34" charset="0"/>
              <a:buChar char="–"/>
              <a:defRPr sz="2800">
                <a:solidFill>
                  <a:srgbClr val="1C1C1C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2D2863"/>
              </a:buClr>
              <a:buChar char="•"/>
              <a:defRPr sz="2400">
                <a:solidFill>
                  <a:srgbClr val="1C1C1C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2D2863"/>
              </a:buClr>
              <a:buFont typeface="Arial" panose="020B0604020202020204" pitchFamily="34" charset="0"/>
              <a:buChar char="–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2600">
                <a:solidFill>
                  <a:schemeClr val="tx1"/>
                </a:solidFill>
              </a:rPr>
              <a:t>Eliminate operational and agency barriers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2600">
                <a:solidFill>
                  <a:schemeClr val="tx1"/>
                </a:solidFill>
              </a:rPr>
              <a:t>Improve integrated response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2600">
                <a:solidFill>
                  <a:schemeClr val="tx1"/>
                </a:solidFill>
              </a:rPr>
              <a:t>Enhance pre-incident communication and coordination</a:t>
            </a:r>
          </a:p>
        </p:txBody>
      </p:sp>
      <p:pic>
        <p:nvPicPr>
          <p:cNvPr id="50186" name="Picture 4">
            <a:extLst>
              <a:ext uri="{FF2B5EF4-FFF2-40B4-BE49-F238E27FC236}">
                <a16:creationId xmlns:a16="http://schemas.microsoft.com/office/drawing/2014/main" id="{167CE901-BD2E-4046-A262-DE3750387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1" b="39006"/>
          <a:stretch>
            <a:fillRect/>
          </a:stretch>
        </p:blipFill>
        <p:spPr bwMode="auto">
          <a:xfrm>
            <a:off x="452440" y="4125913"/>
            <a:ext cx="843438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8D9416-B715-4293-9F2C-32A9694E8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7" t="21884"/>
          <a:stretch>
            <a:fillRect/>
          </a:stretch>
        </p:blipFill>
        <p:spPr bwMode="auto">
          <a:xfrm>
            <a:off x="7768730" y="99468"/>
            <a:ext cx="1141223" cy="110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581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9" name="Slide Number Placeholder 3">
            <a:extLst>
              <a:ext uri="{FF2B5EF4-FFF2-40B4-BE49-F238E27FC236}">
                <a16:creationId xmlns:a16="http://schemas.microsoft.com/office/drawing/2014/main" id="{3D0DCC29-9CB4-4CDC-ACB5-4C3FBD57F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400"/>
              </a:spcBef>
              <a:buClr>
                <a:srgbClr val="2D2863"/>
              </a:buClr>
              <a:buChar char="•"/>
              <a:defRPr sz="3000">
                <a:solidFill>
                  <a:srgbClr val="1C1C1C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500"/>
              </a:spcBef>
              <a:buClr>
                <a:srgbClr val="2D2863"/>
              </a:buClr>
              <a:buFont typeface="Arial" panose="020B0604020202020204" pitchFamily="34" charset="0"/>
              <a:buChar char="–"/>
              <a:defRPr sz="2800">
                <a:solidFill>
                  <a:srgbClr val="1C1C1C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2D2863"/>
              </a:buClr>
              <a:buChar char="•"/>
              <a:defRPr sz="2400">
                <a:solidFill>
                  <a:srgbClr val="1C1C1C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2D2863"/>
              </a:buClr>
              <a:buFont typeface="Arial" panose="020B0604020202020204" pitchFamily="34" charset="0"/>
              <a:buChar char="–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7E7644-0E71-4F7E-A0AE-F073BEF7C379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186372" name="Rectangle 19">
            <a:extLst>
              <a:ext uri="{FF2B5EF4-FFF2-40B4-BE49-F238E27FC236}">
                <a16:creationId xmlns:a16="http://schemas.microsoft.com/office/drawing/2014/main" id="{2F398395-F793-41C8-8104-E16D6FF26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17145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400"/>
              </a:spcBef>
              <a:buClr>
                <a:srgbClr val="2D2863"/>
              </a:buClr>
              <a:buChar char="•"/>
              <a:defRPr sz="3000">
                <a:solidFill>
                  <a:srgbClr val="1C1C1C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500"/>
              </a:spcBef>
              <a:buClr>
                <a:srgbClr val="2D2863"/>
              </a:buClr>
              <a:buFont typeface="Arial" panose="020B0604020202020204" pitchFamily="34" charset="0"/>
              <a:buChar char="–"/>
              <a:defRPr sz="2800">
                <a:solidFill>
                  <a:srgbClr val="1C1C1C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2D2863"/>
              </a:buClr>
              <a:buChar char="•"/>
              <a:defRPr sz="2400">
                <a:solidFill>
                  <a:srgbClr val="1C1C1C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2D2863"/>
              </a:buClr>
              <a:buFont typeface="Arial" panose="020B0604020202020204" pitchFamily="34" charset="0"/>
              <a:buChar char="–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6375" name="Line 16">
            <a:extLst>
              <a:ext uri="{FF2B5EF4-FFF2-40B4-BE49-F238E27FC236}">
                <a16:creationId xmlns:a16="http://schemas.microsoft.com/office/drawing/2014/main" id="{8E213907-086B-4E43-AF65-A306256AD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3925" y="0"/>
            <a:ext cx="0" cy="990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A picture containing photo&#10;&#10;Description generated with high confidence">
            <a:extLst>
              <a:ext uri="{FF2B5EF4-FFF2-40B4-BE49-F238E27FC236}">
                <a16:creationId xmlns:a16="http://schemas.microsoft.com/office/drawing/2014/main" id="{ABC0A8D4-6E77-40B3-8B63-DB71C3F3F2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26" t="6371" r="6752" b="6673"/>
          <a:stretch/>
        </p:blipFill>
        <p:spPr>
          <a:xfrm>
            <a:off x="5911101" y="1734094"/>
            <a:ext cx="2820881" cy="3917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6378" name="Picture 14" descr="A picture containing road, person&#10;&#10;Description generated with high confidence">
            <a:extLst>
              <a:ext uri="{FF2B5EF4-FFF2-40B4-BE49-F238E27FC236}">
                <a16:creationId xmlns:a16="http://schemas.microsoft.com/office/drawing/2014/main" id="{9BEB6C16-3508-4CA3-9E09-B4FF342AF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35" y="3226346"/>
            <a:ext cx="2298597" cy="3305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3FDBDF-15B5-41A1-8DB8-1EDB8B190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1516992"/>
            <a:ext cx="4552948" cy="4351338"/>
          </a:xfrm>
        </p:spPr>
        <p:txBody>
          <a:bodyPr>
            <a:normAutofit/>
          </a:bodyPr>
          <a:lstStyle/>
          <a:p>
            <a:r>
              <a:rPr lang="en-US" dirty="0"/>
              <a:t>4 Hour Responder TIM required in all municipal and state police academies</a:t>
            </a:r>
          </a:p>
          <a:p>
            <a:r>
              <a:rPr lang="en-US" dirty="0"/>
              <a:t>Authorized to award EMS continuing education credit</a:t>
            </a:r>
          </a:p>
          <a:p>
            <a:r>
              <a:rPr lang="en-US" dirty="0"/>
              <a:t>Joint full-scale exercises </a:t>
            </a:r>
          </a:p>
          <a:p>
            <a:r>
              <a:rPr lang="en-US" dirty="0"/>
              <a:t>URM AND URM Field Book</a:t>
            </a:r>
          </a:p>
          <a:p>
            <a:r>
              <a:rPr lang="en-US" dirty="0"/>
              <a:t>Emergency contacts database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64A6BA-3AAA-46B3-BFD9-03C294B8A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7" t="21884"/>
          <a:stretch>
            <a:fillRect/>
          </a:stretch>
        </p:blipFill>
        <p:spPr bwMode="auto">
          <a:xfrm>
            <a:off x="7768730" y="99468"/>
            <a:ext cx="1141223" cy="110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75FFE4F-5D28-4D85-BB94-FDDAB1419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175" y="-150654"/>
            <a:ext cx="7886700" cy="1325563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Massachusetts TIM Task Force</a:t>
            </a:r>
          </a:p>
        </p:txBody>
      </p:sp>
    </p:spTree>
    <p:extLst>
      <p:ext uri="{BB962C8B-B14F-4D97-AF65-F5344CB8AC3E}">
        <p14:creationId xmlns:p14="http://schemas.microsoft.com/office/powerpoint/2010/main" val="694052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1">
            <a:extLst>
              <a:ext uri="{FF2B5EF4-FFF2-40B4-BE49-F238E27FC236}">
                <a16:creationId xmlns:a16="http://schemas.microsoft.com/office/drawing/2014/main" id="{ACE984DB-006C-4D1D-9B1C-D0D1AD3C5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/>
            </a:br>
            <a:r>
              <a:rPr lang="en-US" altLang="en-US"/>
              <a:t>Vehicle Positioning </a:t>
            </a:r>
          </a:p>
        </p:txBody>
      </p:sp>
      <p:sp>
        <p:nvSpPr>
          <p:cNvPr id="214382" name="Slide Number Placeholder 2">
            <a:extLst>
              <a:ext uri="{FF2B5EF4-FFF2-40B4-BE49-F238E27FC236}">
                <a16:creationId xmlns:a16="http://schemas.microsoft.com/office/drawing/2014/main" id="{942EA44A-88E2-4F7F-9948-115F96C65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400"/>
              </a:spcBef>
              <a:buClr>
                <a:srgbClr val="2D2863"/>
              </a:buClr>
              <a:buChar char="•"/>
              <a:defRPr sz="3000">
                <a:solidFill>
                  <a:srgbClr val="1C1C1C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500"/>
              </a:spcBef>
              <a:buClr>
                <a:srgbClr val="2D2863"/>
              </a:buClr>
              <a:buFont typeface="Arial" panose="020B0604020202020204" pitchFamily="34" charset="0"/>
              <a:buChar char="–"/>
              <a:defRPr sz="2800">
                <a:solidFill>
                  <a:srgbClr val="1C1C1C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2D2863"/>
              </a:buClr>
              <a:buChar char="•"/>
              <a:defRPr sz="2400">
                <a:solidFill>
                  <a:srgbClr val="1C1C1C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2D2863"/>
              </a:buClr>
              <a:buFont typeface="Arial" panose="020B0604020202020204" pitchFamily="34" charset="0"/>
              <a:buChar char="–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CDE30B-B8B6-4B8A-9349-CA98A7612807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214020" name="Rectangle 19">
            <a:extLst>
              <a:ext uri="{FF2B5EF4-FFF2-40B4-BE49-F238E27FC236}">
                <a16:creationId xmlns:a16="http://schemas.microsoft.com/office/drawing/2014/main" id="{73CF90F5-1448-4E47-B2DA-C89F58F95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17145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400"/>
              </a:spcBef>
              <a:buClr>
                <a:srgbClr val="2D2863"/>
              </a:buClr>
              <a:buChar char="•"/>
              <a:defRPr sz="3000">
                <a:solidFill>
                  <a:srgbClr val="1C1C1C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500"/>
              </a:spcBef>
              <a:buClr>
                <a:srgbClr val="2D2863"/>
              </a:buClr>
              <a:buFont typeface="Arial" panose="020B0604020202020204" pitchFamily="34" charset="0"/>
              <a:buChar char="–"/>
              <a:defRPr sz="2800">
                <a:solidFill>
                  <a:srgbClr val="1C1C1C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2D2863"/>
              </a:buClr>
              <a:buChar char="•"/>
              <a:defRPr sz="2400">
                <a:solidFill>
                  <a:srgbClr val="1C1C1C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2D2863"/>
              </a:buClr>
              <a:buFont typeface="Arial" panose="020B0604020202020204" pitchFamily="34" charset="0"/>
              <a:buChar char="–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4022" name="Line 16">
            <a:extLst>
              <a:ext uri="{FF2B5EF4-FFF2-40B4-BE49-F238E27FC236}">
                <a16:creationId xmlns:a16="http://schemas.microsoft.com/office/drawing/2014/main" id="{E91F9C79-D24E-45DF-9F48-1B6EEE86D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3925" y="0"/>
            <a:ext cx="0" cy="990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D91E5962-DB73-4D5C-873A-9F503BDBC0A1}"/>
              </a:ext>
            </a:extLst>
          </p:cNvPr>
          <p:cNvSpPr/>
          <p:nvPr/>
        </p:nvSpPr>
        <p:spPr bwMode="auto">
          <a:xfrm>
            <a:off x="4152900" y="4184652"/>
            <a:ext cx="4965700" cy="1427163"/>
          </a:xfrm>
          <a:prstGeom prst="rect">
            <a:avLst/>
          </a:prstGeom>
          <a:solidFill>
            <a:srgbClr val="679E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6484632D-6099-4EFC-9347-8E4F70881762}"/>
              </a:ext>
            </a:extLst>
          </p:cNvPr>
          <p:cNvSpPr/>
          <p:nvPr/>
        </p:nvSpPr>
        <p:spPr bwMode="auto">
          <a:xfrm>
            <a:off x="2338390" y="4213227"/>
            <a:ext cx="866775" cy="500063"/>
          </a:xfrm>
          <a:prstGeom prst="rect">
            <a:avLst/>
          </a:prstGeom>
          <a:solidFill>
            <a:srgbClr val="9966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338AEDB0-D05A-48D7-B57E-A32A5899552C}"/>
              </a:ext>
            </a:extLst>
          </p:cNvPr>
          <p:cNvSpPr/>
          <p:nvPr/>
        </p:nvSpPr>
        <p:spPr bwMode="auto">
          <a:xfrm>
            <a:off x="2287588" y="4198938"/>
            <a:ext cx="760412" cy="487362"/>
          </a:xfrm>
          <a:prstGeom prst="rect">
            <a:avLst/>
          </a:prstGeom>
          <a:solidFill>
            <a:srgbClr val="2929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F1B871EB-8A86-4B5E-90EE-C30760A6129C}"/>
              </a:ext>
            </a:extLst>
          </p:cNvPr>
          <p:cNvSpPr/>
          <p:nvPr/>
        </p:nvSpPr>
        <p:spPr bwMode="auto">
          <a:xfrm>
            <a:off x="3181350" y="5276850"/>
            <a:ext cx="762000" cy="376238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A3039565-C0C1-46EB-B2C5-B8A49B6A54EC}"/>
              </a:ext>
            </a:extLst>
          </p:cNvPr>
          <p:cNvSpPr/>
          <p:nvPr/>
        </p:nvSpPr>
        <p:spPr bwMode="auto">
          <a:xfrm>
            <a:off x="-6349" y="974725"/>
            <a:ext cx="9129713" cy="3011488"/>
          </a:xfrm>
          <a:prstGeom prst="rect">
            <a:avLst/>
          </a:prstGeom>
          <a:solidFill>
            <a:srgbClr val="95D15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CAE56DE-9A8F-4052-A230-9A3BB1353FCC}"/>
              </a:ext>
            </a:extLst>
          </p:cNvPr>
          <p:cNvSpPr txBox="1">
            <a:spLocks/>
          </p:cNvSpPr>
          <p:nvPr/>
        </p:nvSpPr>
        <p:spPr>
          <a:xfrm>
            <a:off x="1163640" y="6356352"/>
            <a:ext cx="542925" cy="161925"/>
          </a:xfrm>
          <a:prstGeom prst="rect">
            <a:avLst/>
          </a:prstGeom>
        </p:spPr>
        <p:txBody>
          <a:bodyPr anchor="b"/>
          <a:lstStyle>
            <a:lvl1pPr marL="342900" indent="-3429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2D2863"/>
              </a:buClr>
              <a:buChar char="•"/>
              <a:defRPr sz="30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2D2863"/>
              </a:buClr>
              <a:buFont typeface="Arial" charset="0"/>
              <a:buChar char="–"/>
              <a:defRPr sz="2800">
                <a:solidFill>
                  <a:srgbClr val="1C1C1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2D2863"/>
              </a:buClr>
              <a:buChar char="•"/>
              <a:defRPr sz="2400">
                <a:solidFill>
                  <a:srgbClr val="1C1C1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charset="0"/>
              <a:buChar char="–"/>
              <a:defRPr sz="2000">
                <a:solidFill>
                  <a:srgbClr val="1C1C1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charset="0"/>
              <a:buChar char="»"/>
              <a:defRPr sz="2000">
                <a:solidFill>
                  <a:srgbClr val="1C1C1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30000"/>
              </a:buClr>
              <a:buFont typeface="Arial" charset="0"/>
              <a:buChar char="»"/>
              <a:defRPr sz="2000">
                <a:solidFill>
                  <a:srgbClr val="64646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30000"/>
              </a:buClr>
              <a:buFont typeface="Arial" charset="0"/>
              <a:buChar char="»"/>
              <a:defRPr sz="2000">
                <a:solidFill>
                  <a:srgbClr val="64646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30000"/>
              </a:buClr>
              <a:buFont typeface="Arial" charset="0"/>
              <a:buChar char="»"/>
              <a:defRPr sz="2000">
                <a:solidFill>
                  <a:srgbClr val="64646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30000"/>
              </a:buClr>
              <a:buFont typeface="Arial" charset="0"/>
              <a:buChar char="»"/>
              <a:defRPr sz="2000">
                <a:solidFill>
                  <a:srgbClr val="646464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endParaRPr lang="en-US" b="1" kern="0" dirty="0">
              <a:solidFill>
                <a:srgbClr val="3B54A3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A043C5-E911-4990-AB45-D0DA6C592260}"/>
              </a:ext>
            </a:extLst>
          </p:cNvPr>
          <p:cNvSpPr/>
          <p:nvPr/>
        </p:nvSpPr>
        <p:spPr>
          <a:xfrm>
            <a:off x="17463" y="5564190"/>
            <a:ext cx="1833562" cy="714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7F3267-D4F4-43F5-B65C-F2A709DD6A87}"/>
              </a:ext>
            </a:extLst>
          </p:cNvPr>
          <p:cNvSpPr/>
          <p:nvPr/>
        </p:nvSpPr>
        <p:spPr>
          <a:xfrm flipV="1">
            <a:off x="2365375" y="4013200"/>
            <a:ext cx="3189288" cy="90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40E004A-12F1-4B56-8A41-11539C2BC77A}"/>
              </a:ext>
            </a:extLst>
          </p:cNvPr>
          <p:cNvSpPr/>
          <p:nvPr/>
        </p:nvSpPr>
        <p:spPr bwMode="auto">
          <a:xfrm>
            <a:off x="-19050" y="6313488"/>
            <a:ext cx="1873250" cy="260350"/>
          </a:xfrm>
          <a:prstGeom prst="rect">
            <a:avLst/>
          </a:prstGeom>
          <a:solidFill>
            <a:srgbClr val="000000">
              <a:alpha val="7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EA4432C-84EC-4B5D-9507-D68D9C9F5A6D}"/>
              </a:ext>
            </a:extLst>
          </p:cNvPr>
          <p:cNvSpPr/>
          <p:nvPr/>
        </p:nvSpPr>
        <p:spPr bwMode="auto">
          <a:xfrm>
            <a:off x="-14287" y="4929188"/>
            <a:ext cx="1873251" cy="260350"/>
          </a:xfrm>
          <a:prstGeom prst="rect">
            <a:avLst/>
          </a:prstGeom>
          <a:solidFill>
            <a:srgbClr val="000000">
              <a:alpha val="7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7AA1A650-1E76-4AAE-8483-E70A74F60141}"/>
              </a:ext>
            </a:extLst>
          </p:cNvPr>
          <p:cNvSpPr txBox="1">
            <a:spLocks/>
          </p:cNvSpPr>
          <p:nvPr/>
        </p:nvSpPr>
        <p:spPr>
          <a:xfrm>
            <a:off x="1163640" y="6356352"/>
            <a:ext cx="542925" cy="161925"/>
          </a:xfrm>
          <a:prstGeom prst="rect">
            <a:avLst/>
          </a:prstGeom>
        </p:spPr>
        <p:txBody>
          <a:bodyPr anchor="b"/>
          <a:lstStyle>
            <a:lvl1pPr marL="342900" indent="-3429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2D2863"/>
              </a:buClr>
              <a:buChar char="•"/>
              <a:defRPr sz="30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2D2863"/>
              </a:buClr>
              <a:buFont typeface="Arial" charset="0"/>
              <a:buChar char="–"/>
              <a:defRPr sz="2800">
                <a:solidFill>
                  <a:srgbClr val="1C1C1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2D2863"/>
              </a:buClr>
              <a:buChar char="•"/>
              <a:defRPr sz="2400">
                <a:solidFill>
                  <a:srgbClr val="1C1C1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charset="0"/>
              <a:buChar char="–"/>
              <a:defRPr sz="2000">
                <a:solidFill>
                  <a:srgbClr val="1C1C1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charset="0"/>
              <a:buChar char="»"/>
              <a:defRPr sz="2000">
                <a:solidFill>
                  <a:srgbClr val="1C1C1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30000"/>
              </a:buClr>
              <a:buFont typeface="Arial" charset="0"/>
              <a:buChar char="»"/>
              <a:defRPr sz="2000">
                <a:solidFill>
                  <a:srgbClr val="64646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30000"/>
              </a:buClr>
              <a:buFont typeface="Arial" charset="0"/>
              <a:buChar char="»"/>
              <a:defRPr sz="2000">
                <a:solidFill>
                  <a:srgbClr val="64646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30000"/>
              </a:buClr>
              <a:buFont typeface="Arial" charset="0"/>
              <a:buChar char="»"/>
              <a:defRPr sz="2000">
                <a:solidFill>
                  <a:srgbClr val="64646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30000"/>
              </a:buClr>
              <a:buFont typeface="Arial" charset="0"/>
              <a:buChar char="»"/>
              <a:defRPr sz="2000">
                <a:solidFill>
                  <a:srgbClr val="646464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endParaRPr lang="en-US" b="1" kern="0" dirty="0">
              <a:solidFill>
                <a:srgbClr val="3B54A3"/>
              </a:solidFill>
            </a:endParaRPr>
          </a:p>
        </p:txBody>
      </p:sp>
      <p:pic>
        <p:nvPicPr>
          <p:cNvPr id="214034" name="Picture 77" descr="A picture containing indoor, building&#10;&#10;Description generated with very high confidence">
            <a:extLst>
              <a:ext uri="{FF2B5EF4-FFF2-40B4-BE49-F238E27FC236}">
                <a16:creationId xmlns:a16="http://schemas.microsoft.com/office/drawing/2014/main" id="{C8956522-2834-455C-A0D7-572E9CF44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5045077"/>
            <a:ext cx="87153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35" name="Picture 78" descr="A circuit board&#10;&#10;Description generated with high confidence">
            <a:extLst>
              <a:ext uri="{FF2B5EF4-FFF2-40B4-BE49-F238E27FC236}">
                <a16:creationId xmlns:a16="http://schemas.microsoft.com/office/drawing/2014/main" id="{2A1B6E22-F6A4-4DBE-ACE0-60E2FFEDD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5189538"/>
            <a:ext cx="41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36" name="Picture 79" descr="A sign on the side of a building&#10;&#10;Description generated with high confidence">
            <a:extLst>
              <a:ext uri="{FF2B5EF4-FFF2-40B4-BE49-F238E27FC236}">
                <a16:creationId xmlns:a16="http://schemas.microsoft.com/office/drawing/2014/main" id="{37E7B12D-885D-47B0-B7DF-898B85CBA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0"/>
          <a:stretch>
            <a:fillRect/>
          </a:stretch>
        </p:blipFill>
        <p:spPr bwMode="auto">
          <a:xfrm>
            <a:off x="1273177" y="5057777"/>
            <a:ext cx="5810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37" name="Picture 80" descr="A picture containing building, outdoor&#10;&#10;Description generated with very high confidence">
            <a:extLst>
              <a:ext uri="{FF2B5EF4-FFF2-40B4-BE49-F238E27FC236}">
                <a16:creationId xmlns:a16="http://schemas.microsoft.com/office/drawing/2014/main" id="{CA0CAA09-12F7-4F7E-8776-3A6CC2DB5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31"/>
          <a:stretch>
            <a:fillRect/>
          </a:stretch>
        </p:blipFill>
        <p:spPr bwMode="auto">
          <a:xfrm>
            <a:off x="-17462" y="6313490"/>
            <a:ext cx="438151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38" name="Picture 81" descr="A close up of a brick building&#10;&#10;Description generated with high confidence">
            <a:extLst>
              <a:ext uri="{FF2B5EF4-FFF2-40B4-BE49-F238E27FC236}">
                <a16:creationId xmlns:a16="http://schemas.microsoft.com/office/drawing/2014/main" id="{A64AAAF9-1411-4EE7-817D-DBEC720C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8"/>
          <a:stretch>
            <a:fillRect/>
          </a:stretch>
        </p:blipFill>
        <p:spPr bwMode="auto">
          <a:xfrm>
            <a:off x="436565" y="6308727"/>
            <a:ext cx="8667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39" name="Picture 82" descr="A picture containing indoor, building&#10;&#10;Description generated with very high confidence">
            <a:extLst>
              <a:ext uri="{FF2B5EF4-FFF2-40B4-BE49-F238E27FC236}">
                <a16:creationId xmlns:a16="http://schemas.microsoft.com/office/drawing/2014/main" id="{2D6527E4-46CE-43A6-8D23-4A17CB06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14" b="37071"/>
          <a:stretch>
            <a:fillRect/>
          </a:stretch>
        </p:blipFill>
        <p:spPr bwMode="auto">
          <a:xfrm>
            <a:off x="1331915" y="6316663"/>
            <a:ext cx="357187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4040" name="Straight Connector 83">
            <a:extLst>
              <a:ext uri="{FF2B5EF4-FFF2-40B4-BE49-F238E27FC236}">
                <a16:creationId xmlns:a16="http://schemas.microsoft.com/office/drawing/2014/main" id="{D8813E7E-77C5-4094-8E90-743099399E47}"/>
              </a:ext>
            </a:extLst>
          </p:cNvPr>
          <p:cNvCxnSpPr>
            <a:cxnSpLocks/>
          </p:cNvCxnSpPr>
          <p:nvPr/>
        </p:nvCxnSpPr>
        <p:spPr bwMode="auto">
          <a:xfrm>
            <a:off x="919163" y="5106990"/>
            <a:ext cx="0" cy="777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41" name="Straight Connector 85">
            <a:extLst>
              <a:ext uri="{FF2B5EF4-FFF2-40B4-BE49-F238E27FC236}">
                <a16:creationId xmlns:a16="http://schemas.microsoft.com/office/drawing/2014/main" id="{E3D15DE4-CD50-400B-8089-449FF51022E2}"/>
              </a:ext>
            </a:extLst>
          </p:cNvPr>
          <p:cNvCxnSpPr>
            <a:cxnSpLocks/>
          </p:cNvCxnSpPr>
          <p:nvPr/>
        </p:nvCxnSpPr>
        <p:spPr bwMode="auto">
          <a:xfrm>
            <a:off x="996950" y="5106990"/>
            <a:ext cx="0" cy="777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42" name="Straight Connector 87">
            <a:extLst>
              <a:ext uri="{FF2B5EF4-FFF2-40B4-BE49-F238E27FC236}">
                <a16:creationId xmlns:a16="http://schemas.microsoft.com/office/drawing/2014/main" id="{280ED914-49E6-4BA9-94E8-DAF294268E04}"/>
              </a:ext>
            </a:extLst>
          </p:cNvPr>
          <p:cNvCxnSpPr>
            <a:cxnSpLocks/>
          </p:cNvCxnSpPr>
          <p:nvPr/>
        </p:nvCxnSpPr>
        <p:spPr bwMode="auto">
          <a:xfrm>
            <a:off x="1154113" y="5106990"/>
            <a:ext cx="0" cy="777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43" name="Straight Connector 88">
            <a:extLst>
              <a:ext uri="{FF2B5EF4-FFF2-40B4-BE49-F238E27FC236}">
                <a16:creationId xmlns:a16="http://schemas.microsoft.com/office/drawing/2014/main" id="{608BDB85-BA85-414B-857A-21207D5023E6}"/>
              </a:ext>
            </a:extLst>
          </p:cNvPr>
          <p:cNvCxnSpPr>
            <a:cxnSpLocks/>
          </p:cNvCxnSpPr>
          <p:nvPr/>
        </p:nvCxnSpPr>
        <p:spPr bwMode="auto">
          <a:xfrm>
            <a:off x="1231900" y="5106990"/>
            <a:ext cx="0" cy="777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44" name="Straight Connector 90">
            <a:extLst>
              <a:ext uri="{FF2B5EF4-FFF2-40B4-BE49-F238E27FC236}">
                <a16:creationId xmlns:a16="http://schemas.microsoft.com/office/drawing/2014/main" id="{FE860F70-A3D5-467A-AAAD-73BC235E95D6}"/>
              </a:ext>
            </a:extLst>
          </p:cNvPr>
          <p:cNvCxnSpPr>
            <a:cxnSpLocks/>
          </p:cNvCxnSpPr>
          <p:nvPr/>
        </p:nvCxnSpPr>
        <p:spPr bwMode="auto">
          <a:xfrm>
            <a:off x="1076325" y="5106990"/>
            <a:ext cx="0" cy="777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45" name="Straight Connector 91">
            <a:extLst>
              <a:ext uri="{FF2B5EF4-FFF2-40B4-BE49-F238E27FC236}">
                <a16:creationId xmlns:a16="http://schemas.microsoft.com/office/drawing/2014/main" id="{5578D0B8-C91F-4618-85F2-56FFD514B20C}"/>
              </a:ext>
            </a:extLst>
          </p:cNvPr>
          <p:cNvCxnSpPr>
            <a:cxnSpLocks/>
          </p:cNvCxnSpPr>
          <p:nvPr/>
        </p:nvCxnSpPr>
        <p:spPr bwMode="auto">
          <a:xfrm>
            <a:off x="1303338" y="4973640"/>
            <a:ext cx="0" cy="777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46" name="Straight Connector 93">
            <a:extLst>
              <a:ext uri="{FF2B5EF4-FFF2-40B4-BE49-F238E27FC236}">
                <a16:creationId xmlns:a16="http://schemas.microsoft.com/office/drawing/2014/main" id="{9676B0E9-3E0B-4D97-BCA4-B4A7AC6D05F5}"/>
              </a:ext>
            </a:extLst>
          </p:cNvPr>
          <p:cNvCxnSpPr>
            <a:cxnSpLocks/>
          </p:cNvCxnSpPr>
          <p:nvPr/>
        </p:nvCxnSpPr>
        <p:spPr bwMode="auto">
          <a:xfrm>
            <a:off x="1387475" y="4973640"/>
            <a:ext cx="0" cy="777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47" name="Straight Connector 95">
            <a:extLst>
              <a:ext uri="{FF2B5EF4-FFF2-40B4-BE49-F238E27FC236}">
                <a16:creationId xmlns:a16="http://schemas.microsoft.com/office/drawing/2014/main" id="{9A022AB7-E1F6-4114-960B-33339C37EFCD}"/>
              </a:ext>
            </a:extLst>
          </p:cNvPr>
          <p:cNvCxnSpPr>
            <a:cxnSpLocks/>
          </p:cNvCxnSpPr>
          <p:nvPr/>
        </p:nvCxnSpPr>
        <p:spPr bwMode="auto">
          <a:xfrm>
            <a:off x="1555750" y="4973640"/>
            <a:ext cx="0" cy="777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48" name="Straight Connector 98">
            <a:extLst>
              <a:ext uri="{FF2B5EF4-FFF2-40B4-BE49-F238E27FC236}">
                <a16:creationId xmlns:a16="http://schemas.microsoft.com/office/drawing/2014/main" id="{604B472D-EAE9-4530-A5D1-76636897E90D}"/>
              </a:ext>
            </a:extLst>
          </p:cNvPr>
          <p:cNvCxnSpPr>
            <a:cxnSpLocks/>
          </p:cNvCxnSpPr>
          <p:nvPr/>
        </p:nvCxnSpPr>
        <p:spPr bwMode="auto">
          <a:xfrm>
            <a:off x="1471613" y="4973640"/>
            <a:ext cx="0" cy="777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49" name="Straight Connector 115">
            <a:extLst>
              <a:ext uri="{FF2B5EF4-FFF2-40B4-BE49-F238E27FC236}">
                <a16:creationId xmlns:a16="http://schemas.microsoft.com/office/drawing/2014/main" id="{ED546477-535E-4FBA-A5C0-FA542787819E}"/>
              </a:ext>
            </a:extLst>
          </p:cNvPr>
          <p:cNvCxnSpPr>
            <a:cxnSpLocks/>
          </p:cNvCxnSpPr>
          <p:nvPr/>
        </p:nvCxnSpPr>
        <p:spPr bwMode="auto">
          <a:xfrm>
            <a:off x="1639888" y="4973640"/>
            <a:ext cx="0" cy="777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50" name="Straight Connector 117">
            <a:extLst>
              <a:ext uri="{FF2B5EF4-FFF2-40B4-BE49-F238E27FC236}">
                <a16:creationId xmlns:a16="http://schemas.microsoft.com/office/drawing/2014/main" id="{889B4E7F-AEAA-4D9C-ABD1-37546708C33F}"/>
              </a:ext>
            </a:extLst>
          </p:cNvPr>
          <p:cNvCxnSpPr>
            <a:cxnSpLocks/>
          </p:cNvCxnSpPr>
          <p:nvPr/>
        </p:nvCxnSpPr>
        <p:spPr bwMode="auto">
          <a:xfrm>
            <a:off x="1724025" y="4973640"/>
            <a:ext cx="0" cy="777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51" name="Straight Connector 119">
            <a:extLst>
              <a:ext uri="{FF2B5EF4-FFF2-40B4-BE49-F238E27FC236}">
                <a16:creationId xmlns:a16="http://schemas.microsoft.com/office/drawing/2014/main" id="{03328803-0102-4E9C-8F7A-7114292DA80A}"/>
              </a:ext>
            </a:extLst>
          </p:cNvPr>
          <p:cNvCxnSpPr>
            <a:cxnSpLocks/>
          </p:cNvCxnSpPr>
          <p:nvPr/>
        </p:nvCxnSpPr>
        <p:spPr bwMode="auto">
          <a:xfrm>
            <a:off x="1809750" y="4973640"/>
            <a:ext cx="0" cy="777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52" name="Straight Connector 126">
            <a:extLst>
              <a:ext uri="{FF2B5EF4-FFF2-40B4-BE49-F238E27FC236}">
                <a16:creationId xmlns:a16="http://schemas.microsoft.com/office/drawing/2014/main" id="{61E4A6B1-32A5-4C2C-85CD-287DA4A7F3E4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711326" y="6429377"/>
            <a:ext cx="0" cy="5397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53" name="Straight Connector 127">
            <a:extLst>
              <a:ext uri="{FF2B5EF4-FFF2-40B4-BE49-F238E27FC236}">
                <a16:creationId xmlns:a16="http://schemas.microsoft.com/office/drawing/2014/main" id="{88469563-3590-4099-BC73-DD97256B89E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711326" y="6473827"/>
            <a:ext cx="0" cy="5397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CBD8F32-B892-4076-B448-F05BB68C874A}"/>
              </a:ext>
            </a:extLst>
          </p:cNvPr>
          <p:cNvSpPr/>
          <p:nvPr/>
        </p:nvSpPr>
        <p:spPr>
          <a:xfrm rot="16200000">
            <a:off x="1560515" y="5245102"/>
            <a:ext cx="695325" cy="85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244CF36-3260-4358-91A4-CFC5F094F3F5}"/>
              </a:ext>
            </a:extLst>
          </p:cNvPr>
          <p:cNvSpPr/>
          <p:nvPr/>
        </p:nvSpPr>
        <p:spPr>
          <a:xfrm rot="16200000">
            <a:off x="-161924" y="3111502"/>
            <a:ext cx="4659313" cy="4111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0D6691E-5825-42B3-BF12-70267C936186}"/>
              </a:ext>
            </a:extLst>
          </p:cNvPr>
          <p:cNvCxnSpPr>
            <a:cxnSpLocks/>
          </p:cNvCxnSpPr>
          <p:nvPr/>
        </p:nvCxnSpPr>
        <p:spPr>
          <a:xfrm>
            <a:off x="2171700" y="995363"/>
            <a:ext cx="0" cy="44894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FD3358D-73E5-4A22-96CF-1E467810BE79}"/>
              </a:ext>
            </a:extLst>
          </p:cNvPr>
          <p:cNvSpPr/>
          <p:nvPr/>
        </p:nvSpPr>
        <p:spPr>
          <a:xfrm rot="10800000">
            <a:off x="-71437" y="4767265"/>
            <a:ext cx="2038351" cy="1619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EA545B3-DECE-40A6-B82C-DDCF24296327}"/>
              </a:ext>
            </a:extLst>
          </p:cNvPr>
          <p:cNvSpPr/>
          <p:nvPr/>
        </p:nvSpPr>
        <p:spPr>
          <a:xfrm rot="10800000">
            <a:off x="2301875" y="4021138"/>
            <a:ext cx="6826250" cy="182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3A2CDCE-9672-4EFB-9358-CB599C2C6BD7}"/>
              </a:ext>
            </a:extLst>
          </p:cNvPr>
          <p:cNvSpPr/>
          <p:nvPr/>
        </p:nvSpPr>
        <p:spPr>
          <a:xfrm rot="16200000">
            <a:off x="3320258" y="4831557"/>
            <a:ext cx="1450975" cy="192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14DB04C6-52E7-4E29-9BCB-36B75E7297BF}"/>
              </a:ext>
            </a:extLst>
          </p:cNvPr>
          <p:cNvSpPr/>
          <p:nvPr/>
        </p:nvSpPr>
        <p:spPr>
          <a:xfrm rot="16200000">
            <a:off x="3146427" y="2411413"/>
            <a:ext cx="3043237" cy="192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14687" name="Group 214686">
            <a:extLst>
              <a:ext uri="{FF2B5EF4-FFF2-40B4-BE49-F238E27FC236}">
                <a16:creationId xmlns:a16="http://schemas.microsoft.com/office/drawing/2014/main" id="{02696A2F-F1B0-48F4-833F-691DB9CDCB56}"/>
              </a:ext>
            </a:extLst>
          </p:cNvPr>
          <p:cNvGrpSpPr/>
          <p:nvPr/>
        </p:nvGrpSpPr>
        <p:grpSpPr>
          <a:xfrm>
            <a:off x="2403475" y="3535363"/>
            <a:ext cx="298450" cy="258762"/>
            <a:chOff x="2403475" y="3535363"/>
            <a:chExt cx="298450" cy="258762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A3515FBD-CD0A-4908-9121-A4E79FB2E25F}"/>
                </a:ext>
              </a:extLst>
            </p:cNvPr>
            <p:cNvSpPr/>
            <p:nvPr/>
          </p:nvSpPr>
          <p:spPr bwMode="auto">
            <a:xfrm>
              <a:off x="2403475" y="3535363"/>
              <a:ext cx="298450" cy="258762"/>
            </a:xfrm>
            <a:prstGeom prst="rect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214758" name="Straight Connector 176">
              <a:extLst>
                <a:ext uri="{FF2B5EF4-FFF2-40B4-BE49-F238E27FC236}">
                  <a16:creationId xmlns:a16="http://schemas.microsoft.com/office/drawing/2014/main" id="{19E3BD50-2BD6-4101-8823-D1CECBFECE9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5118" y="3664665"/>
              <a:ext cx="95164" cy="159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59" name="Straight Connector 179">
              <a:extLst>
                <a:ext uri="{FF2B5EF4-FFF2-40B4-BE49-F238E27FC236}">
                  <a16:creationId xmlns:a16="http://schemas.microsoft.com/office/drawing/2014/main" id="{22183308-A716-4A48-9009-E44B2DA780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99591" y="3666517"/>
              <a:ext cx="100754" cy="126515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60" name="Straight Connector 185">
              <a:extLst>
                <a:ext uri="{FF2B5EF4-FFF2-40B4-BE49-F238E27FC236}">
                  <a16:creationId xmlns:a16="http://schemas.microsoft.com/office/drawing/2014/main" id="{440FA2C2-0119-46A7-B6B6-6218EDE736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04224" y="3537137"/>
              <a:ext cx="100754" cy="126515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61" name="Straight Connector 186">
              <a:extLst>
                <a:ext uri="{FF2B5EF4-FFF2-40B4-BE49-F238E27FC236}">
                  <a16:creationId xmlns:a16="http://schemas.microsoft.com/office/drawing/2014/main" id="{40F07AA3-A3A3-4FD1-AA2B-FF468532789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03475" y="3664665"/>
              <a:ext cx="101503" cy="128070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62" name="Straight Connector 189">
              <a:extLst>
                <a:ext uri="{FF2B5EF4-FFF2-40B4-BE49-F238E27FC236}">
                  <a16:creationId xmlns:a16="http://schemas.microsoft.com/office/drawing/2014/main" id="{81D3251E-EEC7-4807-8A25-1E7CF7FE71B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00422" y="3536586"/>
              <a:ext cx="101503" cy="128070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4673" name="Group 214672">
            <a:extLst>
              <a:ext uri="{FF2B5EF4-FFF2-40B4-BE49-F238E27FC236}">
                <a16:creationId xmlns:a16="http://schemas.microsoft.com/office/drawing/2014/main" id="{17DAE116-F1BD-4C34-A836-237C7220F78D}"/>
              </a:ext>
            </a:extLst>
          </p:cNvPr>
          <p:cNvGrpSpPr/>
          <p:nvPr/>
        </p:nvGrpSpPr>
        <p:grpSpPr>
          <a:xfrm>
            <a:off x="2733677" y="3595688"/>
            <a:ext cx="192088" cy="193676"/>
            <a:chOff x="2733677" y="3595688"/>
            <a:chExt cx="192088" cy="193676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348B8651-D3F7-424E-A14A-B22717B55491}"/>
                </a:ext>
              </a:extLst>
            </p:cNvPr>
            <p:cNvSpPr/>
            <p:nvPr/>
          </p:nvSpPr>
          <p:spPr bwMode="auto">
            <a:xfrm rot="5400000">
              <a:off x="2732883" y="3596482"/>
              <a:ext cx="193675" cy="192088"/>
            </a:xfrm>
            <a:prstGeom prst="rect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214752" name="Straight Connector 193">
              <a:extLst>
                <a:ext uri="{FF2B5EF4-FFF2-40B4-BE49-F238E27FC236}">
                  <a16:creationId xmlns:a16="http://schemas.microsoft.com/office/drawing/2014/main" id="{611C01F7-5BAF-45F5-A837-8B165729D37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798843" y="3692467"/>
              <a:ext cx="61755" cy="118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53" name="Straight Connector 194">
              <a:extLst>
                <a:ext uri="{FF2B5EF4-FFF2-40B4-BE49-F238E27FC236}">
                  <a16:creationId xmlns:a16="http://schemas.microsoft.com/office/drawing/2014/main" id="{EE69B66D-2560-4D05-8E09-30CB3E8C2521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748755" y="3708688"/>
              <a:ext cx="65383" cy="93916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54" name="Straight Connector 195">
              <a:extLst>
                <a:ext uri="{FF2B5EF4-FFF2-40B4-BE49-F238E27FC236}">
                  <a16:creationId xmlns:a16="http://schemas.microsoft.com/office/drawing/2014/main" id="{8FDC4F4F-8DDE-4A03-B61F-4704BABE1090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844798" y="3581908"/>
              <a:ext cx="65383" cy="93916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55" name="Straight Connector 196">
              <a:extLst>
                <a:ext uri="{FF2B5EF4-FFF2-40B4-BE49-F238E27FC236}">
                  <a16:creationId xmlns:a16="http://schemas.microsoft.com/office/drawing/2014/main" id="{568408DE-F51D-4392-B37F-569B48C0A746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2749310" y="3581087"/>
              <a:ext cx="65869" cy="95071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56" name="Straight Connector 197">
              <a:extLst>
                <a:ext uri="{FF2B5EF4-FFF2-40B4-BE49-F238E27FC236}">
                  <a16:creationId xmlns:a16="http://schemas.microsoft.com/office/drawing/2014/main" id="{0591B06F-4764-42D7-9404-3D750695E8B8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2844387" y="3708894"/>
              <a:ext cx="65869" cy="95071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2" name="Rectangle 231">
            <a:extLst>
              <a:ext uri="{FF2B5EF4-FFF2-40B4-BE49-F238E27FC236}">
                <a16:creationId xmlns:a16="http://schemas.microsoft.com/office/drawing/2014/main" id="{CDE55A74-E6B2-4D1A-AC3C-CD0987C53B3C}"/>
              </a:ext>
            </a:extLst>
          </p:cNvPr>
          <p:cNvSpPr/>
          <p:nvPr/>
        </p:nvSpPr>
        <p:spPr bwMode="auto">
          <a:xfrm>
            <a:off x="2767015" y="3803652"/>
            <a:ext cx="122237" cy="2127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CB7BC024-B8D1-4237-8561-F835A0D7379A}"/>
              </a:ext>
            </a:extLst>
          </p:cNvPr>
          <p:cNvSpPr/>
          <p:nvPr/>
        </p:nvSpPr>
        <p:spPr bwMode="auto">
          <a:xfrm>
            <a:off x="3438525" y="3548063"/>
            <a:ext cx="300038" cy="201612"/>
          </a:xfrm>
          <a:prstGeom prst="rect">
            <a:avLst/>
          </a:prstGeom>
          <a:solidFill>
            <a:srgbClr val="8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214065" name="Straight Connector 201">
            <a:extLst>
              <a:ext uri="{FF2B5EF4-FFF2-40B4-BE49-F238E27FC236}">
                <a16:creationId xmlns:a16="http://schemas.microsoft.com/office/drawing/2014/main" id="{88344A20-8A0A-429E-BDB5-637CAEB658CF}"/>
              </a:ext>
            </a:extLst>
          </p:cNvPr>
          <p:cNvCxnSpPr>
            <a:cxnSpLocks/>
          </p:cNvCxnSpPr>
          <p:nvPr/>
        </p:nvCxnSpPr>
        <p:spPr bwMode="auto">
          <a:xfrm>
            <a:off x="3438525" y="3554415"/>
            <a:ext cx="103188" cy="85725"/>
          </a:xfrm>
          <a:prstGeom prst="line">
            <a:avLst/>
          </a:prstGeom>
          <a:noFill/>
          <a:ln w="6350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66" name="Straight Connector 202">
            <a:extLst>
              <a:ext uri="{FF2B5EF4-FFF2-40B4-BE49-F238E27FC236}">
                <a16:creationId xmlns:a16="http://schemas.microsoft.com/office/drawing/2014/main" id="{605D4BBE-AE4C-4690-A101-3687850D9874}"/>
              </a:ext>
            </a:extLst>
          </p:cNvPr>
          <p:cNvCxnSpPr>
            <a:cxnSpLocks/>
          </p:cNvCxnSpPr>
          <p:nvPr/>
        </p:nvCxnSpPr>
        <p:spPr bwMode="auto">
          <a:xfrm flipH="1">
            <a:off x="3440115" y="3641725"/>
            <a:ext cx="104775" cy="107950"/>
          </a:xfrm>
          <a:prstGeom prst="line">
            <a:avLst/>
          </a:prstGeom>
          <a:noFill/>
          <a:ln w="6350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67" name="Straight Connector 203">
            <a:extLst>
              <a:ext uri="{FF2B5EF4-FFF2-40B4-BE49-F238E27FC236}">
                <a16:creationId xmlns:a16="http://schemas.microsoft.com/office/drawing/2014/main" id="{30342F9E-1999-4922-9F67-09C771E825C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43300" y="3644900"/>
            <a:ext cx="95250" cy="0"/>
          </a:xfrm>
          <a:prstGeom prst="line">
            <a:avLst/>
          </a:prstGeom>
          <a:noFill/>
          <a:ln w="6350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68" name="Straight Connector 204">
            <a:extLst>
              <a:ext uri="{FF2B5EF4-FFF2-40B4-BE49-F238E27FC236}">
                <a16:creationId xmlns:a16="http://schemas.microsoft.com/office/drawing/2014/main" id="{A5E04143-25BA-429B-98AC-325D8A680EFA}"/>
              </a:ext>
            </a:extLst>
          </p:cNvPr>
          <p:cNvCxnSpPr>
            <a:cxnSpLocks/>
          </p:cNvCxnSpPr>
          <p:nvPr/>
        </p:nvCxnSpPr>
        <p:spPr bwMode="auto">
          <a:xfrm>
            <a:off x="3635375" y="3644900"/>
            <a:ext cx="101600" cy="101600"/>
          </a:xfrm>
          <a:prstGeom prst="line">
            <a:avLst/>
          </a:prstGeom>
          <a:noFill/>
          <a:ln w="6350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69" name="Straight Connector 205">
            <a:extLst>
              <a:ext uri="{FF2B5EF4-FFF2-40B4-BE49-F238E27FC236}">
                <a16:creationId xmlns:a16="http://schemas.microsoft.com/office/drawing/2014/main" id="{9CFD6589-9FDF-49C1-A656-70852CACDEDB}"/>
              </a:ext>
            </a:extLst>
          </p:cNvPr>
          <p:cNvCxnSpPr>
            <a:cxnSpLocks/>
          </p:cNvCxnSpPr>
          <p:nvPr/>
        </p:nvCxnSpPr>
        <p:spPr bwMode="auto">
          <a:xfrm flipH="1">
            <a:off x="3638552" y="3552827"/>
            <a:ext cx="100013" cy="92075"/>
          </a:xfrm>
          <a:prstGeom prst="line">
            <a:avLst/>
          </a:prstGeom>
          <a:noFill/>
          <a:ln w="6350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4672" name="Group 214671">
            <a:extLst>
              <a:ext uri="{FF2B5EF4-FFF2-40B4-BE49-F238E27FC236}">
                <a16:creationId xmlns:a16="http://schemas.microsoft.com/office/drawing/2014/main" id="{5AF8B333-3366-42FF-8B1B-C6D507FBBF4A}"/>
              </a:ext>
            </a:extLst>
          </p:cNvPr>
          <p:cNvGrpSpPr/>
          <p:nvPr/>
        </p:nvGrpSpPr>
        <p:grpSpPr>
          <a:xfrm>
            <a:off x="3573463" y="3751265"/>
            <a:ext cx="30162" cy="33337"/>
            <a:chOff x="3573463" y="3751265"/>
            <a:chExt cx="30162" cy="33337"/>
          </a:xfrm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6798BF47-A9FD-4AB9-A3CB-29259D4B1E74}"/>
                </a:ext>
              </a:extLst>
            </p:cNvPr>
            <p:cNvSpPr/>
            <p:nvPr/>
          </p:nvSpPr>
          <p:spPr bwMode="auto">
            <a:xfrm>
              <a:off x="3573463" y="3751265"/>
              <a:ext cx="30162" cy="33337"/>
            </a:xfrm>
            <a:prstGeom prst="rect">
              <a:avLst/>
            </a:prstGeom>
            <a:solidFill>
              <a:srgbClr val="808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214750" name="Straight Connector 207">
              <a:extLst>
                <a:ext uri="{FF2B5EF4-FFF2-40B4-BE49-F238E27FC236}">
                  <a16:creationId xmlns:a16="http://schemas.microsoft.com/office/drawing/2014/main" id="{2C8B52A8-B2C5-43FA-9DCC-B5365372F5B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87697" y="3751265"/>
              <a:ext cx="0" cy="32243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4" name="Rectangle 223">
            <a:extLst>
              <a:ext uri="{FF2B5EF4-FFF2-40B4-BE49-F238E27FC236}">
                <a16:creationId xmlns:a16="http://schemas.microsoft.com/office/drawing/2014/main" id="{F9B7CF54-E9E5-433E-BCC5-9A34C981A786}"/>
              </a:ext>
            </a:extLst>
          </p:cNvPr>
          <p:cNvSpPr/>
          <p:nvPr/>
        </p:nvSpPr>
        <p:spPr bwMode="auto">
          <a:xfrm flipH="1">
            <a:off x="3579813" y="3781427"/>
            <a:ext cx="17462" cy="161925"/>
          </a:xfrm>
          <a:prstGeom prst="rect">
            <a:avLst/>
          </a:prstGeom>
          <a:pattFill prst="smCheck">
            <a:fgClr>
              <a:srgbClr val="8A00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DE6C3A0-9647-4535-876D-B1599A7610F5}"/>
              </a:ext>
            </a:extLst>
          </p:cNvPr>
          <p:cNvSpPr/>
          <p:nvPr/>
        </p:nvSpPr>
        <p:spPr bwMode="auto">
          <a:xfrm>
            <a:off x="3309940" y="3762377"/>
            <a:ext cx="123825" cy="25717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214073" name="Straight Connector 235">
            <a:extLst>
              <a:ext uri="{FF2B5EF4-FFF2-40B4-BE49-F238E27FC236}">
                <a16:creationId xmlns:a16="http://schemas.microsoft.com/office/drawing/2014/main" id="{59A22B49-380E-4106-9796-A39A3266A1FE}"/>
              </a:ext>
            </a:extLst>
          </p:cNvPr>
          <p:cNvCxnSpPr>
            <a:cxnSpLocks/>
          </p:cNvCxnSpPr>
          <p:nvPr/>
        </p:nvCxnSpPr>
        <p:spPr bwMode="auto">
          <a:xfrm flipV="1">
            <a:off x="2386013" y="4022725"/>
            <a:ext cx="0" cy="65088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74" name="Straight Connector 242">
            <a:extLst>
              <a:ext uri="{FF2B5EF4-FFF2-40B4-BE49-F238E27FC236}">
                <a16:creationId xmlns:a16="http://schemas.microsoft.com/office/drawing/2014/main" id="{566C1B58-F6C7-41FC-8790-727840D6A453}"/>
              </a:ext>
            </a:extLst>
          </p:cNvPr>
          <p:cNvCxnSpPr>
            <a:cxnSpLocks/>
          </p:cNvCxnSpPr>
          <p:nvPr/>
        </p:nvCxnSpPr>
        <p:spPr bwMode="auto">
          <a:xfrm flipV="1">
            <a:off x="1939925" y="4151315"/>
            <a:ext cx="0" cy="65087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010CE2E-9A7E-408A-9401-4A9E4F03016E}"/>
              </a:ext>
            </a:extLst>
          </p:cNvPr>
          <p:cNvSpPr/>
          <p:nvPr/>
        </p:nvSpPr>
        <p:spPr bwMode="auto">
          <a:xfrm>
            <a:off x="2301875" y="4716463"/>
            <a:ext cx="884238" cy="925512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14076" name="Picture 244" descr="A screen door&#10;&#10;Description generated with high confidence">
            <a:extLst>
              <a:ext uri="{FF2B5EF4-FFF2-40B4-BE49-F238E27FC236}">
                <a16:creationId xmlns:a16="http://schemas.microsoft.com/office/drawing/2014/main" id="{4B2A9248-93A2-460F-954F-09C9ECCC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752977"/>
            <a:ext cx="4619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" name="Rectangle 247">
            <a:extLst>
              <a:ext uri="{FF2B5EF4-FFF2-40B4-BE49-F238E27FC236}">
                <a16:creationId xmlns:a16="http://schemas.microsoft.com/office/drawing/2014/main" id="{E2D4F8A4-5637-4A35-AD44-EA4CE36A623D}"/>
              </a:ext>
            </a:extLst>
          </p:cNvPr>
          <p:cNvSpPr/>
          <p:nvPr/>
        </p:nvSpPr>
        <p:spPr bwMode="auto">
          <a:xfrm>
            <a:off x="2346325" y="4718050"/>
            <a:ext cx="46038" cy="255588"/>
          </a:xfrm>
          <a:prstGeom prst="rect">
            <a:avLst/>
          </a:prstGeom>
          <a:solidFill>
            <a:srgbClr val="95D153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85805A00-4BEF-4299-B034-8ED92F033F15}"/>
              </a:ext>
            </a:extLst>
          </p:cNvPr>
          <p:cNvSpPr/>
          <p:nvPr/>
        </p:nvSpPr>
        <p:spPr bwMode="auto">
          <a:xfrm>
            <a:off x="2347913" y="5268915"/>
            <a:ext cx="44450" cy="327025"/>
          </a:xfrm>
          <a:prstGeom prst="rect">
            <a:avLst/>
          </a:prstGeom>
          <a:solidFill>
            <a:srgbClr val="95D153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2FA0A1F-2EA8-49E4-A080-CBEE81271F14}"/>
              </a:ext>
            </a:extLst>
          </p:cNvPr>
          <p:cNvSpPr/>
          <p:nvPr/>
        </p:nvSpPr>
        <p:spPr bwMode="auto">
          <a:xfrm rot="5400000">
            <a:off x="2450308" y="5445920"/>
            <a:ext cx="47625" cy="252412"/>
          </a:xfrm>
          <a:prstGeom prst="rect">
            <a:avLst/>
          </a:prstGeom>
          <a:solidFill>
            <a:srgbClr val="95D153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F82B6867-F1C6-46A7-8E76-96C2E17080C7}"/>
              </a:ext>
            </a:extLst>
          </p:cNvPr>
          <p:cNvSpPr/>
          <p:nvPr/>
        </p:nvSpPr>
        <p:spPr bwMode="auto">
          <a:xfrm rot="5400000">
            <a:off x="2977358" y="5387182"/>
            <a:ext cx="47625" cy="369888"/>
          </a:xfrm>
          <a:prstGeom prst="rect">
            <a:avLst/>
          </a:prstGeom>
          <a:solidFill>
            <a:srgbClr val="95D153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0F05F42A-E8A5-4BF0-BD51-F3EACFD985F8}"/>
              </a:ext>
            </a:extLst>
          </p:cNvPr>
          <p:cNvSpPr/>
          <p:nvPr/>
        </p:nvSpPr>
        <p:spPr bwMode="auto">
          <a:xfrm>
            <a:off x="2816225" y="5518152"/>
            <a:ext cx="26988" cy="53975"/>
          </a:xfrm>
          <a:prstGeom prst="ellipse">
            <a:avLst/>
          </a:prstGeom>
          <a:solidFill>
            <a:srgbClr val="95D153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437C633F-1E03-428D-8365-F2307B4185C6}"/>
              </a:ext>
            </a:extLst>
          </p:cNvPr>
          <p:cNvSpPr/>
          <p:nvPr/>
        </p:nvSpPr>
        <p:spPr bwMode="auto">
          <a:xfrm rot="5400000">
            <a:off x="2378077" y="5256215"/>
            <a:ext cx="28575" cy="53975"/>
          </a:xfrm>
          <a:prstGeom prst="ellipse">
            <a:avLst/>
          </a:prstGeom>
          <a:solidFill>
            <a:srgbClr val="95D153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C9136992-CFA2-4F22-8842-A05F9CEEF6E9}"/>
              </a:ext>
            </a:extLst>
          </p:cNvPr>
          <p:cNvSpPr/>
          <p:nvPr/>
        </p:nvSpPr>
        <p:spPr bwMode="auto">
          <a:xfrm rot="5400000">
            <a:off x="2383632" y="4933158"/>
            <a:ext cx="23812" cy="53975"/>
          </a:xfrm>
          <a:prstGeom prst="ellipse">
            <a:avLst/>
          </a:prstGeom>
          <a:solidFill>
            <a:srgbClr val="95D153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F74FE165-5B33-425A-9D42-94A0643C0B3E}"/>
              </a:ext>
            </a:extLst>
          </p:cNvPr>
          <p:cNvSpPr/>
          <p:nvPr/>
        </p:nvSpPr>
        <p:spPr bwMode="auto">
          <a:xfrm>
            <a:off x="2573340" y="5510213"/>
            <a:ext cx="28575" cy="55562"/>
          </a:xfrm>
          <a:prstGeom prst="ellipse">
            <a:avLst/>
          </a:prstGeom>
          <a:solidFill>
            <a:srgbClr val="95D153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214085" name="Straight Connector 255">
            <a:extLst>
              <a:ext uri="{FF2B5EF4-FFF2-40B4-BE49-F238E27FC236}">
                <a16:creationId xmlns:a16="http://schemas.microsoft.com/office/drawing/2014/main" id="{BA38B6B4-D558-444B-8FD8-66D1B927DE11}"/>
              </a:ext>
            </a:extLst>
          </p:cNvPr>
          <p:cNvCxnSpPr>
            <a:cxnSpLocks/>
          </p:cNvCxnSpPr>
          <p:nvPr/>
        </p:nvCxnSpPr>
        <p:spPr bwMode="auto">
          <a:xfrm flipV="1">
            <a:off x="2343152" y="4716465"/>
            <a:ext cx="842963" cy="1587"/>
          </a:xfrm>
          <a:prstGeom prst="line">
            <a:avLst/>
          </a:prstGeom>
          <a:noFill/>
          <a:ln w="12700" algn="ctr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86" name="Straight Connector 257">
            <a:extLst>
              <a:ext uri="{FF2B5EF4-FFF2-40B4-BE49-F238E27FC236}">
                <a16:creationId xmlns:a16="http://schemas.microsoft.com/office/drawing/2014/main" id="{40F5CABC-2B55-46EA-AB84-6B3626B45D5C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2749550" y="5154613"/>
            <a:ext cx="863600" cy="0"/>
          </a:xfrm>
          <a:prstGeom prst="line">
            <a:avLst/>
          </a:prstGeom>
          <a:noFill/>
          <a:ln w="12700" algn="ctr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4087" name="Picture 260" descr="A close up of a brick building&#10;&#10;Description generated with high confidence">
            <a:extLst>
              <a:ext uri="{FF2B5EF4-FFF2-40B4-BE49-F238E27FC236}">
                <a16:creationId xmlns:a16="http://schemas.microsoft.com/office/drawing/2014/main" id="{4867011C-5012-43F1-971A-37E419D06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5300663"/>
            <a:ext cx="698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" name="Rectangle 264">
            <a:extLst>
              <a:ext uri="{FF2B5EF4-FFF2-40B4-BE49-F238E27FC236}">
                <a16:creationId xmlns:a16="http://schemas.microsoft.com/office/drawing/2014/main" id="{92D7AA59-3AFA-4EED-B42C-1F487759CD25}"/>
              </a:ext>
            </a:extLst>
          </p:cNvPr>
          <p:cNvSpPr/>
          <p:nvPr/>
        </p:nvSpPr>
        <p:spPr bwMode="auto">
          <a:xfrm>
            <a:off x="3195638" y="4214815"/>
            <a:ext cx="755650" cy="1055687"/>
          </a:xfrm>
          <a:prstGeom prst="rect">
            <a:avLst/>
          </a:prstGeom>
          <a:solidFill>
            <a:srgbClr val="679E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6" name="Diamond 265">
            <a:extLst>
              <a:ext uri="{FF2B5EF4-FFF2-40B4-BE49-F238E27FC236}">
                <a16:creationId xmlns:a16="http://schemas.microsoft.com/office/drawing/2014/main" id="{8287C34B-E217-4B03-8D92-BF526430AA66}"/>
              </a:ext>
            </a:extLst>
          </p:cNvPr>
          <p:cNvSpPr/>
          <p:nvPr/>
        </p:nvSpPr>
        <p:spPr bwMode="auto">
          <a:xfrm rot="2893533">
            <a:off x="3769521" y="4245771"/>
            <a:ext cx="138113" cy="142875"/>
          </a:xfrm>
          <a:prstGeom prst="diamond">
            <a:avLst/>
          </a:prstGeom>
          <a:solidFill>
            <a:srgbClr val="99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7" name="Diamond 266">
            <a:extLst>
              <a:ext uri="{FF2B5EF4-FFF2-40B4-BE49-F238E27FC236}">
                <a16:creationId xmlns:a16="http://schemas.microsoft.com/office/drawing/2014/main" id="{0D5E491B-68DB-4CCA-B1A0-58FAB02588C7}"/>
              </a:ext>
            </a:extLst>
          </p:cNvPr>
          <p:cNvSpPr/>
          <p:nvPr/>
        </p:nvSpPr>
        <p:spPr bwMode="auto">
          <a:xfrm rot="2837969">
            <a:off x="3810001" y="4271964"/>
            <a:ext cx="61912" cy="87313"/>
          </a:xfrm>
          <a:prstGeom prst="diamond">
            <a:avLst/>
          </a:prstGeom>
          <a:solidFill>
            <a:srgbClr val="679E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9" name="Arc 268">
            <a:extLst>
              <a:ext uri="{FF2B5EF4-FFF2-40B4-BE49-F238E27FC236}">
                <a16:creationId xmlns:a16="http://schemas.microsoft.com/office/drawing/2014/main" id="{A144E6C0-77F0-4416-A037-3600458768A9}"/>
              </a:ext>
            </a:extLst>
          </p:cNvPr>
          <p:cNvSpPr/>
          <p:nvPr/>
        </p:nvSpPr>
        <p:spPr bwMode="auto">
          <a:xfrm rot="20277239">
            <a:off x="3775077" y="4179888"/>
            <a:ext cx="138113" cy="258762"/>
          </a:xfrm>
          <a:prstGeom prst="arc">
            <a:avLst>
              <a:gd name="adj1" fmla="val 18992181"/>
              <a:gd name="adj2" fmla="val 0"/>
            </a:avLst>
          </a:prstGeom>
          <a:noFill/>
          <a:ln w="6350" cap="flat" cmpd="sng" algn="ctr">
            <a:solidFill>
              <a:srgbClr val="1C1C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9A05C2F5-0AB2-4695-BB54-343030FD983F}"/>
              </a:ext>
            </a:extLst>
          </p:cNvPr>
          <p:cNvSpPr/>
          <p:nvPr/>
        </p:nvSpPr>
        <p:spPr bwMode="auto">
          <a:xfrm>
            <a:off x="3905250" y="4287840"/>
            <a:ext cx="14288" cy="28575"/>
          </a:xfrm>
          <a:prstGeom prst="rect">
            <a:avLst/>
          </a:prstGeom>
          <a:solidFill>
            <a:srgbClr val="292929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0F317B3A-912B-4209-8A00-62EEAB8E23F4}"/>
              </a:ext>
            </a:extLst>
          </p:cNvPr>
          <p:cNvSpPr/>
          <p:nvPr/>
        </p:nvSpPr>
        <p:spPr bwMode="auto">
          <a:xfrm rot="5400000">
            <a:off x="3847309" y="4220371"/>
            <a:ext cx="14287" cy="28575"/>
          </a:xfrm>
          <a:prstGeom prst="rect">
            <a:avLst/>
          </a:prstGeom>
          <a:solidFill>
            <a:srgbClr val="292929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214094" name="Straight Connector 272">
            <a:extLst>
              <a:ext uri="{FF2B5EF4-FFF2-40B4-BE49-F238E27FC236}">
                <a16:creationId xmlns:a16="http://schemas.microsoft.com/office/drawing/2014/main" id="{236754A4-9B03-4C19-8A37-BD409BAB1A56}"/>
              </a:ext>
            </a:extLst>
          </p:cNvPr>
          <p:cNvCxnSpPr>
            <a:cxnSpLocks/>
          </p:cNvCxnSpPr>
          <p:nvPr/>
        </p:nvCxnSpPr>
        <p:spPr bwMode="auto">
          <a:xfrm>
            <a:off x="3382963" y="4257677"/>
            <a:ext cx="501650" cy="11113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95" name="Straight Connector 275">
            <a:extLst>
              <a:ext uri="{FF2B5EF4-FFF2-40B4-BE49-F238E27FC236}">
                <a16:creationId xmlns:a16="http://schemas.microsoft.com/office/drawing/2014/main" id="{35BDC489-C70C-4970-BF1D-A47C42973630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628232" y="4514058"/>
            <a:ext cx="508000" cy="11113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4096" name="Arc 276">
            <a:extLst>
              <a:ext uri="{FF2B5EF4-FFF2-40B4-BE49-F238E27FC236}">
                <a16:creationId xmlns:a16="http://schemas.microsoft.com/office/drawing/2014/main" id="{AA3EC79B-A4BB-433E-9676-A99F9589079E}"/>
              </a:ext>
            </a:extLst>
          </p:cNvPr>
          <p:cNvSpPr>
            <a:spLocks/>
          </p:cNvSpPr>
          <p:nvPr/>
        </p:nvSpPr>
        <p:spPr bwMode="auto">
          <a:xfrm rot="18048537" flipH="1">
            <a:off x="3463926" y="4216402"/>
            <a:ext cx="273050" cy="695325"/>
          </a:xfrm>
          <a:custGeom>
            <a:avLst/>
            <a:gdLst>
              <a:gd name="T0" fmla="*/ 854 w 405203"/>
              <a:gd name="T1" fmla="*/ 0 h 1188869"/>
              <a:gd name="T2" fmla="*/ 113419 w 405203"/>
              <a:gd name="T3" fmla="*/ 83906 h 1188869"/>
              <a:gd name="T4" fmla="*/ 123622 w 405203"/>
              <a:gd name="T5" fmla="*/ 139598 h 1188869"/>
              <a:gd name="T6" fmla="*/ 83859 w 405203"/>
              <a:gd name="T7" fmla="*/ 237703 h 11888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203" h="1188869" stroke="0">
                <a:moveTo>
                  <a:pt x="0" y="25407"/>
                </a:moveTo>
                <a:cubicBezTo>
                  <a:pt x="138891" y="25407"/>
                  <a:pt x="258696" y="544891"/>
                  <a:pt x="304256" y="738801"/>
                </a:cubicBezTo>
                <a:cubicBezTo>
                  <a:pt x="349816" y="932711"/>
                  <a:pt x="298945" y="1051135"/>
                  <a:pt x="273362" y="1188869"/>
                </a:cubicBezTo>
                <a:lnTo>
                  <a:pt x="35013" y="817829"/>
                </a:lnTo>
                <a:cubicBezTo>
                  <a:pt x="35013" y="556681"/>
                  <a:pt x="0" y="286555"/>
                  <a:pt x="0" y="25407"/>
                </a:cubicBezTo>
                <a:close/>
              </a:path>
              <a:path w="405203" h="1188869" fill="none">
                <a:moveTo>
                  <a:pt x="2784" y="0"/>
                </a:moveTo>
                <a:cubicBezTo>
                  <a:pt x="44473" y="75523"/>
                  <a:pt x="324846" y="302255"/>
                  <a:pt x="369720" y="419657"/>
                </a:cubicBezTo>
                <a:cubicBezTo>
                  <a:pt x="414594" y="537060"/>
                  <a:pt x="404944" y="581307"/>
                  <a:pt x="402980" y="698198"/>
                </a:cubicBezTo>
                <a:cubicBezTo>
                  <a:pt x="408429" y="853784"/>
                  <a:pt x="298945" y="1051135"/>
                  <a:pt x="273362" y="1188869"/>
                </a:cubicBezTo>
              </a:path>
            </a:pathLst>
          </a:custGeom>
          <a:noFill/>
          <a:ln w="9525" cap="flat" cmpd="sng" algn="ctr">
            <a:solidFill>
              <a:srgbClr val="1C1C1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F720A74-86C0-4642-B069-3753F3FBEBD2}"/>
              </a:ext>
            </a:extLst>
          </p:cNvPr>
          <p:cNvSpPr/>
          <p:nvPr/>
        </p:nvSpPr>
        <p:spPr bwMode="auto">
          <a:xfrm>
            <a:off x="3387725" y="5040313"/>
            <a:ext cx="331788" cy="146050"/>
          </a:xfrm>
          <a:prstGeom prst="rect">
            <a:avLst/>
          </a:prstGeom>
          <a:solidFill>
            <a:srgbClr val="2929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CD2A82DC-F66B-4C48-8BE2-6D79050A64B4}"/>
              </a:ext>
            </a:extLst>
          </p:cNvPr>
          <p:cNvSpPr/>
          <p:nvPr/>
        </p:nvSpPr>
        <p:spPr bwMode="auto">
          <a:xfrm>
            <a:off x="3389315" y="5094290"/>
            <a:ext cx="33337" cy="28575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499FEC4E-B2E5-4567-AF94-F938784551A6}"/>
              </a:ext>
            </a:extLst>
          </p:cNvPr>
          <p:cNvSpPr/>
          <p:nvPr/>
        </p:nvSpPr>
        <p:spPr bwMode="auto">
          <a:xfrm>
            <a:off x="3408365" y="5094290"/>
            <a:ext cx="26987" cy="28575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04CC35DF-B04E-4156-9003-86CBF8C84480}"/>
              </a:ext>
            </a:extLst>
          </p:cNvPr>
          <p:cNvSpPr/>
          <p:nvPr/>
        </p:nvSpPr>
        <p:spPr bwMode="auto">
          <a:xfrm>
            <a:off x="3540127" y="5094290"/>
            <a:ext cx="28575" cy="28575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646C8D8B-D143-482C-8746-60C7CDC482F8}"/>
              </a:ext>
            </a:extLst>
          </p:cNvPr>
          <p:cNvSpPr/>
          <p:nvPr/>
        </p:nvSpPr>
        <p:spPr bwMode="auto">
          <a:xfrm rot="10800000">
            <a:off x="3683000" y="5094290"/>
            <a:ext cx="31750" cy="28575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45BB036E-1151-4F7C-9776-A3854084FD03}"/>
              </a:ext>
            </a:extLst>
          </p:cNvPr>
          <p:cNvSpPr/>
          <p:nvPr/>
        </p:nvSpPr>
        <p:spPr bwMode="auto">
          <a:xfrm rot="10800000">
            <a:off x="3668715" y="5094290"/>
            <a:ext cx="28575" cy="28575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CE26E933-AC54-4F44-A1B2-6AAD0111F59F}"/>
              </a:ext>
            </a:extLst>
          </p:cNvPr>
          <p:cNvSpPr/>
          <p:nvPr/>
        </p:nvSpPr>
        <p:spPr bwMode="auto">
          <a:xfrm>
            <a:off x="3251200" y="4730750"/>
            <a:ext cx="133350" cy="134938"/>
          </a:xfrm>
          <a:custGeom>
            <a:avLst/>
            <a:gdLst>
              <a:gd name="connsiteX0" fmla="*/ 31478 w 219438"/>
              <a:gd name="connsiteY0" fmla="*/ 2207 h 220647"/>
              <a:gd name="connsiteX1" fmla="*/ 31478 w 219438"/>
              <a:gd name="connsiteY1" fmla="*/ 2207 h 220647"/>
              <a:gd name="connsiteX2" fmla="*/ 6078 w 219438"/>
              <a:gd name="connsiteY2" fmla="*/ 103807 h 220647"/>
              <a:gd name="connsiteX3" fmla="*/ 16238 w 219438"/>
              <a:gd name="connsiteY3" fmla="*/ 119047 h 220647"/>
              <a:gd name="connsiteX4" fmla="*/ 21318 w 219438"/>
              <a:gd name="connsiteY4" fmla="*/ 139367 h 220647"/>
              <a:gd name="connsiteX5" fmla="*/ 51798 w 219438"/>
              <a:gd name="connsiteY5" fmla="*/ 154607 h 220647"/>
              <a:gd name="connsiteX6" fmla="*/ 56878 w 219438"/>
              <a:gd name="connsiteY6" fmla="*/ 169847 h 220647"/>
              <a:gd name="connsiteX7" fmla="*/ 87358 w 219438"/>
              <a:gd name="connsiteY7" fmla="*/ 180007 h 220647"/>
              <a:gd name="connsiteX8" fmla="*/ 97518 w 219438"/>
              <a:gd name="connsiteY8" fmla="*/ 210487 h 220647"/>
              <a:gd name="connsiteX9" fmla="*/ 127998 w 219438"/>
              <a:gd name="connsiteY9" fmla="*/ 220647 h 220647"/>
              <a:gd name="connsiteX10" fmla="*/ 194038 w 219438"/>
              <a:gd name="connsiteY10" fmla="*/ 180007 h 220647"/>
              <a:gd name="connsiteX11" fmla="*/ 199118 w 219438"/>
              <a:gd name="connsiteY11" fmla="*/ 164767 h 220647"/>
              <a:gd name="connsiteX12" fmla="*/ 168638 w 219438"/>
              <a:gd name="connsiteY12" fmla="*/ 113967 h 220647"/>
              <a:gd name="connsiteX13" fmla="*/ 188958 w 219438"/>
              <a:gd name="connsiteY13" fmla="*/ 108887 h 220647"/>
              <a:gd name="connsiteX14" fmla="*/ 219438 w 219438"/>
              <a:gd name="connsiteY14" fmla="*/ 93647 h 220647"/>
              <a:gd name="connsiteX15" fmla="*/ 214358 w 219438"/>
              <a:gd name="connsiteY15" fmla="*/ 78407 h 220647"/>
              <a:gd name="connsiteX16" fmla="*/ 199118 w 219438"/>
              <a:gd name="connsiteY16" fmla="*/ 73327 h 220647"/>
              <a:gd name="connsiteX17" fmla="*/ 183878 w 219438"/>
              <a:gd name="connsiteY17" fmla="*/ 63167 h 220647"/>
              <a:gd name="connsiteX18" fmla="*/ 168638 w 219438"/>
              <a:gd name="connsiteY18" fmla="*/ 47927 h 220647"/>
              <a:gd name="connsiteX19" fmla="*/ 117838 w 219438"/>
              <a:gd name="connsiteY19" fmla="*/ 32687 h 220647"/>
              <a:gd name="connsiteX20" fmla="*/ 112758 w 219438"/>
              <a:gd name="connsiteY20" fmla="*/ 2207 h 220647"/>
              <a:gd name="connsiteX21" fmla="*/ 61958 w 219438"/>
              <a:gd name="connsiteY21" fmla="*/ 17447 h 220647"/>
              <a:gd name="connsiteX22" fmla="*/ 31478 w 219438"/>
              <a:gd name="connsiteY22" fmla="*/ 2207 h 22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9438" h="220647">
                <a:moveTo>
                  <a:pt x="31478" y="2207"/>
                </a:moveTo>
                <a:lnTo>
                  <a:pt x="31478" y="2207"/>
                </a:lnTo>
                <a:cubicBezTo>
                  <a:pt x="2459" y="55408"/>
                  <a:pt x="-7708" y="48664"/>
                  <a:pt x="6078" y="103807"/>
                </a:cubicBezTo>
                <a:cubicBezTo>
                  <a:pt x="7559" y="109730"/>
                  <a:pt x="12851" y="113967"/>
                  <a:pt x="16238" y="119047"/>
                </a:cubicBezTo>
                <a:cubicBezTo>
                  <a:pt x="17931" y="125820"/>
                  <a:pt x="17445" y="133558"/>
                  <a:pt x="21318" y="139367"/>
                </a:cubicBezTo>
                <a:cubicBezTo>
                  <a:pt x="26945" y="147808"/>
                  <a:pt x="43105" y="151709"/>
                  <a:pt x="51798" y="154607"/>
                </a:cubicBezTo>
                <a:cubicBezTo>
                  <a:pt x="53491" y="159687"/>
                  <a:pt x="52521" y="166735"/>
                  <a:pt x="56878" y="169847"/>
                </a:cubicBezTo>
                <a:cubicBezTo>
                  <a:pt x="65593" y="176072"/>
                  <a:pt x="87358" y="180007"/>
                  <a:pt x="87358" y="180007"/>
                </a:cubicBezTo>
                <a:cubicBezTo>
                  <a:pt x="90745" y="190167"/>
                  <a:pt x="87358" y="207100"/>
                  <a:pt x="97518" y="210487"/>
                </a:cubicBezTo>
                <a:lnTo>
                  <a:pt x="127998" y="220647"/>
                </a:lnTo>
                <a:cubicBezTo>
                  <a:pt x="206407" y="214113"/>
                  <a:pt x="182835" y="236022"/>
                  <a:pt x="194038" y="180007"/>
                </a:cubicBezTo>
                <a:cubicBezTo>
                  <a:pt x="195088" y="174756"/>
                  <a:pt x="197425" y="169847"/>
                  <a:pt x="199118" y="164767"/>
                </a:cubicBezTo>
                <a:cubicBezTo>
                  <a:pt x="164709" y="159851"/>
                  <a:pt x="141322" y="168600"/>
                  <a:pt x="168638" y="113967"/>
                </a:cubicBezTo>
                <a:cubicBezTo>
                  <a:pt x="171760" y="107722"/>
                  <a:pt x="182245" y="110805"/>
                  <a:pt x="188958" y="108887"/>
                </a:cubicBezTo>
                <a:cubicBezTo>
                  <a:pt x="207361" y="103629"/>
                  <a:pt x="202740" y="104779"/>
                  <a:pt x="219438" y="93647"/>
                </a:cubicBezTo>
                <a:cubicBezTo>
                  <a:pt x="217745" y="88567"/>
                  <a:pt x="218144" y="82193"/>
                  <a:pt x="214358" y="78407"/>
                </a:cubicBezTo>
                <a:cubicBezTo>
                  <a:pt x="210572" y="74621"/>
                  <a:pt x="203907" y="75722"/>
                  <a:pt x="199118" y="73327"/>
                </a:cubicBezTo>
                <a:cubicBezTo>
                  <a:pt x="193657" y="70597"/>
                  <a:pt x="188568" y="67076"/>
                  <a:pt x="183878" y="63167"/>
                </a:cubicBezTo>
                <a:cubicBezTo>
                  <a:pt x="178359" y="58568"/>
                  <a:pt x="174918" y="51416"/>
                  <a:pt x="168638" y="47927"/>
                </a:cubicBezTo>
                <a:cubicBezTo>
                  <a:pt x="158519" y="42305"/>
                  <a:pt x="130956" y="35967"/>
                  <a:pt x="117838" y="32687"/>
                </a:cubicBezTo>
                <a:cubicBezTo>
                  <a:pt x="116145" y="22527"/>
                  <a:pt x="121140" y="8194"/>
                  <a:pt x="112758" y="2207"/>
                </a:cubicBezTo>
                <a:cubicBezTo>
                  <a:pt x="100330" y="-6670"/>
                  <a:pt x="72727" y="13857"/>
                  <a:pt x="61958" y="17447"/>
                </a:cubicBezTo>
                <a:cubicBezTo>
                  <a:pt x="58745" y="18518"/>
                  <a:pt x="36558" y="4747"/>
                  <a:pt x="31478" y="2207"/>
                </a:cubicBezTo>
                <a:close/>
              </a:path>
            </a:pathLst>
          </a:custGeom>
          <a:solidFill>
            <a:srgbClr val="2031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32A8B2A0-1241-49CC-BE87-F697B97AD16E}"/>
              </a:ext>
            </a:extLst>
          </p:cNvPr>
          <p:cNvSpPr/>
          <p:nvPr/>
        </p:nvSpPr>
        <p:spPr bwMode="auto">
          <a:xfrm>
            <a:off x="3686177" y="4832352"/>
            <a:ext cx="112713" cy="123825"/>
          </a:xfrm>
          <a:custGeom>
            <a:avLst/>
            <a:gdLst>
              <a:gd name="connsiteX0" fmla="*/ 86360 w 187960"/>
              <a:gd name="connsiteY0" fmla="*/ 15240 h 203200"/>
              <a:gd name="connsiteX1" fmla="*/ 86360 w 187960"/>
              <a:gd name="connsiteY1" fmla="*/ 15240 h 203200"/>
              <a:gd name="connsiteX2" fmla="*/ 5080 w 187960"/>
              <a:gd name="connsiteY2" fmla="*/ 10160 h 203200"/>
              <a:gd name="connsiteX3" fmla="*/ 0 w 187960"/>
              <a:gd name="connsiteY3" fmla="*/ 25400 h 203200"/>
              <a:gd name="connsiteX4" fmla="*/ 5080 w 187960"/>
              <a:gd name="connsiteY4" fmla="*/ 101600 h 203200"/>
              <a:gd name="connsiteX5" fmla="*/ 25400 w 187960"/>
              <a:gd name="connsiteY5" fmla="*/ 111760 h 203200"/>
              <a:gd name="connsiteX6" fmla="*/ 35560 w 187960"/>
              <a:gd name="connsiteY6" fmla="*/ 142240 h 203200"/>
              <a:gd name="connsiteX7" fmla="*/ 40640 w 187960"/>
              <a:gd name="connsiteY7" fmla="*/ 198120 h 203200"/>
              <a:gd name="connsiteX8" fmla="*/ 55880 w 187960"/>
              <a:gd name="connsiteY8" fmla="*/ 203200 h 203200"/>
              <a:gd name="connsiteX9" fmla="*/ 127000 w 187960"/>
              <a:gd name="connsiteY9" fmla="*/ 198120 h 203200"/>
              <a:gd name="connsiteX10" fmla="*/ 147320 w 187960"/>
              <a:gd name="connsiteY10" fmla="*/ 193040 h 203200"/>
              <a:gd name="connsiteX11" fmla="*/ 127000 w 187960"/>
              <a:gd name="connsiteY11" fmla="*/ 152400 h 203200"/>
              <a:gd name="connsiteX12" fmla="*/ 121920 w 187960"/>
              <a:gd name="connsiteY12" fmla="*/ 137160 h 203200"/>
              <a:gd name="connsiteX13" fmla="*/ 182880 w 187960"/>
              <a:gd name="connsiteY13" fmla="*/ 116840 h 203200"/>
              <a:gd name="connsiteX14" fmla="*/ 177800 w 187960"/>
              <a:gd name="connsiteY14" fmla="*/ 96520 h 203200"/>
              <a:gd name="connsiteX15" fmla="*/ 172720 w 187960"/>
              <a:gd name="connsiteY15" fmla="*/ 40640 h 203200"/>
              <a:gd name="connsiteX16" fmla="*/ 187960 w 187960"/>
              <a:gd name="connsiteY16" fmla="*/ 35560 h 203200"/>
              <a:gd name="connsiteX17" fmla="*/ 182880 w 187960"/>
              <a:gd name="connsiteY17" fmla="*/ 5080 h 203200"/>
              <a:gd name="connsiteX18" fmla="*/ 167640 w 187960"/>
              <a:gd name="connsiteY18" fmla="*/ 0 h 203200"/>
              <a:gd name="connsiteX19" fmla="*/ 121920 w 187960"/>
              <a:gd name="connsiteY19" fmla="*/ 5080 h 203200"/>
              <a:gd name="connsiteX20" fmla="*/ 86360 w 187960"/>
              <a:gd name="connsiteY20" fmla="*/ 1524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7960" h="203200">
                <a:moveTo>
                  <a:pt x="86360" y="15240"/>
                </a:moveTo>
                <a:lnTo>
                  <a:pt x="86360" y="15240"/>
                </a:lnTo>
                <a:cubicBezTo>
                  <a:pt x="75004" y="13175"/>
                  <a:pt x="24864" y="-3029"/>
                  <a:pt x="5080" y="10160"/>
                </a:cubicBezTo>
                <a:cubicBezTo>
                  <a:pt x="625" y="13130"/>
                  <a:pt x="1693" y="20320"/>
                  <a:pt x="0" y="25400"/>
                </a:cubicBezTo>
                <a:cubicBezTo>
                  <a:pt x="1693" y="50800"/>
                  <a:pt x="-2103" y="77178"/>
                  <a:pt x="5080" y="101600"/>
                </a:cubicBezTo>
                <a:cubicBezTo>
                  <a:pt x="7217" y="108865"/>
                  <a:pt x="20856" y="105702"/>
                  <a:pt x="25400" y="111760"/>
                </a:cubicBezTo>
                <a:cubicBezTo>
                  <a:pt x="31826" y="120328"/>
                  <a:pt x="35560" y="142240"/>
                  <a:pt x="35560" y="142240"/>
                </a:cubicBezTo>
                <a:cubicBezTo>
                  <a:pt x="37253" y="160867"/>
                  <a:pt x="34725" y="180376"/>
                  <a:pt x="40640" y="198120"/>
                </a:cubicBezTo>
                <a:cubicBezTo>
                  <a:pt x="42333" y="203200"/>
                  <a:pt x="50525" y="203200"/>
                  <a:pt x="55880" y="203200"/>
                </a:cubicBezTo>
                <a:cubicBezTo>
                  <a:pt x="79647" y="203200"/>
                  <a:pt x="103293" y="199813"/>
                  <a:pt x="127000" y="198120"/>
                </a:cubicBezTo>
                <a:cubicBezTo>
                  <a:pt x="133773" y="196427"/>
                  <a:pt x="144570" y="199457"/>
                  <a:pt x="147320" y="193040"/>
                </a:cubicBezTo>
                <a:cubicBezTo>
                  <a:pt x="158136" y="167804"/>
                  <a:pt x="140793" y="161595"/>
                  <a:pt x="127000" y="152400"/>
                </a:cubicBezTo>
                <a:cubicBezTo>
                  <a:pt x="125307" y="147320"/>
                  <a:pt x="120227" y="142240"/>
                  <a:pt x="121920" y="137160"/>
                </a:cubicBezTo>
                <a:cubicBezTo>
                  <a:pt x="129945" y="113084"/>
                  <a:pt x="168561" y="118431"/>
                  <a:pt x="182880" y="116840"/>
                </a:cubicBezTo>
                <a:cubicBezTo>
                  <a:pt x="181187" y="110067"/>
                  <a:pt x="180550" y="102937"/>
                  <a:pt x="177800" y="96520"/>
                </a:cubicBezTo>
                <a:cubicBezTo>
                  <a:pt x="166566" y="70308"/>
                  <a:pt x="152350" y="86472"/>
                  <a:pt x="172720" y="40640"/>
                </a:cubicBezTo>
                <a:cubicBezTo>
                  <a:pt x="174895" y="35747"/>
                  <a:pt x="182880" y="37253"/>
                  <a:pt x="187960" y="35560"/>
                </a:cubicBezTo>
                <a:cubicBezTo>
                  <a:pt x="186267" y="25400"/>
                  <a:pt x="187990" y="14023"/>
                  <a:pt x="182880" y="5080"/>
                </a:cubicBezTo>
                <a:cubicBezTo>
                  <a:pt x="180223" y="431"/>
                  <a:pt x="172995" y="0"/>
                  <a:pt x="167640" y="0"/>
                </a:cubicBezTo>
                <a:cubicBezTo>
                  <a:pt x="152306" y="0"/>
                  <a:pt x="137160" y="3387"/>
                  <a:pt x="121920" y="5080"/>
                </a:cubicBezTo>
                <a:cubicBezTo>
                  <a:pt x="116083" y="22592"/>
                  <a:pt x="92287" y="13547"/>
                  <a:pt x="86360" y="15240"/>
                </a:cubicBezTo>
                <a:close/>
              </a:path>
            </a:pathLst>
          </a:custGeom>
          <a:solidFill>
            <a:srgbClr val="2031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C45A7F87-AB12-4097-92C2-507E239A0E5A}"/>
              </a:ext>
            </a:extLst>
          </p:cNvPr>
          <p:cNvSpPr/>
          <p:nvPr/>
        </p:nvSpPr>
        <p:spPr bwMode="auto">
          <a:xfrm>
            <a:off x="3522665" y="4805363"/>
            <a:ext cx="84137" cy="93662"/>
          </a:xfrm>
          <a:prstGeom prst="ellipse">
            <a:avLst/>
          </a:prstGeom>
          <a:solidFill>
            <a:srgbClr val="2031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9" name="Freeform: Shape 288">
            <a:extLst>
              <a:ext uri="{FF2B5EF4-FFF2-40B4-BE49-F238E27FC236}">
                <a16:creationId xmlns:a16="http://schemas.microsoft.com/office/drawing/2014/main" id="{15BB94BA-8B43-45E1-BCE4-8713643F5DB2}"/>
              </a:ext>
            </a:extLst>
          </p:cNvPr>
          <p:cNvSpPr/>
          <p:nvPr/>
        </p:nvSpPr>
        <p:spPr bwMode="auto">
          <a:xfrm>
            <a:off x="3217863" y="4378327"/>
            <a:ext cx="144462" cy="188913"/>
          </a:xfrm>
          <a:custGeom>
            <a:avLst/>
            <a:gdLst>
              <a:gd name="connsiteX0" fmla="*/ 40640 w 238760"/>
              <a:gd name="connsiteY0" fmla="*/ 17031 h 306591"/>
              <a:gd name="connsiteX1" fmla="*/ 40640 w 238760"/>
              <a:gd name="connsiteY1" fmla="*/ 17031 h 306591"/>
              <a:gd name="connsiteX2" fmla="*/ 20320 w 238760"/>
              <a:gd name="connsiteY2" fmla="*/ 72911 h 306591"/>
              <a:gd name="connsiteX3" fmla="*/ 10160 w 238760"/>
              <a:gd name="connsiteY3" fmla="*/ 108471 h 306591"/>
              <a:gd name="connsiteX4" fmla="*/ 0 w 238760"/>
              <a:gd name="connsiteY4" fmla="*/ 123711 h 306591"/>
              <a:gd name="connsiteX5" fmla="*/ 5080 w 238760"/>
              <a:gd name="connsiteY5" fmla="*/ 265951 h 306591"/>
              <a:gd name="connsiteX6" fmla="*/ 10160 w 238760"/>
              <a:gd name="connsiteY6" fmla="*/ 281191 h 306591"/>
              <a:gd name="connsiteX7" fmla="*/ 60960 w 238760"/>
              <a:gd name="connsiteY7" fmla="*/ 296431 h 306591"/>
              <a:gd name="connsiteX8" fmla="*/ 91440 w 238760"/>
              <a:gd name="connsiteY8" fmla="*/ 306591 h 306591"/>
              <a:gd name="connsiteX9" fmla="*/ 172720 w 238760"/>
              <a:gd name="connsiteY9" fmla="*/ 301511 h 306591"/>
              <a:gd name="connsiteX10" fmla="*/ 208280 w 238760"/>
              <a:gd name="connsiteY10" fmla="*/ 291351 h 306591"/>
              <a:gd name="connsiteX11" fmla="*/ 218440 w 238760"/>
              <a:gd name="connsiteY11" fmla="*/ 225311 h 306591"/>
              <a:gd name="connsiteX12" fmla="*/ 228600 w 238760"/>
              <a:gd name="connsiteY12" fmla="*/ 210071 h 306591"/>
              <a:gd name="connsiteX13" fmla="*/ 238760 w 238760"/>
              <a:gd name="connsiteY13" fmla="*/ 179591 h 306591"/>
              <a:gd name="connsiteX14" fmla="*/ 233680 w 238760"/>
              <a:gd name="connsiteY14" fmla="*/ 164351 h 306591"/>
              <a:gd name="connsiteX15" fmla="*/ 228600 w 238760"/>
              <a:gd name="connsiteY15" fmla="*/ 144031 h 306591"/>
              <a:gd name="connsiteX16" fmla="*/ 182880 w 238760"/>
              <a:gd name="connsiteY16" fmla="*/ 118631 h 306591"/>
              <a:gd name="connsiteX17" fmla="*/ 203200 w 238760"/>
              <a:gd name="connsiteY17" fmla="*/ 83071 h 306591"/>
              <a:gd name="connsiteX18" fmla="*/ 218440 w 238760"/>
              <a:gd name="connsiteY18" fmla="*/ 72911 h 306591"/>
              <a:gd name="connsiteX19" fmla="*/ 203200 w 238760"/>
              <a:gd name="connsiteY19" fmla="*/ 62751 h 306591"/>
              <a:gd name="connsiteX20" fmla="*/ 198120 w 238760"/>
              <a:gd name="connsiteY20" fmla="*/ 42431 h 306591"/>
              <a:gd name="connsiteX21" fmla="*/ 187960 w 238760"/>
              <a:gd name="connsiteY21" fmla="*/ 27191 h 306591"/>
              <a:gd name="connsiteX22" fmla="*/ 182880 w 238760"/>
              <a:gd name="connsiteY22" fmla="*/ 11951 h 306591"/>
              <a:gd name="connsiteX23" fmla="*/ 142240 w 238760"/>
              <a:gd name="connsiteY23" fmla="*/ 6871 h 306591"/>
              <a:gd name="connsiteX24" fmla="*/ 91440 w 238760"/>
              <a:gd name="connsiteY24" fmla="*/ 6871 h 306591"/>
              <a:gd name="connsiteX25" fmla="*/ 86360 w 238760"/>
              <a:gd name="connsiteY25" fmla="*/ 22111 h 306591"/>
              <a:gd name="connsiteX26" fmla="*/ 71120 w 238760"/>
              <a:gd name="connsiteY26" fmla="*/ 32271 h 306591"/>
              <a:gd name="connsiteX27" fmla="*/ 40640 w 238760"/>
              <a:gd name="connsiteY27" fmla="*/ 17031 h 30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38760" h="306591">
                <a:moveTo>
                  <a:pt x="40640" y="17031"/>
                </a:moveTo>
                <a:lnTo>
                  <a:pt x="40640" y="17031"/>
                </a:lnTo>
                <a:cubicBezTo>
                  <a:pt x="33867" y="35658"/>
                  <a:pt x="26588" y="54108"/>
                  <a:pt x="20320" y="72911"/>
                </a:cubicBezTo>
                <a:cubicBezTo>
                  <a:pt x="17065" y="82677"/>
                  <a:pt x="15052" y="98686"/>
                  <a:pt x="10160" y="108471"/>
                </a:cubicBezTo>
                <a:cubicBezTo>
                  <a:pt x="7430" y="113932"/>
                  <a:pt x="3387" y="118631"/>
                  <a:pt x="0" y="123711"/>
                </a:cubicBezTo>
                <a:cubicBezTo>
                  <a:pt x="1693" y="171124"/>
                  <a:pt x="2025" y="218606"/>
                  <a:pt x="5080" y="265951"/>
                </a:cubicBezTo>
                <a:cubicBezTo>
                  <a:pt x="5425" y="271295"/>
                  <a:pt x="6374" y="277405"/>
                  <a:pt x="10160" y="281191"/>
                </a:cubicBezTo>
                <a:cubicBezTo>
                  <a:pt x="23104" y="294135"/>
                  <a:pt x="45573" y="292584"/>
                  <a:pt x="60960" y="296431"/>
                </a:cubicBezTo>
                <a:cubicBezTo>
                  <a:pt x="71350" y="299028"/>
                  <a:pt x="91440" y="306591"/>
                  <a:pt x="91440" y="306591"/>
                </a:cubicBezTo>
                <a:cubicBezTo>
                  <a:pt x="118533" y="304898"/>
                  <a:pt x="145709" y="304212"/>
                  <a:pt x="172720" y="301511"/>
                </a:cubicBezTo>
                <a:cubicBezTo>
                  <a:pt x="181832" y="300600"/>
                  <a:pt x="198997" y="294445"/>
                  <a:pt x="208280" y="291351"/>
                </a:cubicBezTo>
                <a:cubicBezTo>
                  <a:pt x="209065" y="285073"/>
                  <a:pt x="214076" y="236947"/>
                  <a:pt x="218440" y="225311"/>
                </a:cubicBezTo>
                <a:cubicBezTo>
                  <a:pt x="220584" y="219594"/>
                  <a:pt x="226120" y="215650"/>
                  <a:pt x="228600" y="210071"/>
                </a:cubicBezTo>
                <a:cubicBezTo>
                  <a:pt x="232950" y="200284"/>
                  <a:pt x="238760" y="179591"/>
                  <a:pt x="238760" y="179591"/>
                </a:cubicBezTo>
                <a:cubicBezTo>
                  <a:pt x="237067" y="174511"/>
                  <a:pt x="235151" y="169500"/>
                  <a:pt x="233680" y="164351"/>
                </a:cubicBezTo>
                <a:cubicBezTo>
                  <a:pt x="231762" y="157638"/>
                  <a:pt x="233198" y="149285"/>
                  <a:pt x="228600" y="144031"/>
                </a:cubicBezTo>
                <a:cubicBezTo>
                  <a:pt x="214215" y="127591"/>
                  <a:pt x="200692" y="124568"/>
                  <a:pt x="182880" y="118631"/>
                </a:cubicBezTo>
                <a:cubicBezTo>
                  <a:pt x="186864" y="110662"/>
                  <a:pt x="196020" y="90251"/>
                  <a:pt x="203200" y="83071"/>
                </a:cubicBezTo>
                <a:cubicBezTo>
                  <a:pt x="207517" y="78754"/>
                  <a:pt x="213360" y="76298"/>
                  <a:pt x="218440" y="72911"/>
                </a:cubicBezTo>
                <a:cubicBezTo>
                  <a:pt x="213360" y="69524"/>
                  <a:pt x="206587" y="67831"/>
                  <a:pt x="203200" y="62751"/>
                </a:cubicBezTo>
                <a:cubicBezTo>
                  <a:pt x="199327" y="56942"/>
                  <a:pt x="200870" y="48848"/>
                  <a:pt x="198120" y="42431"/>
                </a:cubicBezTo>
                <a:cubicBezTo>
                  <a:pt x="195715" y="36819"/>
                  <a:pt x="190690" y="32652"/>
                  <a:pt x="187960" y="27191"/>
                </a:cubicBezTo>
                <a:cubicBezTo>
                  <a:pt x="185565" y="22402"/>
                  <a:pt x="187773" y="14126"/>
                  <a:pt x="182880" y="11951"/>
                </a:cubicBezTo>
                <a:cubicBezTo>
                  <a:pt x="170405" y="6406"/>
                  <a:pt x="155787" y="8564"/>
                  <a:pt x="142240" y="6871"/>
                </a:cubicBezTo>
                <a:cubicBezTo>
                  <a:pt x="123472" y="615"/>
                  <a:pt x="114789" y="-4804"/>
                  <a:pt x="91440" y="6871"/>
                </a:cubicBezTo>
                <a:cubicBezTo>
                  <a:pt x="86651" y="9266"/>
                  <a:pt x="89705" y="17930"/>
                  <a:pt x="86360" y="22111"/>
                </a:cubicBezTo>
                <a:cubicBezTo>
                  <a:pt x="82546" y="26879"/>
                  <a:pt x="76200" y="28884"/>
                  <a:pt x="71120" y="32271"/>
                </a:cubicBezTo>
                <a:cubicBezTo>
                  <a:pt x="59632" y="49504"/>
                  <a:pt x="45720" y="19571"/>
                  <a:pt x="40640" y="17031"/>
                </a:cubicBezTo>
                <a:close/>
              </a:path>
            </a:pathLst>
          </a:custGeom>
          <a:solidFill>
            <a:srgbClr val="3A59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0" name="Freeform: Shape 289">
            <a:extLst>
              <a:ext uri="{FF2B5EF4-FFF2-40B4-BE49-F238E27FC236}">
                <a16:creationId xmlns:a16="http://schemas.microsoft.com/office/drawing/2014/main" id="{B8E89B19-3E12-40E3-A8C2-EB76BA1C57F4}"/>
              </a:ext>
            </a:extLst>
          </p:cNvPr>
          <p:cNvSpPr/>
          <p:nvPr/>
        </p:nvSpPr>
        <p:spPr bwMode="auto">
          <a:xfrm>
            <a:off x="3190875" y="5133977"/>
            <a:ext cx="114300" cy="123825"/>
          </a:xfrm>
          <a:custGeom>
            <a:avLst/>
            <a:gdLst>
              <a:gd name="connsiteX0" fmla="*/ 86360 w 187960"/>
              <a:gd name="connsiteY0" fmla="*/ 15240 h 203200"/>
              <a:gd name="connsiteX1" fmla="*/ 86360 w 187960"/>
              <a:gd name="connsiteY1" fmla="*/ 15240 h 203200"/>
              <a:gd name="connsiteX2" fmla="*/ 5080 w 187960"/>
              <a:gd name="connsiteY2" fmla="*/ 10160 h 203200"/>
              <a:gd name="connsiteX3" fmla="*/ 0 w 187960"/>
              <a:gd name="connsiteY3" fmla="*/ 25400 h 203200"/>
              <a:gd name="connsiteX4" fmla="*/ 5080 w 187960"/>
              <a:gd name="connsiteY4" fmla="*/ 101600 h 203200"/>
              <a:gd name="connsiteX5" fmla="*/ 25400 w 187960"/>
              <a:gd name="connsiteY5" fmla="*/ 111760 h 203200"/>
              <a:gd name="connsiteX6" fmla="*/ 35560 w 187960"/>
              <a:gd name="connsiteY6" fmla="*/ 142240 h 203200"/>
              <a:gd name="connsiteX7" fmla="*/ 40640 w 187960"/>
              <a:gd name="connsiteY7" fmla="*/ 198120 h 203200"/>
              <a:gd name="connsiteX8" fmla="*/ 55880 w 187960"/>
              <a:gd name="connsiteY8" fmla="*/ 203200 h 203200"/>
              <a:gd name="connsiteX9" fmla="*/ 127000 w 187960"/>
              <a:gd name="connsiteY9" fmla="*/ 198120 h 203200"/>
              <a:gd name="connsiteX10" fmla="*/ 147320 w 187960"/>
              <a:gd name="connsiteY10" fmla="*/ 193040 h 203200"/>
              <a:gd name="connsiteX11" fmla="*/ 127000 w 187960"/>
              <a:gd name="connsiteY11" fmla="*/ 152400 h 203200"/>
              <a:gd name="connsiteX12" fmla="*/ 121920 w 187960"/>
              <a:gd name="connsiteY12" fmla="*/ 137160 h 203200"/>
              <a:gd name="connsiteX13" fmla="*/ 182880 w 187960"/>
              <a:gd name="connsiteY13" fmla="*/ 116840 h 203200"/>
              <a:gd name="connsiteX14" fmla="*/ 177800 w 187960"/>
              <a:gd name="connsiteY14" fmla="*/ 96520 h 203200"/>
              <a:gd name="connsiteX15" fmla="*/ 172720 w 187960"/>
              <a:gd name="connsiteY15" fmla="*/ 40640 h 203200"/>
              <a:gd name="connsiteX16" fmla="*/ 187960 w 187960"/>
              <a:gd name="connsiteY16" fmla="*/ 35560 h 203200"/>
              <a:gd name="connsiteX17" fmla="*/ 182880 w 187960"/>
              <a:gd name="connsiteY17" fmla="*/ 5080 h 203200"/>
              <a:gd name="connsiteX18" fmla="*/ 167640 w 187960"/>
              <a:gd name="connsiteY18" fmla="*/ 0 h 203200"/>
              <a:gd name="connsiteX19" fmla="*/ 121920 w 187960"/>
              <a:gd name="connsiteY19" fmla="*/ 5080 h 203200"/>
              <a:gd name="connsiteX20" fmla="*/ 86360 w 187960"/>
              <a:gd name="connsiteY20" fmla="*/ 1524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7960" h="203200">
                <a:moveTo>
                  <a:pt x="86360" y="15240"/>
                </a:moveTo>
                <a:lnTo>
                  <a:pt x="86360" y="15240"/>
                </a:lnTo>
                <a:cubicBezTo>
                  <a:pt x="75004" y="13175"/>
                  <a:pt x="24864" y="-3029"/>
                  <a:pt x="5080" y="10160"/>
                </a:cubicBezTo>
                <a:cubicBezTo>
                  <a:pt x="625" y="13130"/>
                  <a:pt x="1693" y="20320"/>
                  <a:pt x="0" y="25400"/>
                </a:cubicBezTo>
                <a:cubicBezTo>
                  <a:pt x="1693" y="50800"/>
                  <a:pt x="-2103" y="77178"/>
                  <a:pt x="5080" y="101600"/>
                </a:cubicBezTo>
                <a:cubicBezTo>
                  <a:pt x="7217" y="108865"/>
                  <a:pt x="20856" y="105702"/>
                  <a:pt x="25400" y="111760"/>
                </a:cubicBezTo>
                <a:cubicBezTo>
                  <a:pt x="31826" y="120328"/>
                  <a:pt x="35560" y="142240"/>
                  <a:pt x="35560" y="142240"/>
                </a:cubicBezTo>
                <a:cubicBezTo>
                  <a:pt x="37253" y="160867"/>
                  <a:pt x="34725" y="180376"/>
                  <a:pt x="40640" y="198120"/>
                </a:cubicBezTo>
                <a:cubicBezTo>
                  <a:pt x="42333" y="203200"/>
                  <a:pt x="50525" y="203200"/>
                  <a:pt x="55880" y="203200"/>
                </a:cubicBezTo>
                <a:cubicBezTo>
                  <a:pt x="79647" y="203200"/>
                  <a:pt x="103293" y="199813"/>
                  <a:pt x="127000" y="198120"/>
                </a:cubicBezTo>
                <a:cubicBezTo>
                  <a:pt x="133773" y="196427"/>
                  <a:pt x="144570" y="199457"/>
                  <a:pt x="147320" y="193040"/>
                </a:cubicBezTo>
                <a:cubicBezTo>
                  <a:pt x="158136" y="167804"/>
                  <a:pt x="140793" y="161595"/>
                  <a:pt x="127000" y="152400"/>
                </a:cubicBezTo>
                <a:cubicBezTo>
                  <a:pt x="125307" y="147320"/>
                  <a:pt x="120227" y="142240"/>
                  <a:pt x="121920" y="137160"/>
                </a:cubicBezTo>
                <a:cubicBezTo>
                  <a:pt x="129945" y="113084"/>
                  <a:pt x="168561" y="118431"/>
                  <a:pt x="182880" y="116840"/>
                </a:cubicBezTo>
                <a:cubicBezTo>
                  <a:pt x="181187" y="110067"/>
                  <a:pt x="180550" y="102937"/>
                  <a:pt x="177800" y="96520"/>
                </a:cubicBezTo>
                <a:cubicBezTo>
                  <a:pt x="166566" y="70308"/>
                  <a:pt x="152350" y="86472"/>
                  <a:pt x="172720" y="40640"/>
                </a:cubicBezTo>
                <a:cubicBezTo>
                  <a:pt x="174895" y="35747"/>
                  <a:pt x="182880" y="37253"/>
                  <a:pt x="187960" y="35560"/>
                </a:cubicBezTo>
                <a:cubicBezTo>
                  <a:pt x="186267" y="25400"/>
                  <a:pt x="187990" y="14023"/>
                  <a:pt x="182880" y="5080"/>
                </a:cubicBezTo>
                <a:cubicBezTo>
                  <a:pt x="180223" y="431"/>
                  <a:pt x="172995" y="0"/>
                  <a:pt x="167640" y="0"/>
                </a:cubicBezTo>
                <a:cubicBezTo>
                  <a:pt x="152306" y="0"/>
                  <a:pt x="137160" y="3387"/>
                  <a:pt x="121920" y="5080"/>
                </a:cubicBezTo>
                <a:cubicBezTo>
                  <a:pt x="116083" y="22592"/>
                  <a:pt x="92287" y="13547"/>
                  <a:pt x="86360" y="15240"/>
                </a:cubicBezTo>
                <a:close/>
              </a:path>
            </a:pathLst>
          </a:custGeom>
          <a:solidFill>
            <a:srgbClr val="2031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1" name="Freeform: Shape 290">
            <a:extLst>
              <a:ext uri="{FF2B5EF4-FFF2-40B4-BE49-F238E27FC236}">
                <a16:creationId xmlns:a16="http://schemas.microsoft.com/office/drawing/2014/main" id="{3B339A47-A924-4FF1-B375-06D60E665F3B}"/>
              </a:ext>
            </a:extLst>
          </p:cNvPr>
          <p:cNvSpPr/>
          <p:nvPr/>
        </p:nvSpPr>
        <p:spPr bwMode="auto">
          <a:xfrm>
            <a:off x="3394077" y="5168900"/>
            <a:ext cx="131763" cy="134938"/>
          </a:xfrm>
          <a:custGeom>
            <a:avLst/>
            <a:gdLst>
              <a:gd name="connsiteX0" fmla="*/ 31478 w 219438"/>
              <a:gd name="connsiteY0" fmla="*/ 2207 h 220647"/>
              <a:gd name="connsiteX1" fmla="*/ 31478 w 219438"/>
              <a:gd name="connsiteY1" fmla="*/ 2207 h 220647"/>
              <a:gd name="connsiteX2" fmla="*/ 6078 w 219438"/>
              <a:gd name="connsiteY2" fmla="*/ 103807 h 220647"/>
              <a:gd name="connsiteX3" fmla="*/ 16238 w 219438"/>
              <a:gd name="connsiteY3" fmla="*/ 119047 h 220647"/>
              <a:gd name="connsiteX4" fmla="*/ 21318 w 219438"/>
              <a:gd name="connsiteY4" fmla="*/ 139367 h 220647"/>
              <a:gd name="connsiteX5" fmla="*/ 51798 w 219438"/>
              <a:gd name="connsiteY5" fmla="*/ 154607 h 220647"/>
              <a:gd name="connsiteX6" fmla="*/ 56878 w 219438"/>
              <a:gd name="connsiteY6" fmla="*/ 169847 h 220647"/>
              <a:gd name="connsiteX7" fmla="*/ 87358 w 219438"/>
              <a:gd name="connsiteY7" fmla="*/ 180007 h 220647"/>
              <a:gd name="connsiteX8" fmla="*/ 97518 w 219438"/>
              <a:gd name="connsiteY8" fmla="*/ 210487 h 220647"/>
              <a:gd name="connsiteX9" fmla="*/ 127998 w 219438"/>
              <a:gd name="connsiteY9" fmla="*/ 220647 h 220647"/>
              <a:gd name="connsiteX10" fmla="*/ 194038 w 219438"/>
              <a:gd name="connsiteY10" fmla="*/ 180007 h 220647"/>
              <a:gd name="connsiteX11" fmla="*/ 199118 w 219438"/>
              <a:gd name="connsiteY11" fmla="*/ 164767 h 220647"/>
              <a:gd name="connsiteX12" fmla="*/ 168638 w 219438"/>
              <a:gd name="connsiteY12" fmla="*/ 113967 h 220647"/>
              <a:gd name="connsiteX13" fmla="*/ 188958 w 219438"/>
              <a:gd name="connsiteY13" fmla="*/ 108887 h 220647"/>
              <a:gd name="connsiteX14" fmla="*/ 219438 w 219438"/>
              <a:gd name="connsiteY14" fmla="*/ 93647 h 220647"/>
              <a:gd name="connsiteX15" fmla="*/ 214358 w 219438"/>
              <a:gd name="connsiteY15" fmla="*/ 78407 h 220647"/>
              <a:gd name="connsiteX16" fmla="*/ 199118 w 219438"/>
              <a:gd name="connsiteY16" fmla="*/ 73327 h 220647"/>
              <a:gd name="connsiteX17" fmla="*/ 183878 w 219438"/>
              <a:gd name="connsiteY17" fmla="*/ 63167 h 220647"/>
              <a:gd name="connsiteX18" fmla="*/ 168638 w 219438"/>
              <a:gd name="connsiteY18" fmla="*/ 47927 h 220647"/>
              <a:gd name="connsiteX19" fmla="*/ 117838 w 219438"/>
              <a:gd name="connsiteY19" fmla="*/ 32687 h 220647"/>
              <a:gd name="connsiteX20" fmla="*/ 112758 w 219438"/>
              <a:gd name="connsiteY20" fmla="*/ 2207 h 220647"/>
              <a:gd name="connsiteX21" fmla="*/ 61958 w 219438"/>
              <a:gd name="connsiteY21" fmla="*/ 17447 h 220647"/>
              <a:gd name="connsiteX22" fmla="*/ 31478 w 219438"/>
              <a:gd name="connsiteY22" fmla="*/ 2207 h 22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9438" h="220647">
                <a:moveTo>
                  <a:pt x="31478" y="2207"/>
                </a:moveTo>
                <a:lnTo>
                  <a:pt x="31478" y="2207"/>
                </a:lnTo>
                <a:cubicBezTo>
                  <a:pt x="2459" y="55408"/>
                  <a:pt x="-7708" y="48664"/>
                  <a:pt x="6078" y="103807"/>
                </a:cubicBezTo>
                <a:cubicBezTo>
                  <a:pt x="7559" y="109730"/>
                  <a:pt x="12851" y="113967"/>
                  <a:pt x="16238" y="119047"/>
                </a:cubicBezTo>
                <a:cubicBezTo>
                  <a:pt x="17931" y="125820"/>
                  <a:pt x="17445" y="133558"/>
                  <a:pt x="21318" y="139367"/>
                </a:cubicBezTo>
                <a:cubicBezTo>
                  <a:pt x="26945" y="147808"/>
                  <a:pt x="43105" y="151709"/>
                  <a:pt x="51798" y="154607"/>
                </a:cubicBezTo>
                <a:cubicBezTo>
                  <a:pt x="53491" y="159687"/>
                  <a:pt x="52521" y="166735"/>
                  <a:pt x="56878" y="169847"/>
                </a:cubicBezTo>
                <a:cubicBezTo>
                  <a:pt x="65593" y="176072"/>
                  <a:pt x="87358" y="180007"/>
                  <a:pt x="87358" y="180007"/>
                </a:cubicBezTo>
                <a:cubicBezTo>
                  <a:pt x="90745" y="190167"/>
                  <a:pt x="87358" y="207100"/>
                  <a:pt x="97518" y="210487"/>
                </a:cubicBezTo>
                <a:lnTo>
                  <a:pt x="127998" y="220647"/>
                </a:lnTo>
                <a:cubicBezTo>
                  <a:pt x="206407" y="214113"/>
                  <a:pt x="182835" y="236022"/>
                  <a:pt x="194038" y="180007"/>
                </a:cubicBezTo>
                <a:cubicBezTo>
                  <a:pt x="195088" y="174756"/>
                  <a:pt x="197425" y="169847"/>
                  <a:pt x="199118" y="164767"/>
                </a:cubicBezTo>
                <a:cubicBezTo>
                  <a:pt x="164709" y="159851"/>
                  <a:pt x="141322" y="168600"/>
                  <a:pt x="168638" y="113967"/>
                </a:cubicBezTo>
                <a:cubicBezTo>
                  <a:pt x="171760" y="107722"/>
                  <a:pt x="182245" y="110805"/>
                  <a:pt x="188958" y="108887"/>
                </a:cubicBezTo>
                <a:cubicBezTo>
                  <a:pt x="207361" y="103629"/>
                  <a:pt x="202740" y="104779"/>
                  <a:pt x="219438" y="93647"/>
                </a:cubicBezTo>
                <a:cubicBezTo>
                  <a:pt x="217745" y="88567"/>
                  <a:pt x="218144" y="82193"/>
                  <a:pt x="214358" y="78407"/>
                </a:cubicBezTo>
                <a:cubicBezTo>
                  <a:pt x="210572" y="74621"/>
                  <a:pt x="203907" y="75722"/>
                  <a:pt x="199118" y="73327"/>
                </a:cubicBezTo>
                <a:cubicBezTo>
                  <a:pt x="193657" y="70597"/>
                  <a:pt x="188568" y="67076"/>
                  <a:pt x="183878" y="63167"/>
                </a:cubicBezTo>
                <a:cubicBezTo>
                  <a:pt x="178359" y="58568"/>
                  <a:pt x="174918" y="51416"/>
                  <a:pt x="168638" y="47927"/>
                </a:cubicBezTo>
                <a:cubicBezTo>
                  <a:pt x="158519" y="42305"/>
                  <a:pt x="130956" y="35967"/>
                  <a:pt x="117838" y="32687"/>
                </a:cubicBezTo>
                <a:cubicBezTo>
                  <a:pt x="116145" y="22527"/>
                  <a:pt x="121140" y="8194"/>
                  <a:pt x="112758" y="2207"/>
                </a:cubicBezTo>
                <a:cubicBezTo>
                  <a:pt x="100330" y="-6670"/>
                  <a:pt x="72727" y="13857"/>
                  <a:pt x="61958" y="17447"/>
                </a:cubicBezTo>
                <a:cubicBezTo>
                  <a:pt x="58745" y="18518"/>
                  <a:pt x="36558" y="4747"/>
                  <a:pt x="31478" y="2207"/>
                </a:cubicBezTo>
                <a:close/>
              </a:path>
            </a:pathLst>
          </a:custGeom>
          <a:solidFill>
            <a:srgbClr val="2031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98B0CFC7-05B7-4593-9AE6-3B55FF267B45}"/>
              </a:ext>
            </a:extLst>
          </p:cNvPr>
          <p:cNvSpPr/>
          <p:nvPr/>
        </p:nvSpPr>
        <p:spPr bwMode="auto">
          <a:xfrm>
            <a:off x="3670300" y="5168900"/>
            <a:ext cx="133350" cy="134938"/>
          </a:xfrm>
          <a:custGeom>
            <a:avLst/>
            <a:gdLst>
              <a:gd name="connsiteX0" fmla="*/ 31478 w 219438"/>
              <a:gd name="connsiteY0" fmla="*/ 2207 h 220647"/>
              <a:gd name="connsiteX1" fmla="*/ 31478 w 219438"/>
              <a:gd name="connsiteY1" fmla="*/ 2207 h 220647"/>
              <a:gd name="connsiteX2" fmla="*/ 6078 w 219438"/>
              <a:gd name="connsiteY2" fmla="*/ 103807 h 220647"/>
              <a:gd name="connsiteX3" fmla="*/ 16238 w 219438"/>
              <a:gd name="connsiteY3" fmla="*/ 119047 h 220647"/>
              <a:gd name="connsiteX4" fmla="*/ 21318 w 219438"/>
              <a:gd name="connsiteY4" fmla="*/ 139367 h 220647"/>
              <a:gd name="connsiteX5" fmla="*/ 51798 w 219438"/>
              <a:gd name="connsiteY5" fmla="*/ 154607 h 220647"/>
              <a:gd name="connsiteX6" fmla="*/ 56878 w 219438"/>
              <a:gd name="connsiteY6" fmla="*/ 169847 h 220647"/>
              <a:gd name="connsiteX7" fmla="*/ 87358 w 219438"/>
              <a:gd name="connsiteY7" fmla="*/ 180007 h 220647"/>
              <a:gd name="connsiteX8" fmla="*/ 97518 w 219438"/>
              <a:gd name="connsiteY8" fmla="*/ 210487 h 220647"/>
              <a:gd name="connsiteX9" fmla="*/ 127998 w 219438"/>
              <a:gd name="connsiteY9" fmla="*/ 220647 h 220647"/>
              <a:gd name="connsiteX10" fmla="*/ 194038 w 219438"/>
              <a:gd name="connsiteY10" fmla="*/ 180007 h 220647"/>
              <a:gd name="connsiteX11" fmla="*/ 199118 w 219438"/>
              <a:gd name="connsiteY11" fmla="*/ 164767 h 220647"/>
              <a:gd name="connsiteX12" fmla="*/ 168638 w 219438"/>
              <a:gd name="connsiteY12" fmla="*/ 113967 h 220647"/>
              <a:gd name="connsiteX13" fmla="*/ 188958 w 219438"/>
              <a:gd name="connsiteY13" fmla="*/ 108887 h 220647"/>
              <a:gd name="connsiteX14" fmla="*/ 219438 w 219438"/>
              <a:gd name="connsiteY14" fmla="*/ 93647 h 220647"/>
              <a:gd name="connsiteX15" fmla="*/ 214358 w 219438"/>
              <a:gd name="connsiteY15" fmla="*/ 78407 h 220647"/>
              <a:gd name="connsiteX16" fmla="*/ 199118 w 219438"/>
              <a:gd name="connsiteY16" fmla="*/ 73327 h 220647"/>
              <a:gd name="connsiteX17" fmla="*/ 183878 w 219438"/>
              <a:gd name="connsiteY17" fmla="*/ 63167 h 220647"/>
              <a:gd name="connsiteX18" fmla="*/ 168638 w 219438"/>
              <a:gd name="connsiteY18" fmla="*/ 47927 h 220647"/>
              <a:gd name="connsiteX19" fmla="*/ 117838 w 219438"/>
              <a:gd name="connsiteY19" fmla="*/ 32687 h 220647"/>
              <a:gd name="connsiteX20" fmla="*/ 112758 w 219438"/>
              <a:gd name="connsiteY20" fmla="*/ 2207 h 220647"/>
              <a:gd name="connsiteX21" fmla="*/ 61958 w 219438"/>
              <a:gd name="connsiteY21" fmla="*/ 17447 h 220647"/>
              <a:gd name="connsiteX22" fmla="*/ 31478 w 219438"/>
              <a:gd name="connsiteY22" fmla="*/ 2207 h 22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9438" h="220647">
                <a:moveTo>
                  <a:pt x="31478" y="2207"/>
                </a:moveTo>
                <a:lnTo>
                  <a:pt x="31478" y="2207"/>
                </a:lnTo>
                <a:cubicBezTo>
                  <a:pt x="2459" y="55408"/>
                  <a:pt x="-7708" y="48664"/>
                  <a:pt x="6078" y="103807"/>
                </a:cubicBezTo>
                <a:cubicBezTo>
                  <a:pt x="7559" y="109730"/>
                  <a:pt x="12851" y="113967"/>
                  <a:pt x="16238" y="119047"/>
                </a:cubicBezTo>
                <a:cubicBezTo>
                  <a:pt x="17931" y="125820"/>
                  <a:pt x="17445" y="133558"/>
                  <a:pt x="21318" y="139367"/>
                </a:cubicBezTo>
                <a:cubicBezTo>
                  <a:pt x="26945" y="147808"/>
                  <a:pt x="43105" y="151709"/>
                  <a:pt x="51798" y="154607"/>
                </a:cubicBezTo>
                <a:cubicBezTo>
                  <a:pt x="53491" y="159687"/>
                  <a:pt x="52521" y="166735"/>
                  <a:pt x="56878" y="169847"/>
                </a:cubicBezTo>
                <a:cubicBezTo>
                  <a:pt x="65593" y="176072"/>
                  <a:pt x="87358" y="180007"/>
                  <a:pt x="87358" y="180007"/>
                </a:cubicBezTo>
                <a:cubicBezTo>
                  <a:pt x="90745" y="190167"/>
                  <a:pt x="87358" y="207100"/>
                  <a:pt x="97518" y="210487"/>
                </a:cubicBezTo>
                <a:lnTo>
                  <a:pt x="127998" y="220647"/>
                </a:lnTo>
                <a:cubicBezTo>
                  <a:pt x="206407" y="214113"/>
                  <a:pt x="182835" y="236022"/>
                  <a:pt x="194038" y="180007"/>
                </a:cubicBezTo>
                <a:cubicBezTo>
                  <a:pt x="195088" y="174756"/>
                  <a:pt x="197425" y="169847"/>
                  <a:pt x="199118" y="164767"/>
                </a:cubicBezTo>
                <a:cubicBezTo>
                  <a:pt x="164709" y="159851"/>
                  <a:pt x="141322" y="168600"/>
                  <a:pt x="168638" y="113967"/>
                </a:cubicBezTo>
                <a:cubicBezTo>
                  <a:pt x="171760" y="107722"/>
                  <a:pt x="182245" y="110805"/>
                  <a:pt x="188958" y="108887"/>
                </a:cubicBezTo>
                <a:cubicBezTo>
                  <a:pt x="207361" y="103629"/>
                  <a:pt x="202740" y="104779"/>
                  <a:pt x="219438" y="93647"/>
                </a:cubicBezTo>
                <a:cubicBezTo>
                  <a:pt x="217745" y="88567"/>
                  <a:pt x="218144" y="82193"/>
                  <a:pt x="214358" y="78407"/>
                </a:cubicBezTo>
                <a:cubicBezTo>
                  <a:pt x="210572" y="74621"/>
                  <a:pt x="203907" y="75722"/>
                  <a:pt x="199118" y="73327"/>
                </a:cubicBezTo>
                <a:cubicBezTo>
                  <a:pt x="193657" y="70597"/>
                  <a:pt x="188568" y="67076"/>
                  <a:pt x="183878" y="63167"/>
                </a:cubicBezTo>
                <a:cubicBezTo>
                  <a:pt x="178359" y="58568"/>
                  <a:pt x="174918" y="51416"/>
                  <a:pt x="168638" y="47927"/>
                </a:cubicBezTo>
                <a:cubicBezTo>
                  <a:pt x="158519" y="42305"/>
                  <a:pt x="130956" y="35967"/>
                  <a:pt x="117838" y="32687"/>
                </a:cubicBezTo>
                <a:cubicBezTo>
                  <a:pt x="116145" y="22527"/>
                  <a:pt x="121140" y="8194"/>
                  <a:pt x="112758" y="2207"/>
                </a:cubicBezTo>
                <a:cubicBezTo>
                  <a:pt x="100330" y="-6670"/>
                  <a:pt x="72727" y="13857"/>
                  <a:pt x="61958" y="17447"/>
                </a:cubicBezTo>
                <a:cubicBezTo>
                  <a:pt x="58745" y="18518"/>
                  <a:pt x="36558" y="4747"/>
                  <a:pt x="31478" y="2207"/>
                </a:cubicBezTo>
                <a:close/>
              </a:path>
            </a:pathLst>
          </a:custGeom>
          <a:solidFill>
            <a:srgbClr val="2031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E4000449-A678-4A64-8AAA-5E92485E3218}"/>
              </a:ext>
            </a:extLst>
          </p:cNvPr>
          <p:cNvSpPr/>
          <p:nvPr/>
        </p:nvSpPr>
        <p:spPr bwMode="auto">
          <a:xfrm>
            <a:off x="3783015" y="5035552"/>
            <a:ext cx="84137" cy="93663"/>
          </a:xfrm>
          <a:prstGeom prst="ellipse">
            <a:avLst/>
          </a:prstGeom>
          <a:solidFill>
            <a:srgbClr val="2031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214111" name="Straight Connector 310">
            <a:extLst>
              <a:ext uri="{FF2B5EF4-FFF2-40B4-BE49-F238E27FC236}">
                <a16:creationId xmlns:a16="http://schemas.microsoft.com/office/drawing/2014/main" id="{51E50E5E-945B-4036-A831-444E596170CD}"/>
              </a:ext>
            </a:extLst>
          </p:cNvPr>
          <p:cNvCxnSpPr>
            <a:cxnSpLocks/>
          </p:cNvCxnSpPr>
          <p:nvPr/>
        </p:nvCxnSpPr>
        <p:spPr bwMode="auto">
          <a:xfrm>
            <a:off x="3937000" y="4032252"/>
            <a:ext cx="0" cy="180975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12" name="Straight Connector 311">
            <a:extLst>
              <a:ext uri="{FF2B5EF4-FFF2-40B4-BE49-F238E27FC236}">
                <a16:creationId xmlns:a16="http://schemas.microsoft.com/office/drawing/2014/main" id="{02840E6A-9974-4F41-855E-CA1C69B430E1}"/>
              </a:ext>
            </a:extLst>
          </p:cNvPr>
          <p:cNvCxnSpPr>
            <a:cxnSpLocks/>
          </p:cNvCxnSpPr>
          <p:nvPr/>
        </p:nvCxnSpPr>
        <p:spPr bwMode="auto">
          <a:xfrm>
            <a:off x="3889375" y="4032252"/>
            <a:ext cx="0" cy="182563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13" name="Straight Connector 312">
            <a:extLst>
              <a:ext uri="{FF2B5EF4-FFF2-40B4-BE49-F238E27FC236}">
                <a16:creationId xmlns:a16="http://schemas.microsoft.com/office/drawing/2014/main" id="{688EADB6-5EED-4744-8853-8D5BE3EFAF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7788" y="4032252"/>
            <a:ext cx="49212" cy="1587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14" name="Straight Connector 313">
            <a:extLst>
              <a:ext uri="{FF2B5EF4-FFF2-40B4-BE49-F238E27FC236}">
                <a16:creationId xmlns:a16="http://schemas.microsoft.com/office/drawing/2014/main" id="{047E8C92-B9BE-443F-B5A3-F1185D73C4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7788" y="4046538"/>
            <a:ext cx="49212" cy="1746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15" name="Straight Connector 314">
            <a:extLst>
              <a:ext uri="{FF2B5EF4-FFF2-40B4-BE49-F238E27FC236}">
                <a16:creationId xmlns:a16="http://schemas.microsoft.com/office/drawing/2014/main" id="{51083534-04E8-4E80-A4C2-11C3E2DA51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7788" y="4062415"/>
            <a:ext cx="49212" cy="1587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16" name="Straight Connector 315">
            <a:extLst>
              <a:ext uri="{FF2B5EF4-FFF2-40B4-BE49-F238E27FC236}">
                <a16:creationId xmlns:a16="http://schemas.microsoft.com/office/drawing/2014/main" id="{3DC546D3-9AEE-4967-B00D-BDD26C6387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7788" y="4076702"/>
            <a:ext cx="49212" cy="17463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17" name="Straight Connector 316">
            <a:extLst>
              <a:ext uri="{FF2B5EF4-FFF2-40B4-BE49-F238E27FC236}">
                <a16:creationId xmlns:a16="http://schemas.microsoft.com/office/drawing/2014/main" id="{50E7FAF3-5522-450A-A728-8320CB531E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7788" y="4092577"/>
            <a:ext cx="49212" cy="1587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18" name="Straight Connector 317">
            <a:extLst>
              <a:ext uri="{FF2B5EF4-FFF2-40B4-BE49-F238E27FC236}">
                <a16:creationId xmlns:a16="http://schemas.microsoft.com/office/drawing/2014/main" id="{81BD4EF2-FE0A-432E-BABA-536D9E318D9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7788" y="4106863"/>
            <a:ext cx="49212" cy="1746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19" name="Straight Connector 318">
            <a:extLst>
              <a:ext uri="{FF2B5EF4-FFF2-40B4-BE49-F238E27FC236}">
                <a16:creationId xmlns:a16="http://schemas.microsoft.com/office/drawing/2014/main" id="{C66A7C67-85CA-4721-B87B-F8BA2CB90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7788" y="4122740"/>
            <a:ext cx="49212" cy="1587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20" name="Straight Connector 319">
            <a:extLst>
              <a:ext uri="{FF2B5EF4-FFF2-40B4-BE49-F238E27FC236}">
                <a16:creationId xmlns:a16="http://schemas.microsoft.com/office/drawing/2014/main" id="{07EA2F86-84E8-4FD3-9918-CB7FADC02F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7788" y="4137027"/>
            <a:ext cx="49212" cy="17463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21" name="Straight Connector 320">
            <a:extLst>
              <a:ext uri="{FF2B5EF4-FFF2-40B4-BE49-F238E27FC236}">
                <a16:creationId xmlns:a16="http://schemas.microsoft.com/office/drawing/2014/main" id="{5E92F918-F842-4BD2-828E-E909885713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7788" y="4152902"/>
            <a:ext cx="49212" cy="1587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22" name="Straight Connector 321">
            <a:extLst>
              <a:ext uri="{FF2B5EF4-FFF2-40B4-BE49-F238E27FC236}">
                <a16:creationId xmlns:a16="http://schemas.microsoft.com/office/drawing/2014/main" id="{B9296A4D-8579-4C9E-AA0C-55E6DB88B3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7788" y="4167188"/>
            <a:ext cx="49212" cy="1746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23" name="Straight Connector 322">
            <a:extLst>
              <a:ext uri="{FF2B5EF4-FFF2-40B4-BE49-F238E27FC236}">
                <a16:creationId xmlns:a16="http://schemas.microsoft.com/office/drawing/2014/main" id="{68FDC230-CDFE-4378-A851-307855A3539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7788" y="4183065"/>
            <a:ext cx="49212" cy="1587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24" name="Straight Connector 324">
            <a:extLst>
              <a:ext uri="{FF2B5EF4-FFF2-40B4-BE49-F238E27FC236}">
                <a16:creationId xmlns:a16="http://schemas.microsoft.com/office/drawing/2014/main" id="{416405C9-8B53-4A70-BCE2-B95059E7179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045744" y="4171156"/>
            <a:ext cx="0" cy="179388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25" name="Straight Connector 325">
            <a:extLst>
              <a:ext uri="{FF2B5EF4-FFF2-40B4-BE49-F238E27FC236}">
                <a16:creationId xmlns:a16="http://schemas.microsoft.com/office/drawing/2014/main" id="{76C86E65-5CE7-416E-9C97-9227CC6DF72F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044157" y="4128296"/>
            <a:ext cx="0" cy="179387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26" name="Straight Connector 326">
            <a:extLst>
              <a:ext uri="{FF2B5EF4-FFF2-40B4-BE49-F238E27FC236}">
                <a16:creationId xmlns:a16="http://schemas.microsoft.com/office/drawing/2014/main" id="{53B2217A-D9B3-436E-A06F-5586F833971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103688" y="4230689"/>
            <a:ext cx="46038" cy="17463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27" name="Straight Connector 327">
            <a:extLst>
              <a:ext uri="{FF2B5EF4-FFF2-40B4-BE49-F238E27FC236}">
                <a16:creationId xmlns:a16="http://schemas.microsoft.com/office/drawing/2014/main" id="{31D5857A-FAC0-4474-8C62-FC9ADE677E1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88607" y="4231483"/>
            <a:ext cx="46038" cy="1587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28" name="Straight Connector 328">
            <a:extLst>
              <a:ext uri="{FF2B5EF4-FFF2-40B4-BE49-F238E27FC236}">
                <a16:creationId xmlns:a16="http://schemas.microsoft.com/office/drawing/2014/main" id="{0B61CE73-F225-4015-8037-C27CAAC67BE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74319" y="4231483"/>
            <a:ext cx="46038" cy="1587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29" name="Straight Connector 329">
            <a:extLst>
              <a:ext uri="{FF2B5EF4-FFF2-40B4-BE49-F238E27FC236}">
                <a16:creationId xmlns:a16="http://schemas.microsoft.com/office/drawing/2014/main" id="{BD6A177C-B908-4E14-92A6-18E18930F09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58444" y="4231483"/>
            <a:ext cx="46038" cy="1587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30" name="Straight Connector 330">
            <a:extLst>
              <a:ext uri="{FF2B5EF4-FFF2-40B4-BE49-F238E27FC236}">
                <a16:creationId xmlns:a16="http://schemas.microsoft.com/office/drawing/2014/main" id="{FC98C54D-AF76-4ED5-BC39-3879FD48961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44157" y="4231483"/>
            <a:ext cx="46038" cy="1587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31" name="Straight Connector 331">
            <a:extLst>
              <a:ext uri="{FF2B5EF4-FFF2-40B4-BE49-F238E27FC236}">
                <a16:creationId xmlns:a16="http://schemas.microsoft.com/office/drawing/2014/main" id="{8666EB3E-CFC7-4B7F-8DE3-87A2B5648B8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29075" y="4230688"/>
            <a:ext cx="46038" cy="1746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32" name="Straight Connector 332">
            <a:extLst>
              <a:ext uri="{FF2B5EF4-FFF2-40B4-BE49-F238E27FC236}">
                <a16:creationId xmlns:a16="http://schemas.microsoft.com/office/drawing/2014/main" id="{493D08AB-400B-4073-9439-100E96D92E4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13994" y="4231483"/>
            <a:ext cx="46038" cy="1587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33" name="Straight Connector 333">
            <a:extLst>
              <a:ext uri="{FF2B5EF4-FFF2-40B4-BE49-F238E27FC236}">
                <a16:creationId xmlns:a16="http://schemas.microsoft.com/office/drawing/2014/main" id="{4DD1AB67-E6F1-485D-B085-1B13D5B79BF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99707" y="4231483"/>
            <a:ext cx="46038" cy="1587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34" name="Straight Connector 334">
            <a:extLst>
              <a:ext uri="{FF2B5EF4-FFF2-40B4-BE49-F238E27FC236}">
                <a16:creationId xmlns:a16="http://schemas.microsoft.com/office/drawing/2014/main" id="{FFC08D42-59AC-4C09-8E1C-0B61F036721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84625" y="4230688"/>
            <a:ext cx="46038" cy="1746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35" name="Straight Connector 335">
            <a:extLst>
              <a:ext uri="{FF2B5EF4-FFF2-40B4-BE49-F238E27FC236}">
                <a16:creationId xmlns:a16="http://schemas.microsoft.com/office/drawing/2014/main" id="{47DFA262-9DB4-439F-A7A0-D216F442919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69544" y="4231483"/>
            <a:ext cx="46038" cy="1587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36" name="Straight Connector 336">
            <a:extLst>
              <a:ext uri="{FF2B5EF4-FFF2-40B4-BE49-F238E27FC236}">
                <a16:creationId xmlns:a16="http://schemas.microsoft.com/office/drawing/2014/main" id="{AA11DF1D-D5EF-4A93-8480-0BA5F014D65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55257" y="4231483"/>
            <a:ext cx="46038" cy="1587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" name="Rectangle 337">
            <a:extLst>
              <a:ext uri="{FF2B5EF4-FFF2-40B4-BE49-F238E27FC236}">
                <a16:creationId xmlns:a16="http://schemas.microsoft.com/office/drawing/2014/main" id="{D3FE3E36-B153-4E66-9518-FA6CCF18C3EB}"/>
              </a:ext>
            </a:extLst>
          </p:cNvPr>
          <p:cNvSpPr/>
          <p:nvPr/>
        </p:nvSpPr>
        <p:spPr bwMode="auto">
          <a:xfrm>
            <a:off x="2457452" y="4414840"/>
            <a:ext cx="544513" cy="249237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F3C39FA7-33FC-49E9-BB81-FF797A89D4E6}"/>
              </a:ext>
            </a:extLst>
          </p:cNvPr>
          <p:cNvSpPr/>
          <p:nvPr/>
        </p:nvSpPr>
        <p:spPr bwMode="auto">
          <a:xfrm rot="5400000">
            <a:off x="2690815" y="4349752"/>
            <a:ext cx="369887" cy="246063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AEDB9F33-7534-434B-B01F-C8FF86D888D4}"/>
              </a:ext>
            </a:extLst>
          </p:cNvPr>
          <p:cNvSpPr/>
          <p:nvPr/>
        </p:nvSpPr>
        <p:spPr bwMode="auto">
          <a:xfrm>
            <a:off x="2859088" y="4356102"/>
            <a:ext cx="50800" cy="28575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F3B55820-738A-47CC-8030-916FB3CE9208}"/>
              </a:ext>
            </a:extLst>
          </p:cNvPr>
          <p:cNvSpPr/>
          <p:nvPr/>
        </p:nvSpPr>
        <p:spPr bwMode="auto">
          <a:xfrm>
            <a:off x="2859088" y="4449765"/>
            <a:ext cx="50800" cy="28575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D72018C7-D9A8-4C6A-B9DE-2914E8390F15}"/>
              </a:ext>
            </a:extLst>
          </p:cNvPr>
          <p:cNvSpPr/>
          <p:nvPr/>
        </p:nvSpPr>
        <p:spPr bwMode="auto">
          <a:xfrm>
            <a:off x="2859088" y="4543427"/>
            <a:ext cx="50800" cy="28575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214142" name="Straight Connector 243">
            <a:extLst>
              <a:ext uri="{FF2B5EF4-FFF2-40B4-BE49-F238E27FC236}">
                <a16:creationId xmlns:a16="http://schemas.microsoft.com/office/drawing/2014/main" id="{51E84AEE-57E2-41C9-9A41-5D3D473399C8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4603750" y="3916363"/>
            <a:ext cx="0" cy="6350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7" name="Rectangle 256">
            <a:extLst>
              <a:ext uri="{FF2B5EF4-FFF2-40B4-BE49-F238E27FC236}">
                <a16:creationId xmlns:a16="http://schemas.microsoft.com/office/drawing/2014/main" id="{264345D7-82D8-413F-AB4D-CF0FE9206A62}"/>
              </a:ext>
            </a:extLst>
          </p:cNvPr>
          <p:cNvSpPr/>
          <p:nvPr/>
        </p:nvSpPr>
        <p:spPr>
          <a:xfrm rot="16200000" flipV="1">
            <a:off x="3221039" y="4910138"/>
            <a:ext cx="1427163" cy="2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70B5BF5F-3FB6-461B-B3BD-812C48066B16}"/>
              </a:ext>
            </a:extLst>
          </p:cNvPr>
          <p:cNvSpPr/>
          <p:nvPr/>
        </p:nvSpPr>
        <p:spPr>
          <a:xfrm rot="5400000" flipV="1">
            <a:off x="2166938" y="5421313"/>
            <a:ext cx="315912" cy="301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FA2D1F37-F3B2-43F4-9FA3-65B3C0902936}"/>
              </a:ext>
            </a:extLst>
          </p:cNvPr>
          <p:cNvSpPr/>
          <p:nvPr/>
        </p:nvSpPr>
        <p:spPr>
          <a:xfrm rot="5400000" flipV="1">
            <a:off x="1955007" y="4583908"/>
            <a:ext cx="742950" cy="30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9D98A-5702-492F-A4BB-866F283D2E50}"/>
              </a:ext>
            </a:extLst>
          </p:cNvPr>
          <p:cNvSpPr/>
          <p:nvPr/>
        </p:nvSpPr>
        <p:spPr bwMode="auto">
          <a:xfrm>
            <a:off x="2466977" y="4295777"/>
            <a:ext cx="276225" cy="119063"/>
          </a:xfrm>
          <a:prstGeom prst="rect">
            <a:avLst/>
          </a:prstGeom>
          <a:solidFill>
            <a:srgbClr val="D181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315568E-4EB1-41F1-A87F-B586A5EC63AB}"/>
              </a:ext>
            </a:extLst>
          </p:cNvPr>
          <p:cNvGrpSpPr/>
          <p:nvPr/>
        </p:nvGrpSpPr>
        <p:grpSpPr>
          <a:xfrm>
            <a:off x="4239902" y="4906580"/>
            <a:ext cx="298491" cy="258815"/>
            <a:chOff x="4239902" y="4906580"/>
            <a:chExt cx="298491" cy="258815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8068B17F-815B-4647-B2FB-65B49F561473}"/>
                </a:ext>
              </a:extLst>
            </p:cNvPr>
            <p:cNvSpPr/>
            <p:nvPr/>
          </p:nvSpPr>
          <p:spPr bwMode="auto">
            <a:xfrm>
              <a:off x="4240225" y="4906580"/>
              <a:ext cx="297846" cy="258815"/>
            </a:xfrm>
            <a:prstGeom prst="rect">
              <a:avLst/>
            </a:prstGeom>
            <a:solidFill>
              <a:srgbClr val="CC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254AB104-3922-4288-BED0-4D2563E6A2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41559" y="5035908"/>
              <a:ext cx="95177" cy="159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AD4F6BDE-7A3D-4299-B327-CE7BAA4E99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36044" y="5037761"/>
              <a:ext cx="100767" cy="126541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B15263D2-3E7A-4481-B624-7B5B565279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40651" y="4908355"/>
              <a:ext cx="100767" cy="126541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F3CC2784-64FD-4005-A436-49567E5A04C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39902" y="5035908"/>
              <a:ext cx="101517" cy="128096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E3F22B9A-0A6A-4E24-867A-D25BF50658D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36876" y="4907804"/>
              <a:ext cx="101517" cy="128096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255F483-580B-480E-9C73-0B4316E83773}"/>
              </a:ext>
            </a:extLst>
          </p:cNvPr>
          <p:cNvGrpSpPr/>
          <p:nvPr/>
        </p:nvGrpSpPr>
        <p:grpSpPr>
          <a:xfrm>
            <a:off x="4299040" y="5160740"/>
            <a:ext cx="169606" cy="164681"/>
            <a:chOff x="4299040" y="5160740"/>
            <a:chExt cx="169606" cy="164681"/>
          </a:xfrm>
        </p:grpSpPr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5F7B32FE-17EF-46FC-B2CC-9EA77A5A84A7}"/>
                </a:ext>
              </a:extLst>
            </p:cNvPr>
            <p:cNvSpPr/>
            <p:nvPr/>
          </p:nvSpPr>
          <p:spPr bwMode="auto">
            <a:xfrm rot="5400000">
              <a:off x="4301680" y="5158277"/>
              <a:ext cx="164325" cy="169606"/>
            </a:xfrm>
            <a:prstGeom prst="rect">
              <a:avLst/>
            </a:prstGeom>
            <a:solidFill>
              <a:srgbClr val="CC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FF5AB0CF-B3D6-470B-8534-6D8299AC8C3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57587" y="5243028"/>
              <a:ext cx="52510" cy="104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1816799E-E91C-4E69-AAB8-CD939FE804A5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13421" y="5255289"/>
              <a:ext cx="55595" cy="82925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3D0AD2F7-671A-4542-B9C0-541907FDAAD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98223" y="5147488"/>
              <a:ext cx="55595" cy="82925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760E251A-84AC-44DC-8C9A-6AACC40016FF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4313919" y="5146772"/>
              <a:ext cx="56008" cy="83944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BDAC4FE8-13F6-454D-AFB9-ECE24DA7F7F7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4397868" y="5255445"/>
              <a:ext cx="56008" cy="83944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</p:grpSp>
      <p:sp>
        <p:nvSpPr>
          <p:cNvPr id="378" name="Rectangle 377">
            <a:extLst>
              <a:ext uri="{FF2B5EF4-FFF2-40B4-BE49-F238E27FC236}">
                <a16:creationId xmlns:a16="http://schemas.microsoft.com/office/drawing/2014/main" id="{F18A697D-D253-478C-BACD-42FA906DD65E}"/>
              </a:ext>
            </a:extLst>
          </p:cNvPr>
          <p:cNvSpPr/>
          <p:nvPr/>
        </p:nvSpPr>
        <p:spPr bwMode="auto">
          <a:xfrm rot="5400000">
            <a:off x="4180683" y="5183982"/>
            <a:ext cx="77787" cy="15875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50414D9D-982D-44FC-9520-34F6796C6916}"/>
              </a:ext>
            </a:extLst>
          </p:cNvPr>
          <p:cNvSpPr/>
          <p:nvPr/>
        </p:nvSpPr>
        <p:spPr bwMode="auto">
          <a:xfrm rot="5400000">
            <a:off x="4167982" y="5003008"/>
            <a:ext cx="39688" cy="98425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EA0635F-56F3-490E-B7D2-215FB3AC757F}"/>
              </a:ext>
            </a:extLst>
          </p:cNvPr>
          <p:cNvGrpSpPr/>
          <p:nvPr/>
        </p:nvGrpSpPr>
        <p:grpSpPr>
          <a:xfrm>
            <a:off x="4812246" y="3581302"/>
            <a:ext cx="298491" cy="258815"/>
            <a:chOff x="4812246" y="3581302"/>
            <a:chExt cx="298491" cy="258815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282045C1-D819-453D-A8A5-D2496E25EB54}"/>
                </a:ext>
              </a:extLst>
            </p:cNvPr>
            <p:cNvSpPr/>
            <p:nvPr/>
          </p:nvSpPr>
          <p:spPr bwMode="auto">
            <a:xfrm>
              <a:off x="4812569" y="3581302"/>
              <a:ext cx="297846" cy="258815"/>
            </a:xfrm>
            <a:prstGeom prst="rect">
              <a:avLst/>
            </a:prstGeom>
            <a:solidFill>
              <a:srgbClr val="CC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FD478F78-402C-4729-B685-B9ED64552B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3903" y="3710630"/>
              <a:ext cx="95177" cy="159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D11346F7-214E-450A-91EF-7E2C26AFB5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08388" y="3712483"/>
              <a:ext cx="100767" cy="126541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DAE80347-20C8-4567-AF21-A0CE01D534A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12995" y="3583077"/>
              <a:ext cx="100767" cy="126541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F96091CB-9ABD-4888-BC39-615B0017FFE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12246" y="3710630"/>
              <a:ext cx="101517" cy="128096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EECB288-7D1F-430F-A8B8-3CDB6ABECDC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09220" y="3582526"/>
              <a:ext cx="101517" cy="128096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</p:grpSp>
      <p:sp>
        <p:nvSpPr>
          <p:cNvPr id="396" name="Rectangle 395">
            <a:extLst>
              <a:ext uri="{FF2B5EF4-FFF2-40B4-BE49-F238E27FC236}">
                <a16:creationId xmlns:a16="http://schemas.microsoft.com/office/drawing/2014/main" id="{612ED031-7106-4DDB-BE8D-328BFEABEEF9}"/>
              </a:ext>
            </a:extLst>
          </p:cNvPr>
          <p:cNvSpPr/>
          <p:nvPr/>
        </p:nvSpPr>
        <p:spPr bwMode="auto">
          <a:xfrm rot="5400000">
            <a:off x="4800602" y="3392488"/>
            <a:ext cx="123825" cy="254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C594F4BB-5F90-4709-BBAF-B56887CACB1F}"/>
              </a:ext>
            </a:extLst>
          </p:cNvPr>
          <p:cNvSpPr/>
          <p:nvPr/>
        </p:nvSpPr>
        <p:spPr bwMode="auto">
          <a:xfrm>
            <a:off x="4995863" y="5221288"/>
            <a:ext cx="227012" cy="3429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6DE77FA6-58C9-4BC1-9959-36CB252A285D}"/>
              </a:ext>
            </a:extLst>
          </p:cNvPr>
          <p:cNvSpPr/>
          <p:nvPr/>
        </p:nvSpPr>
        <p:spPr bwMode="auto">
          <a:xfrm rot="16200000">
            <a:off x="4678364" y="5238751"/>
            <a:ext cx="339725" cy="317500"/>
          </a:xfrm>
          <a:prstGeom prst="rect">
            <a:avLst/>
          </a:prstGeom>
          <a:solidFill>
            <a:srgbClr val="99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6A66811F-8C7D-4B00-BD65-0A1C6F90AB8B}"/>
              </a:ext>
            </a:extLst>
          </p:cNvPr>
          <p:cNvSpPr/>
          <p:nvPr/>
        </p:nvSpPr>
        <p:spPr bwMode="auto">
          <a:xfrm rot="16200000">
            <a:off x="4968083" y="5434807"/>
            <a:ext cx="169863" cy="95250"/>
          </a:xfrm>
          <a:prstGeom prst="rect">
            <a:avLst/>
          </a:prstGeom>
          <a:solidFill>
            <a:srgbClr val="99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214156" name="Straight Connector 399">
            <a:extLst>
              <a:ext uri="{FF2B5EF4-FFF2-40B4-BE49-F238E27FC236}">
                <a16:creationId xmlns:a16="http://schemas.microsoft.com/office/drawing/2014/main" id="{D1AD6736-E69F-4BCC-89BB-14A6F08A18CA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050633" y="5517357"/>
            <a:ext cx="60325" cy="39688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57" name="Straight Connector 400">
            <a:extLst>
              <a:ext uri="{FF2B5EF4-FFF2-40B4-BE49-F238E27FC236}">
                <a16:creationId xmlns:a16="http://schemas.microsoft.com/office/drawing/2014/main" id="{09DB4AEB-91C3-46C3-B101-8AE8610AF565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5048250" y="5410200"/>
            <a:ext cx="65088" cy="39688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58" name="Straight Connector 401">
            <a:extLst>
              <a:ext uri="{FF2B5EF4-FFF2-40B4-BE49-F238E27FC236}">
                <a16:creationId xmlns:a16="http://schemas.microsoft.com/office/drawing/2014/main" id="{E6917536-868B-487E-A98E-415ECB13452F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5034758" y="5485607"/>
            <a:ext cx="49213" cy="0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59" name="Straight Connector 402">
            <a:extLst>
              <a:ext uri="{FF2B5EF4-FFF2-40B4-BE49-F238E27FC236}">
                <a16:creationId xmlns:a16="http://schemas.microsoft.com/office/drawing/2014/main" id="{B1C4830B-BC11-416E-A30D-E4640C1235AF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937126" y="5497514"/>
            <a:ext cx="82550" cy="53975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60" name="Straight Connector 403">
            <a:extLst>
              <a:ext uri="{FF2B5EF4-FFF2-40B4-BE49-F238E27FC236}">
                <a16:creationId xmlns:a16="http://schemas.microsoft.com/office/drawing/2014/main" id="{4BCFCCE6-AADA-4A22-8EE4-1D99711715B6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4941888" y="5411788"/>
            <a:ext cx="76200" cy="50800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61" name="Straight Connector 404">
            <a:extLst>
              <a:ext uri="{FF2B5EF4-FFF2-40B4-BE49-F238E27FC236}">
                <a16:creationId xmlns:a16="http://schemas.microsoft.com/office/drawing/2014/main" id="{A04E598F-6957-47AC-BA06-24813E4149B3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852988" y="5380039"/>
            <a:ext cx="1588" cy="195263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62" name="Straight Connector 405">
            <a:extLst>
              <a:ext uri="{FF2B5EF4-FFF2-40B4-BE49-F238E27FC236}">
                <a16:creationId xmlns:a16="http://schemas.microsoft.com/office/drawing/2014/main" id="{337BE513-0FF4-44A8-96B2-8836F3ECD876}"/>
              </a:ext>
            </a:extLst>
          </p:cNvPr>
          <p:cNvCxnSpPr>
            <a:cxnSpLocks/>
          </p:cNvCxnSpPr>
          <p:nvPr/>
        </p:nvCxnSpPr>
        <p:spPr bwMode="auto">
          <a:xfrm rot="16200000" flipH="1" flipV="1">
            <a:off x="4687096" y="5491958"/>
            <a:ext cx="73025" cy="61913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63" name="Straight Connector 406">
            <a:extLst>
              <a:ext uri="{FF2B5EF4-FFF2-40B4-BE49-F238E27FC236}">
                <a16:creationId xmlns:a16="http://schemas.microsoft.com/office/drawing/2014/main" id="{83B510E6-8A38-46CA-950F-C6E8740AAF7B}"/>
              </a:ext>
            </a:extLst>
          </p:cNvPr>
          <p:cNvCxnSpPr>
            <a:cxnSpLocks/>
          </p:cNvCxnSpPr>
          <p:nvPr/>
        </p:nvCxnSpPr>
        <p:spPr bwMode="auto">
          <a:xfrm>
            <a:off x="4697415" y="5405440"/>
            <a:ext cx="60325" cy="65087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64" name="Straight Connector 407">
            <a:extLst>
              <a:ext uri="{FF2B5EF4-FFF2-40B4-BE49-F238E27FC236}">
                <a16:creationId xmlns:a16="http://schemas.microsoft.com/office/drawing/2014/main" id="{154BB02C-AC89-4296-A375-A7F314DE0152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844256" y="5242719"/>
            <a:ext cx="1588" cy="311150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65" name="Straight Connector 408">
            <a:extLst>
              <a:ext uri="{FF2B5EF4-FFF2-40B4-BE49-F238E27FC236}">
                <a16:creationId xmlns:a16="http://schemas.microsoft.com/office/drawing/2014/main" id="{CBB9E63A-D3BA-4BBB-8B36-6E35CEAFC8DE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4925221" y="5479257"/>
            <a:ext cx="160337" cy="0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66" name="Straight Connector 409">
            <a:extLst>
              <a:ext uri="{FF2B5EF4-FFF2-40B4-BE49-F238E27FC236}">
                <a16:creationId xmlns:a16="http://schemas.microsoft.com/office/drawing/2014/main" id="{CC5F5DA0-4DA0-4DB6-9952-7190BCA2FCA1}"/>
              </a:ext>
            </a:extLst>
          </p:cNvPr>
          <p:cNvCxnSpPr>
            <a:cxnSpLocks/>
            <a:endCxn id="399" idx="0"/>
          </p:cNvCxnSpPr>
          <p:nvPr/>
        </p:nvCxnSpPr>
        <p:spPr bwMode="auto">
          <a:xfrm rot="16200000" flipV="1">
            <a:off x="5031582" y="5457033"/>
            <a:ext cx="0" cy="52387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712D09-A860-490C-AE87-B8B876E9BE4E}"/>
              </a:ext>
            </a:extLst>
          </p:cNvPr>
          <p:cNvGrpSpPr/>
          <p:nvPr/>
        </p:nvGrpSpPr>
        <p:grpSpPr>
          <a:xfrm>
            <a:off x="4729165" y="4211638"/>
            <a:ext cx="522287" cy="487362"/>
            <a:chOff x="4729165" y="4211638"/>
            <a:chExt cx="522287" cy="487362"/>
          </a:xfrm>
        </p:grpSpPr>
        <p:grpSp>
          <p:nvGrpSpPr>
            <p:cNvPr id="214734" name="Group 411">
              <a:extLst>
                <a:ext uri="{FF2B5EF4-FFF2-40B4-BE49-F238E27FC236}">
                  <a16:creationId xmlns:a16="http://schemas.microsoft.com/office/drawing/2014/main" id="{41BAE6F6-5991-44C1-9830-B471B199FBC2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952430" y="4439880"/>
              <a:ext cx="299022" cy="259120"/>
              <a:chOff x="4111871" y="1600200"/>
              <a:chExt cx="2710877" cy="1868874"/>
            </a:xfrm>
          </p:grpSpPr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38723A78-AE15-41A5-AFE1-79B3F23FDE97}"/>
                  </a:ext>
                </a:extLst>
              </p:cNvPr>
              <p:cNvSpPr/>
              <p:nvPr/>
            </p:nvSpPr>
            <p:spPr bwMode="auto">
              <a:xfrm>
                <a:off x="4140655" y="1634545"/>
                <a:ext cx="2705691" cy="1866299"/>
              </a:xfrm>
              <a:prstGeom prst="rect">
                <a:avLst/>
              </a:prstGeom>
              <a:solidFill>
                <a:srgbClr val="99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45720" rIns="45720" anchor="ctr"/>
              <a:lstStyle/>
              <a:p>
                <a:pPr algn="ctr">
                  <a:defRPr/>
                </a:pPr>
                <a:endParaRPr lang="en-US" b="1" dirty="0">
                  <a:solidFill>
                    <a:srgbClr val="FFFFFF"/>
                  </a:solidFill>
                  <a:latin typeface="Century Gothic"/>
                </a:endParaRPr>
              </a:p>
            </p:txBody>
          </p:sp>
          <p:cxnSp>
            <p:nvCxnSpPr>
              <p:cNvPr id="214744" name="Straight Connector 413">
                <a:extLst>
                  <a:ext uri="{FF2B5EF4-FFF2-40B4-BE49-F238E27FC236}">
                    <a16:creationId xmlns:a16="http://schemas.microsoft.com/office/drawing/2014/main" id="{D9FD045E-EED2-4FE7-9E57-D31298B4538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035115" y="2534063"/>
                <a:ext cx="864389" cy="1149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745" name="Straight Connector 414">
                <a:extLst>
                  <a:ext uri="{FF2B5EF4-FFF2-40B4-BE49-F238E27FC236}">
                    <a16:creationId xmlns:a16="http://schemas.microsoft.com/office/drawing/2014/main" id="{97EFB0F3-EA0E-44D8-9C88-7B5DABA2BE3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93225" y="2547441"/>
                <a:ext cx="915164" cy="913738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746" name="Straight Connector 415">
                <a:extLst>
                  <a:ext uri="{FF2B5EF4-FFF2-40B4-BE49-F238E27FC236}">
                    <a16:creationId xmlns:a16="http://schemas.microsoft.com/office/drawing/2014/main" id="{EEB9CAE9-EFBF-46BF-8424-5534AAE3CD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18675" y="1613016"/>
                <a:ext cx="915164" cy="913738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747" name="Straight Connector 416">
                <a:extLst>
                  <a:ext uri="{FF2B5EF4-FFF2-40B4-BE49-F238E27FC236}">
                    <a16:creationId xmlns:a16="http://schemas.microsoft.com/office/drawing/2014/main" id="{5FEB9277-B87A-400B-8DAA-865CD487C5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111871" y="2534063"/>
                <a:ext cx="921968" cy="924970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748" name="Straight Connector 417">
                <a:extLst>
                  <a:ext uri="{FF2B5EF4-FFF2-40B4-BE49-F238E27FC236}">
                    <a16:creationId xmlns:a16="http://schemas.microsoft.com/office/drawing/2014/main" id="{F613BFCD-14D1-40E8-BF5A-C92E292535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900780" y="1609035"/>
                <a:ext cx="921968" cy="924970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4735" name="Group 418">
              <a:extLst>
                <a:ext uri="{FF2B5EF4-FFF2-40B4-BE49-F238E27FC236}">
                  <a16:creationId xmlns:a16="http://schemas.microsoft.com/office/drawing/2014/main" id="{EBE870A6-5D87-46A2-AEBC-A7B9636FD3C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727831" y="4444652"/>
              <a:ext cx="194510" cy="191842"/>
              <a:chOff x="4111871" y="1600200"/>
              <a:chExt cx="2710877" cy="1868874"/>
            </a:xfrm>
          </p:grpSpPr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3E5A1C36-339E-4FF0-B7AD-2EB9DE4AF536}"/>
                  </a:ext>
                </a:extLst>
              </p:cNvPr>
              <p:cNvSpPr/>
              <p:nvPr/>
            </p:nvSpPr>
            <p:spPr bwMode="auto">
              <a:xfrm>
                <a:off x="4166427" y="1553795"/>
                <a:ext cx="2699240" cy="1871270"/>
              </a:xfrm>
              <a:prstGeom prst="rect">
                <a:avLst/>
              </a:prstGeom>
              <a:solidFill>
                <a:srgbClr val="99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45720" rIns="45720" anchor="ctr"/>
              <a:lstStyle/>
              <a:p>
                <a:pPr algn="ctr">
                  <a:defRPr/>
                </a:pPr>
                <a:endParaRPr lang="en-US" b="1" dirty="0">
                  <a:solidFill>
                    <a:srgbClr val="FFFFFF"/>
                  </a:solidFill>
                  <a:latin typeface="Century Gothic"/>
                </a:endParaRPr>
              </a:p>
            </p:txBody>
          </p:sp>
          <p:cxnSp>
            <p:nvCxnSpPr>
              <p:cNvPr id="214738" name="Straight Connector 420">
                <a:extLst>
                  <a:ext uri="{FF2B5EF4-FFF2-40B4-BE49-F238E27FC236}">
                    <a16:creationId xmlns:a16="http://schemas.microsoft.com/office/drawing/2014/main" id="{383B6BFC-7732-4C58-ADF3-B48AC4F0660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035115" y="2534063"/>
                <a:ext cx="864389" cy="1149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739" name="Straight Connector 421">
                <a:extLst>
                  <a:ext uri="{FF2B5EF4-FFF2-40B4-BE49-F238E27FC236}">
                    <a16:creationId xmlns:a16="http://schemas.microsoft.com/office/drawing/2014/main" id="{8ACFC6BA-90E2-4798-9994-C88D42EE82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93225" y="2547441"/>
                <a:ext cx="915164" cy="913738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740" name="Straight Connector 422">
                <a:extLst>
                  <a:ext uri="{FF2B5EF4-FFF2-40B4-BE49-F238E27FC236}">
                    <a16:creationId xmlns:a16="http://schemas.microsoft.com/office/drawing/2014/main" id="{19BE5CF1-7528-4473-968A-AEDB1E33AF0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18675" y="1613016"/>
                <a:ext cx="915164" cy="913738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741" name="Straight Connector 423">
                <a:extLst>
                  <a:ext uri="{FF2B5EF4-FFF2-40B4-BE49-F238E27FC236}">
                    <a16:creationId xmlns:a16="http://schemas.microsoft.com/office/drawing/2014/main" id="{A8FEF2F3-260B-4CDF-A007-35B88C1BD6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111871" y="2534063"/>
                <a:ext cx="921968" cy="924970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742" name="Straight Connector 424">
                <a:extLst>
                  <a:ext uri="{FF2B5EF4-FFF2-40B4-BE49-F238E27FC236}">
                    <a16:creationId xmlns:a16="http://schemas.microsoft.com/office/drawing/2014/main" id="{0EAAA3FE-A25E-47C6-A5BC-C15CE20619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900780" y="1609035"/>
                <a:ext cx="921968" cy="924970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D436DF40-0F5B-41F9-92B9-0767370D5681}"/>
                </a:ext>
              </a:extLst>
            </p:cNvPr>
            <p:cNvSpPr/>
            <p:nvPr/>
          </p:nvSpPr>
          <p:spPr bwMode="auto">
            <a:xfrm rot="10800000">
              <a:off x="4764091" y="4211638"/>
              <a:ext cx="123825" cy="22701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</p:grpSp>
      <p:sp>
        <p:nvSpPr>
          <p:cNvPr id="427" name="Oval 426">
            <a:extLst>
              <a:ext uri="{FF2B5EF4-FFF2-40B4-BE49-F238E27FC236}">
                <a16:creationId xmlns:a16="http://schemas.microsoft.com/office/drawing/2014/main" id="{3E8A301B-5F9F-4F0B-AF7A-E0FC7DA0E821}"/>
              </a:ext>
            </a:extLst>
          </p:cNvPr>
          <p:cNvSpPr/>
          <p:nvPr/>
        </p:nvSpPr>
        <p:spPr bwMode="auto">
          <a:xfrm>
            <a:off x="5067302" y="4740277"/>
            <a:ext cx="92075" cy="93663"/>
          </a:xfrm>
          <a:prstGeom prst="ellipse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28" name="Freeform: Shape 427">
            <a:extLst>
              <a:ext uri="{FF2B5EF4-FFF2-40B4-BE49-F238E27FC236}">
                <a16:creationId xmlns:a16="http://schemas.microsoft.com/office/drawing/2014/main" id="{E4139F6D-AED2-40ED-B8F1-1067E4F81446}"/>
              </a:ext>
            </a:extLst>
          </p:cNvPr>
          <p:cNvSpPr/>
          <p:nvPr/>
        </p:nvSpPr>
        <p:spPr bwMode="auto">
          <a:xfrm>
            <a:off x="4894263" y="4879977"/>
            <a:ext cx="144462" cy="187325"/>
          </a:xfrm>
          <a:custGeom>
            <a:avLst/>
            <a:gdLst>
              <a:gd name="connsiteX0" fmla="*/ 40640 w 238760"/>
              <a:gd name="connsiteY0" fmla="*/ 17031 h 306591"/>
              <a:gd name="connsiteX1" fmla="*/ 40640 w 238760"/>
              <a:gd name="connsiteY1" fmla="*/ 17031 h 306591"/>
              <a:gd name="connsiteX2" fmla="*/ 20320 w 238760"/>
              <a:gd name="connsiteY2" fmla="*/ 72911 h 306591"/>
              <a:gd name="connsiteX3" fmla="*/ 10160 w 238760"/>
              <a:gd name="connsiteY3" fmla="*/ 108471 h 306591"/>
              <a:gd name="connsiteX4" fmla="*/ 0 w 238760"/>
              <a:gd name="connsiteY4" fmla="*/ 123711 h 306591"/>
              <a:gd name="connsiteX5" fmla="*/ 5080 w 238760"/>
              <a:gd name="connsiteY5" fmla="*/ 265951 h 306591"/>
              <a:gd name="connsiteX6" fmla="*/ 10160 w 238760"/>
              <a:gd name="connsiteY6" fmla="*/ 281191 h 306591"/>
              <a:gd name="connsiteX7" fmla="*/ 60960 w 238760"/>
              <a:gd name="connsiteY7" fmla="*/ 296431 h 306591"/>
              <a:gd name="connsiteX8" fmla="*/ 91440 w 238760"/>
              <a:gd name="connsiteY8" fmla="*/ 306591 h 306591"/>
              <a:gd name="connsiteX9" fmla="*/ 172720 w 238760"/>
              <a:gd name="connsiteY9" fmla="*/ 301511 h 306591"/>
              <a:gd name="connsiteX10" fmla="*/ 208280 w 238760"/>
              <a:gd name="connsiteY10" fmla="*/ 291351 h 306591"/>
              <a:gd name="connsiteX11" fmla="*/ 218440 w 238760"/>
              <a:gd name="connsiteY11" fmla="*/ 225311 h 306591"/>
              <a:gd name="connsiteX12" fmla="*/ 228600 w 238760"/>
              <a:gd name="connsiteY12" fmla="*/ 210071 h 306591"/>
              <a:gd name="connsiteX13" fmla="*/ 238760 w 238760"/>
              <a:gd name="connsiteY13" fmla="*/ 179591 h 306591"/>
              <a:gd name="connsiteX14" fmla="*/ 233680 w 238760"/>
              <a:gd name="connsiteY14" fmla="*/ 164351 h 306591"/>
              <a:gd name="connsiteX15" fmla="*/ 228600 w 238760"/>
              <a:gd name="connsiteY15" fmla="*/ 144031 h 306591"/>
              <a:gd name="connsiteX16" fmla="*/ 182880 w 238760"/>
              <a:gd name="connsiteY16" fmla="*/ 118631 h 306591"/>
              <a:gd name="connsiteX17" fmla="*/ 203200 w 238760"/>
              <a:gd name="connsiteY17" fmla="*/ 83071 h 306591"/>
              <a:gd name="connsiteX18" fmla="*/ 218440 w 238760"/>
              <a:gd name="connsiteY18" fmla="*/ 72911 h 306591"/>
              <a:gd name="connsiteX19" fmla="*/ 203200 w 238760"/>
              <a:gd name="connsiteY19" fmla="*/ 62751 h 306591"/>
              <a:gd name="connsiteX20" fmla="*/ 198120 w 238760"/>
              <a:gd name="connsiteY20" fmla="*/ 42431 h 306591"/>
              <a:gd name="connsiteX21" fmla="*/ 187960 w 238760"/>
              <a:gd name="connsiteY21" fmla="*/ 27191 h 306591"/>
              <a:gd name="connsiteX22" fmla="*/ 182880 w 238760"/>
              <a:gd name="connsiteY22" fmla="*/ 11951 h 306591"/>
              <a:gd name="connsiteX23" fmla="*/ 142240 w 238760"/>
              <a:gd name="connsiteY23" fmla="*/ 6871 h 306591"/>
              <a:gd name="connsiteX24" fmla="*/ 91440 w 238760"/>
              <a:gd name="connsiteY24" fmla="*/ 6871 h 306591"/>
              <a:gd name="connsiteX25" fmla="*/ 86360 w 238760"/>
              <a:gd name="connsiteY25" fmla="*/ 22111 h 306591"/>
              <a:gd name="connsiteX26" fmla="*/ 71120 w 238760"/>
              <a:gd name="connsiteY26" fmla="*/ 32271 h 306591"/>
              <a:gd name="connsiteX27" fmla="*/ 40640 w 238760"/>
              <a:gd name="connsiteY27" fmla="*/ 17031 h 30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38760" h="306591">
                <a:moveTo>
                  <a:pt x="40640" y="17031"/>
                </a:moveTo>
                <a:lnTo>
                  <a:pt x="40640" y="17031"/>
                </a:lnTo>
                <a:cubicBezTo>
                  <a:pt x="33867" y="35658"/>
                  <a:pt x="26588" y="54108"/>
                  <a:pt x="20320" y="72911"/>
                </a:cubicBezTo>
                <a:cubicBezTo>
                  <a:pt x="17065" y="82677"/>
                  <a:pt x="15052" y="98686"/>
                  <a:pt x="10160" y="108471"/>
                </a:cubicBezTo>
                <a:cubicBezTo>
                  <a:pt x="7430" y="113932"/>
                  <a:pt x="3387" y="118631"/>
                  <a:pt x="0" y="123711"/>
                </a:cubicBezTo>
                <a:cubicBezTo>
                  <a:pt x="1693" y="171124"/>
                  <a:pt x="2025" y="218606"/>
                  <a:pt x="5080" y="265951"/>
                </a:cubicBezTo>
                <a:cubicBezTo>
                  <a:pt x="5425" y="271295"/>
                  <a:pt x="6374" y="277405"/>
                  <a:pt x="10160" y="281191"/>
                </a:cubicBezTo>
                <a:cubicBezTo>
                  <a:pt x="23104" y="294135"/>
                  <a:pt x="45573" y="292584"/>
                  <a:pt x="60960" y="296431"/>
                </a:cubicBezTo>
                <a:cubicBezTo>
                  <a:pt x="71350" y="299028"/>
                  <a:pt x="91440" y="306591"/>
                  <a:pt x="91440" y="306591"/>
                </a:cubicBezTo>
                <a:cubicBezTo>
                  <a:pt x="118533" y="304898"/>
                  <a:pt x="145709" y="304212"/>
                  <a:pt x="172720" y="301511"/>
                </a:cubicBezTo>
                <a:cubicBezTo>
                  <a:pt x="181832" y="300600"/>
                  <a:pt x="198997" y="294445"/>
                  <a:pt x="208280" y="291351"/>
                </a:cubicBezTo>
                <a:cubicBezTo>
                  <a:pt x="209065" y="285073"/>
                  <a:pt x="214076" y="236947"/>
                  <a:pt x="218440" y="225311"/>
                </a:cubicBezTo>
                <a:cubicBezTo>
                  <a:pt x="220584" y="219594"/>
                  <a:pt x="226120" y="215650"/>
                  <a:pt x="228600" y="210071"/>
                </a:cubicBezTo>
                <a:cubicBezTo>
                  <a:pt x="232950" y="200284"/>
                  <a:pt x="238760" y="179591"/>
                  <a:pt x="238760" y="179591"/>
                </a:cubicBezTo>
                <a:cubicBezTo>
                  <a:pt x="237067" y="174511"/>
                  <a:pt x="235151" y="169500"/>
                  <a:pt x="233680" y="164351"/>
                </a:cubicBezTo>
                <a:cubicBezTo>
                  <a:pt x="231762" y="157638"/>
                  <a:pt x="233198" y="149285"/>
                  <a:pt x="228600" y="144031"/>
                </a:cubicBezTo>
                <a:cubicBezTo>
                  <a:pt x="214215" y="127591"/>
                  <a:pt x="200692" y="124568"/>
                  <a:pt x="182880" y="118631"/>
                </a:cubicBezTo>
                <a:cubicBezTo>
                  <a:pt x="186864" y="110662"/>
                  <a:pt x="196020" y="90251"/>
                  <a:pt x="203200" y="83071"/>
                </a:cubicBezTo>
                <a:cubicBezTo>
                  <a:pt x="207517" y="78754"/>
                  <a:pt x="213360" y="76298"/>
                  <a:pt x="218440" y="72911"/>
                </a:cubicBezTo>
                <a:cubicBezTo>
                  <a:pt x="213360" y="69524"/>
                  <a:pt x="206587" y="67831"/>
                  <a:pt x="203200" y="62751"/>
                </a:cubicBezTo>
                <a:cubicBezTo>
                  <a:pt x="199327" y="56942"/>
                  <a:pt x="200870" y="48848"/>
                  <a:pt x="198120" y="42431"/>
                </a:cubicBezTo>
                <a:cubicBezTo>
                  <a:pt x="195715" y="36819"/>
                  <a:pt x="190690" y="32652"/>
                  <a:pt x="187960" y="27191"/>
                </a:cubicBezTo>
                <a:cubicBezTo>
                  <a:pt x="185565" y="22402"/>
                  <a:pt x="187773" y="14126"/>
                  <a:pt x="182880" y="11951"/>
                </a:cubicBezTo>
                <a:cubicBezTo>
                  <a:pt x="170405" y="6406"/>
                  <a:pt x="155787" y="8564"/>
                  <a:pt x="142240" y="6871"/>
                </a:cubicBezTo>
                <a:cubicBezTo>
                  <a:pt x="123472" y="615"/>
                  <a:pt x="114789" y="-4804"/>
                  <a:pt x="91440" y="6871"/>
                </a:cubicBezTo>
                <a:cubicBezTo>
                  <a:pt x="86651" y="9266"/>
                  <a:pt x="89705" y="17930"/>
                  <a:pt x="86360" y="22111"/>
                </a:cubicBezTo>
                <a:cubicBezTo>
                  <a:pt x="82546" y="26879"/>
                  <a:pt x="76200" y="28884"/>
                  <a:pt x="71120" y="32271"/>
                </a:cubicBezTo>
                <a:cubicBezTo>
                  <a:pt x="59632" y="49504"/>
                  <a:pt x="45720" y="19571"/>
                  <a:pt x="40640" y="17031"/>
                </a:cubicBezTo>
                <a:close/>
              </a:path>
            </a:pathLst>
          </a:custGeom>
          <a:solidFill>
            <a:srgbClr val="3A59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29" name="Freeform: Shape 428">
            <a:extLst>
              <a:ext uri="{FF2B5EF4-FFF2-40B4-BE49-F238E27FC236}">
                <a16:creationId xmlns:a16="http://schemas.microsoft.com/office/drawing/2014/main" id="{3D4AEA82-1321-4E5F-9DA6-6DB5934A3291}"/>
              </a:ext>
            </a:extLst>
          </p:cNvPr>
          <p:cNvSpPr/>
          <p:nvPr/>
        </p:nvSpPr>
        <p:spPr bwMode="auto">
          <a:xfrm>
            <a:off x="5078413" y="4937127"/>
            <a:ext cx="114300" cy="123825"/>
          </a:xfrm>
          <a:custGeom>
            <a:avLst/>
            <a:gdLst>
              <a:gd name="connsiteX0" fmla="*/ 86360 w 187960"/>
              <a:gd name="connsiteY0" fmla="*/ 15240 h 203200"/>
              <a:gd name="connsiteX1" fmla="*/ 86360 w 187960"/>
              <a:gd name="connsiteY1" fmla="*/ 15240 h 203200"/>
              <a:gd name="connsiteX2" fmla="*/ 5080 w 187960"/>
              <a:gd name="connsiteY2" fmla="*/ 10160 h 203200"/>
              <a:gd name="connsiteX3" fmla="*/ 0 w 187960"/>
              <a:gd name="connsiteY3" fmla="*/ 25400 h 203200"/>
              <a:gd name="connsiteX4" fmla="*/ 5080 w 187960"/>
              <a:gd name="connsiteY4" fmla="*/ 101600 h 203200"/>
              <a:gd name="connsiteX5" fmla="*/ 25400 w 187960"/>
              <a:gd name="connsiteY5" fmla="*/ 111760 h 203200"/>
              <a:gd name="connsiteX6" fmla="*/ 35560 w 187960"/>
              <a:gd name="connsiteY6" fmla="*/ 142240 h 203200"/>
              <a:gd name="connsiteX7" fmla="*/ 40640 w 187960"/>
              <a:gd name="connsiteY7" fmla="*/ 198120 h 203200"/>
              <a:gd name="connsiteX8" fmla="*/ 55880 w 187960"/>
              <a:gd name="connsiteY8" fmla="*/ 203200 h 203200"/>
              <a:gd name="connsiteX9" fmla="*/ 127000 w 187960"/>
              <a:gd name="connsiteY9" fmla="*/ 198120 h 203200"/>
              <a:gd name="connsiteX10" fmla="*/ 147320 w 187960"/>
              <a:gd name="connsiteY10" fmla="*/ 193040 h 203200"/>
              <a:gd name="connsiteX11" fmla="*/ 127000 w 187960"/>
              <a:gd name="connsiteY11" fmla="*/ 152400 h 203200"/>
              <a:gd name="connsiteX12" fmla="*/ 121920 w 187960"/>
              <a:gd name="connsiteY12" fmla="*/ 137160 h 203200"/>
              <a:gd name="connsiteX13" fmla="*/ 182880 w 187960"/>
              <a:gd name="connsiteY13" fmla="*/ 116840 h 203200"/>
              <a:gd name="connsiteX14" fmla="*/ 177800 w 187960"/>
              <a:gd name="connsiteY14" fmla="*/ 96520 h 203200"/>
              <a:gd name="connsiteX15" fmla="*/ 172720 w 187960"/>
              <a:gd name="connsiteY15" fmla="*/ 40640 h 203200"/>
              <a:gd name="connsiteX16" fmla="*/ 187960 w 187960"/>
              <a:gd name="connsiteY16" fmla="*/ 35560 h 203200"/>
              <a:gd name="connsiteX17" fmla="*/ 182880 w 187960"/>
              <a:gd name="connsiteY17" fmla="*/ 5080 h 203200"/>
              <a:gd name="connsiteX18" fmla="*/ 167640 w 187960"/>
              <a:gd name="connsiteY18" fmla="*/ 0 h 203200"/>
              <a:gd name="connsiteX19" fmla="*/ 121920 w 187960"/>
              <a:gd name="connsiteY19" fmla="*/ 5080 h 203200"/>
              <a:gd name="connsiteX20" fmla="*/ 86360 w 187960"/>
              <a:gd name="connsiteY20" fmla="*/ 1524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7960" h="203200">
                <a:moveTo>
                  <a:pt x="86360" y="15240"/>
                </a:moveTo>
                <a:lnTo>
                  <a:pt x="86360" y="15240"/>
                </a:lnTo>
                <a:cubicBezTo>
                  <a:pt x="75004" y="13175"/>
                  <a:pt x="24864" y="-3029"/>
                  <a:pt x="5080" y="10160"/>
                </a:cubicBezTo>
                <a:cubicBezTo>
                  <a:pt x="625" y="13130"/>
                  <a:pt x="1693" y="20320"/>
                  <a:pt x="0" y="25400"/>
                </a:cubicBezTo>
                <a:cubicBezTo>
                  <a:pt x="1693" y="50800"/>
                  <a:pt x="-2103" y="77178"/>
                  <a:pt x="5080" y="101600"/>
                </a:cubicBezTo>
                <a:cubicBezTo>
                  <a:pt x="7217" y="108865"/>
                  <a:pt x="20856" y="105702"/>
                  <a:pt x="25400" y="111760"/>
                </a:cubicBezTo>
                <a:cubicBezTo>
                  <a:pt x="31826" y="120328"/>
                  <a:pt x="35560" y="142240"/>
                  <a:pt x="35560" y="142240"/>
                </a:cubicBezTo>
                <a:cubicBezTo>
                  <a:pt x="37253" y="160867"/>
                  <a:pt x="34725" y="180376"/>
                  <a:pt x="40640" y="198120"/>
                </a:cubicBezTo>
                <a:cubicBezTo>
                  <a:pt x="42333" y="203200"/>
                  <a:pt x="50525" y="203200"/>
                  <a:pt x="55880" y="203200"/>
                </a:cubicBezTo>
                <a:cubicBezTo>
                  <a:pt x="79647" y="203200"/>
                  <a:pt x="103293" y="199813"/>
                  <a:pt x="127000" y="198120"/>
                </a:cubicBezTo>
                <a:cubicBezTo>
                  <a:pt x="133773" y="196427"/>
                  <a:pt x="144570" y="199457"/>
                  <a:pt x="147320" y="193040"/>
                </a:cubicBezTo>
                <a:cubicBezTo>
                  <a:pt x="158136" y="167804"/>
                  <a:pt x="140793" y="161595"/>
                  <a:pt x="127000" y="152400"/>
                </a:cubicBezTo>
                <a:cubicBezTo>
                  <a:pt x="125307" y="147320"/>
                  <a:pt x="120227" y="142240"/>
                  <a:pt x="121920" y="137160"/>
                </a:cubicBezTo>
                <a:cubicBezTo>
                  <a:pt x="129945" y="113084"/>
                  <a:pt x="168561" y="118431"/>
                  <a:pt x="182880" y="116840"/>
                </a:cubicBezTo>
                <a:cubicBezTo>
                  <a:pt x="181187" y="110067"/>
                  <a:pt x="180550" y="102937"/>
                  <a:pt x="177800" y="96520"/>
                </a:cubicBezTo>
                <a:cubicBezTo>
                  <a:pt x="166566" y="70308"/>
                  <a:pt x="152350" y="86472"/>
                  <a:pt x="172720" y="40640"/>
                </a:cubicBezTo>
                <a:cubicBezTo>
                  <a:pt x="174895" y="35747"/>
                  <a:pt x="182880" y="37253"/>
                  <a:pt x="187960" y="35560"/>
                </a:cubicBezTo>
                <a:cubicBezTo>
                  <a:pt x="186267" y="25400"/>
                  <a:pt x="187990" y="14023"/>
                  <a:pt x="182880" y="5080"/>
                </a:cubicBezTo>
                <a:cubicBezTo>
                  <a:pt x="180223" y="431"/>
                  <a:pt x="172995" y="0"/>
                  <a:pt x="167640" y="0"/>
                </a:cubicBezTo>
                <a:cubicBezTo>
                  <a:pt x="152306" y="0"/>
                  <a:pt x="137160" y="3387"/>
                  <a:pt x="121920" y="5080"/>
                </a:cubicBezTo>
                <a:cubicBezTo>
                  <a:pt x="116083" y="22592"/>
                  <a:pt x="92287" y="13547"/>
                  <a:pt x="86360" y="15240"/>
                </a:cubicBezTo>
                <a:close/>
              </a:path>
            </a:pathLst>
          </a:custGeom>
          <a:solidFill>
            <a:srgbClr val="2031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30" name="Freeform: Shape 429">
            <a:extLst>
              <a:ext uri="{FF2B5EF4-FFF2-40B4-BE49-F238E27FC236}">
                <a16:creationId xmlns:a16="http://schemas.microsoft.com/office/drawing/2014/main" id="{A50A5746-12D2-4FB7-9D33-172E84F14CAB}"/>
              </a:ext>
            </a:extLst>
          </p:cNvPr>
          <p:cNvSpPr/>
          <p:nvPr/>
        </p:nvSpPr>
        <p:spPr bwMode="auto">
          <a:xfrm>
            <a:off x="4660902" y="4899025"/>
            <a:ext cx="131763" cy="134938"/>
          </a:xfrm>
          <a:custGeom>
            <a:avLst/>
            <a:gdLst>
              <a:gd name="connsiteX0" fmla="*/ 31478 w 219438"/>
              <a:gd name="connsiteY0" fmla="*/ 2207 h 220647"/>
              <a:gd name="connsiteX1" fmla="*/ 31478 w 219438"/>
              <a:gd name="connsiteY1" fmla="*/ 2207 h 220647"/>
              <a:gd name="connsiteX2" fmla="*/ 6078 w 219438"/>
              <a:gd name="connsiteY2" fmla="*/ 103807 h 220647"/>
              <a:gd name="connsiteX3" fmla="*/ 16238 w 219438"/>
              <a:gd name="connsiteY3" fmla="*/ 119047 h 220647"/>
              <a:gd name="connsiteX4" fmla="*/ 21318 w 219438"/>
              <a:gd name="connsiteY4" fmla="*/ 139367 h 220647"/>
              <a:gd name="connsiteX5" fmla="*/ 51798 w 219438"/>
              <a:gd name="connsiteY5" fmla="*/ 154607 h 220647"/>
              <a:gd name="connsiteX6" fmla="*/ 56878 w 219438"/>
              <a:gd name="connsiteY6" fmla="*/ 169847 h 220647"/>
              <a:gd name="connsiteX7" fmla="*/ 87358 w 219438"/>
              <a:gd name="connsiteY7" fmla="*/ 180007 h 220647"/>
              <a:gd name="connsiteX8" fmla="*/ 97518 w 219438"/>
              <a:gd name="connsiteY8" fmla="*/ 210487 h 220647"/>
              <a:gd name="connsiteX9" fmla="*/ 127998 w 219438"/>
              <a:gd name="connsiteY9" fmla="*/ 220647 h 220647"/>
              <a:gd name="connsiteX10" fmla="*/ 194038 w 219438"/>
              <a:gd name="connsiteY10" fmla="*/ 180007 h 220647"/>
              <a:gd name="connsiteX11" fmla="*/ 199118 w 219438"/>
              <a:gd name="connsiteY11" fmla="*/ 164767 h 220647"/>
              <a:gd name="connsiteX12" fmla="*/ 168638 w 219438"/>
              <a:gd name="connsiteY12" fmla="*/ 113967 h 220647"/>
              <a:gd name="connsiteX13" fmla="*/ 188958 w 219438"/>
              <a:gd name="connsiteY13" fmla="*/ 108887 h 220647"/>
              <a:gd name="connsiteX14" fmla="*/ 219438 w 219438"/>
              <a:gd name="connsiteY14" fmla="*/ 93647 h 220647"/>
              <a:gd name="connsiteX15" fmla="*/ 214358 w 219438"/>
              <a:gd name="connsiteY15" fmla="*/ 78407 h 220647"/>
              <a:gd name="connsiteX16" fmla="*/ 199118 w 219438"/>
              <a:gd name="connsiteY16" fmla="*/ 73327 h 220647"/>
              <a:gd name="connsiteX17" fmla="*/ 183878 w 219438"/>
              <a:gd name="connsiteY17" fmla="*/ 63167 h 220647"/>
              <a:gd name="connsiteX18" fmla="*/ 168638 w 219438"/>
              <a:gd name="connsiteY18" fmla="*/ 47927 h 220647"/>
              <a:gd name="connsiteX19" fmla="*/ 117838 w 219438"/>
              <a:gd name="connsiteY19" fmla="*/ 32687 h 220647"/>
              <a:gd name="connsiteX20" fmla="*/ 112758 w 219438"/>
              <a:gd name="connsiteY20" fmla="*/ 2207 h 220647"/>
              <a:gd name="connsiteX21" fmla="*/ 61958 w 219438"/>
              <a:gd name="connsiteY21" fmla="*/ 17447 h 220647"/>
              <a:gd name="connsiteX22" fmla="*/ 31478 w 219438"/>
              <a:gd name="connsiteY22" fmla="*/ 2207 h 22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9438" h="220647">
                <a:moveTo>
                  <a:pt x="31478" y="2207"/>
                </a:moveTo>
                <a:lnTo>
                  <a:pt x="31478" y="2207"/>
                </a:lnTo>
                <a:cubicBezTo>
                  <a:pt x="2459" y="55408"/>
                  <a:pt x="-7708" y="48664"/>
                  <a:pt x="6078" y="103807"/>
                </a:cubicBezTo>
                <a:cubicBezTo>
                  <a:pt x="7559" y="109730"/>
                  <a:pt x="12851" y="113967"/>
                  <a:pt x="16238" y="119047"/>
                </a:cubicBezTo>
                <a:cubicBezTo>
                  <a:pt x="17931" y="125820"/>
                  <a:pt x="17445" y="133558"/>
                  <a:pt x="21318" y="139367"/>
                </a:cubicBezTo>
                <a:cubicBezTo>
                  <a:pt x="26945" y="147808"/>
                  <a:pt x="43105" y="151709"/>
                  <a:pt x="51798" y="154607"/>
                </a:cubicBezTo>
                <a:cubicBezTo>
                  <a:pt x="53491" y="159687"/>
                  <a:pt x="52521" y="166735"/>
                  <a:pt x="56878" y="169847"/>
                </a:cubicBezTo>
                <a:cubicBezTo>
                  <a:pt x="65593" y="176072"/>
                  <a:pt x="87358" y="180007"/>
                  <a:pt x="87358" y="180007"/>
                </a:cubicBezTo>
                <a:cubicBezTo>
                  <a:pt x="90745" y="190167"/>
                  <a:pt x="87358" y="207100"/>
                  <a:pt x="97518" y="210487"/>
                </a:cubicBezTo>
                <a:lnTo>
                  <a:pt x="127998" y="220647"/>
                </a:lnTo>
                <a:cubicBezTo>
                  <a:pt x="206407" y="214113"/>
                  <a:pt x="182835" y="236022"/>
                  <a:pt x="194038" y="180007"/>
                </a:cubicBezTo>
                <a:cubicBezTo>
                  <a:pt x="195088" y="174756"/>
                  <a:pt x="197425" y="169847"/>
                  <a:pt x="199118" y="164767"/>
                </a:cubicBezTo>
                <a:cubicBezTo>
                  <a:pt x="164709" y="159851"/>
                  <a:pt x="141322" y="168600"/>
                  <a:pt x="168638" y="113967"/>
                </a:cubicBezTo>
                <a:cubicBezTo>
                  <a:pt x="171760" y="107722"/>
                  <a:pt x="182245" y="110805"/>
                  <a:pt x="188958" y="108887"/>
                </a:cubicBezTo>
                <a:cubicBezTo>
                  <a:pt x="207361" y="103629"/>
                  <a:pt x="202740" y="104779"/>
                  <a:pt x="219438" y="93647"/>
                </a:cubicBezTo>
                <a:cubicBezTo>
                  <a:pt x="217745" y="88567"/>
                  <a:pt x="218144" y="82193"/>
                  <a:pt x="214358" y="78407"/>
                </a:cubicBezTo>
                <a:cubicBezTo>
                  <a:pt x="210572" y="74621"/>
                  <a:pt x="203907" y="75722"/>
                  <a:pt x="199118" y="73327"/>
                </a:cubicBezTo>
                <a:cubicBezTo>
                  <a:pt x="193657" y="70597"/>
                  <a:pt x="188568" y="67076"/>
                  <a:pt x="183878" y="63167"/>
                </a:cubicBezTo>
                <a:cubicBezTo>
                  <a:pt x="178359" y="58568"/>
                  <a:pt x="174918" y="51416"/>
                  <a:pt x="168638" y="47927"/>
                </a:cubicBezTo>
                <a:cubicBezTo>
                  <a:pt x="158519" y="42305"/>
                  <a:pt x="130956" y="35967"/>
                  <a:pt x="117838" y="32687"/>
                </a:cubicBezTo>
                <a:cubicBezTo>
                  <a:pt x="116145" y="22527"/>
                  <a:pt x="121140" y="8194"/>
                  <a:pt x="112758" y="2207"/>
                </a:cubicBezTo>
                <a:cubicBezTo>
                  <a:pt x="100330" y="-6670"/>
                  <a:pt x="72727" y="13857"/>
                  <a:pt x="61958" y="17447"/>
                </a:cubicBezTo>
                <a:cubicBezTo>
                  <a:pt x="58745" y="18518"/>
                  <a:pt x="36558" y="4747"/>
                  <a:pt x="31478" y="2207"/>
                </a:cubicBezTo>
                <a:close/>
              </a:path>
            </a:pathLst>
          </a:custGeom>
          <a:solidFill>
            <a:srgbClr val="2031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31" name="Freeform: Shape 430">
            <a:extLst>
              <a:ext uri="{FF2B5EF4-FFF2-40B4-BE49-F238E27FC236}">
                <a16:creationId xmlns:a16="http://schemas.microsoft.com/office/drawing/2014/main" id="{889BF623-918C-4BBD-8822-ACEF33186B72}"/>
              </a:ext>
            </a:extLst>
          </p:cNvPr>
          <p:cNvSpPr/>
          <p:nvPr/>
        </p:nvSpPr>
        <p:spPr bwMode="auto">
          <a:xfrm>
            <a:off x="4248152" y="5387977"/>
            <a:ext cx="144463" cy="187325"/>
          </a:xfrm>
          <a:custGeom>
            <a:avLst/>
            <a:gdLst>
              <a:gd name="connsiteX0" fmla="*/ 40640 w 238760"/>
              <a:gd name="connsiteY0" fmla="*/ 17031 h 306591"/>
              <a:gd name="connsiteX1" fmla="*/ 40640 w 238760"/>
              <a:gd name="connsiteY1" fmla="*/ 17031 h 306591"/>
              <a:gd name="connsiteX2" fmla="*/ 20320 w 238760"/>
              <a:gd name="connsiteY2" fmla="*/ 72911 h 306591"/>
              <a:gd name="connsiteX3" fmla="*/ 10160 w 238760"/>
              <a:gd name="connsiteY3" fmla="*/ 108471 h 306591"/>
              <a:gd name="connsiteX4" fmla="*/ 0 w 238760"/>
              <a:gd name="connsiteY4" fmla="*/ 123711 h 306591"/>
              <a:gd name="connsiteX5" fmla="*/ 5080 w 238760"/>
              <a:gd name="connsiteY5" fmla="*/ 265951 h 306591"/>
              <a:gd name="connsiteX6" fmla="*/ 10160 w 238760"/>
              <a:gd name="connsiteY6" fmla="*/ 281191 h 306591"/>
              <a:gd name="connsiteX7" fmla="*/ 60960 w 238760"/>
              <a:gd name="connsiteY7" fmla="*/ 296431 h 306591"/>
              <a:gd name="connsiteX8" fmla="*/ 91440 w 238760"/>
              <a:gd name="connsiteY8" fmla="*/ 306591 h 306591"/>
              <a:gd name="connsiteX9" fmla="*/ 172720 w 238760"/>
              <a:gd name="connsiteY9" fmla="*/ 301511 h 306591"/>
              <a:gd name="connsiteX10" fmla="*/ 208280 w 238760"/>
              <a:gd name="connsiteY10" fmla="*/ 291351 h 306591"/>
              <a:gd name="connsiteX11" fmla="*/ 218440 w 238760"/>
              <a:gd name="connsiteY11" fmla="*/ 225311 h 306591"/>
              <a:gd name="connsiteX12" fmla="*/ 228600 w 238760"/>
              <a:gd name="connsiteY12" fmla="*/ 210071 h 306591"/>
              <a:gd name="connsiteX13" fmla="*/ 238760 w 238760"/>
              <a:gd name="connsiteY13" fmla="*/ 179591 h 306591"/>
              <a:gd name="connsiteX14" fmla="*/ 233680 w 238760"/>
              <a:gd name="connsiteY14" fmla="*/ 164351 h 306591"/>
              <a:gd name="connsiteX15" fmla="*/ 228600 w 238760"/>
              <a:gd name="connsiteY15" fmla="*/ 144031 h 306591"/>
              <a:gd name="connsiteX16" fmla="*/ 182880 w 238760"/>
              <a:gd name="connsiteY16" fmla="*/ 118631 h 306591"/>
              <a:gd name="connsiteX17" fmla="*/ 203200 w 238760"/>
              <a:gd name="connsiteY17" fmla="*/ 83071 h 306591"/>
              <a:gd name="connsiteX18" fmla="*/ 218440 w 238760"/>
              <a:gd name="connsiteY18" fmla="*/ 72911 h 306591"/>
              <a:gd name="connsiteX19" fmla="*/ 203200 w 238760"/>
              <a:gd name="connsiteY19" fmla="*/ 62751 h 306591"/>
              <a:gd name="connsiteX20" fmla="*/ 198120 w 238760"/>
              <a:gd name="connsiteY20" fmla="*/ 42431 h 306591"/>
              <a:gd name="connsiteX21" fmla="*/ 187960 w 238760"/>
              <a:gd name="connsiteY21" fmla="*/ 27191 h 306591"/>
              <a:gd name="connsiteX22" fmla="*/ 182880 w 238760"/>
              <a:gd name="connsiteY22" fmla="*/ 11951 h 306591"/>
              <a:gd name="connsiteX23" fmla="*/ 142240 w 238760"/>
              <a:gd name="connsiteY23" fmla="*/ 6871 h 306591"/>
              <a:gd name="connsiteX24" fmla="*/ 91440 w 238760"/>
              <a:gd name="connsiteY24" fmla="*/ 6871 h 306591"/>
              <a:gd name="connsiteX25" fmla="*/ 86360 w 238760"/>
              <a:gd name="connsiteY25" fmla="*/ 22111 h 306591"/>
              <a:gd name="connsiteX26" fmla="*/ 71120 w 238760"/>
              <a:gd name="connsiteY26" fmla="*/ 32271 h 306591"/>
              <a:gd name="connsiteX27" fmla="*/ 40640 w 238760"/>
              <a:gd name="connsiteY27" fmla="*/ 17031 h 30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38760" h="306591">
                <a:moveTo>
                  <a:pt x="40640" y="17031"/>
                </a:moveTo>
                <a:lnTo>
                  <a:pt x="40640" y="17031"/>
                </a:lnTo>
                <a:cubicBezTo>
                  <a:pt x="33867" y="35658"/>
                  <a:pt x="26588" y="54108"/>
                  <a:pt x="20320" y="72911"/>
                </a:cubicBezTo>
                <a:cubicBezTo>
                  <a:pt x="17065" y="82677"/>
                  <a:pt x="15052" y="98686"/>
                  <a:pt x="10160" y="108471"/>
                </a:cubicBezTo>
                <a:cubicBezTo>
                  <a:pt x="7430" y="113932"/>
                  <a:pt x="3387" y="118631"/>
                  <a:pt x="0" y="123711"/>
                </a:cubicBezTo>
                <a:cubicBezTo>
                  <a:pt x="1693" y="171124"/>
                  <a:pt x="2025" y="218606"/>
                  <a:pt x="5080" y="265951"/>
                </a:cubicBezTo>
                <a:cubicBezTo>
                  <a:pt x="5425" y="271295"/>
                  <a:pt x="6374" y="277405"/>
                  <a:pt x="10160" y="281191"/>
                </a:cubicBezTo>
                <a:cubicBezTo>
                  <a:pt x="23104" y="294135"/>
                  <a:pt x="45573" y="292584"/>
                  <a:pt x="60960" y="296431"/>
                </a:cubicBezTo>
                <a:cubicBezTo>
                  <a:pt x="71350" y="299028"/>
                  <a:pt x="91440" y="306591"/>
                  <a:pt x="91440" y="306591"/>
                </a:cubicBezTo>
                <a:cubicBezTo>
                  <a:pt x="118533" y="304898"/>
                  <a:pt x="145709" y="304212"/>
                  <a:pt x="172720" y="301511"/>
                </a:cubicBezTo>
                <a:cubicBezTo>
                  <a:pt x="181832" y="300600"/>
                  <a:pt x="198997" y="294445"/>
                  <a:pt x="208280" y="291351"/>
                </a:cubicBezTo>
                <a:cubicBezTo>
                  <a:pt x="209065" y="285073"/>
                  <a:pt x="214076" y="236947"/>
                  <a:pt x="218440" y="225311"/>
                </a:cubicBezTo>
                <a:cubicBezTo>
                  <a:pt x="220584" y="219594"/>
                  <a:pt x="226120" y="215650"/>
                  <a:pt x="228600" y="210071"/>
                </a:cubicBezTo>
                <a:cubicBezTo>
                  <a:pt x="232950" y="200284"/>
                  <a:pt x="238760" y="179591"/>
                  <a:pt x="238760" y="179591"/>
                </a:cubicBezTo>
                <a:cubicBezTo>
                  <a:pt x="237067" y="174511"/>
                  <a:pt x="235151" y="169500"/>
                  <a:pt x="233680" y="164351"/>
                </a:cubicBezTo>
                <a:cubicBezTo>
                  <a:pt x="231762" y="157638"/>
                  <a:pt x="233198" y="149285"/>
                  <a:pt x="228600" y="144031"/>
                </a:cubicBezTo>
                <a:cubicBezTo>
                  <a:pt x="214215" y="127591"/>
                  <a:pt x="200692" y="124568"/>
                  <a:pt x="182880" y="118631"/>
                </a:cubicBezTo>
                <a:cubicBezTo>
                  <a:pt x="186864" y="110662"/>
                  <a:pt x="196020" y="90251"/>
                  <a:pt x="203200" y="83071"/>
                </a:cubicBezTo>
                <a:cubicBezTo>
                  <a:pt x="207517" y="78754"/>
                  <a:pt x="213360" y="76298"/>
                  <a:pt x="218440" y="72911"/>
                </a:cubicBezTo>
                <a:cubicBezTo>
                  <a:pt x="213360" y="69524"/>
                  <a:pt x="206587" y="67831"/>
                  <a:pt x="203200" y="62751"/>
                </a:cubicBezTo>
                <a:cubicBezTo>
                  <a:pt x="199327" y="56942"/>
                  <a:pt x="200870" y="48848"/>
                  <a:pt x="198120" y="42431"/>
                </a:cubicBezTo>
                <a:cubicBezTo>
                  <a:pt x="195715" y="36819"/>
                  <a:pt x="190690" y="32652"/>
                  <a:pt x="187960" y="27191"/>
                </a:cubicBezTo>
                <a:cubicBezTo>
                  <a:pt x="185565" y="22402"/>
                  <a:pt x="187773" y="14126"/>
                  <a:pt x="182880" y="11951"/>
                </a:cubicBezTo>
                <a:cubicBezTo>
                  <a:pt x="170405" y="6406"/>
                  <a:pt x="155787" y="8564"/>
                  <a:pt x="142240" y="6871"/>
                </a:cubicBezTo>
                <a:cubicBezTo>
                  <a:pt x="123472" y="615"/>
                  <a:pt x="114789" y="-4804"/>
                  <a:pt x="91440" y="6871"/>
                </a:cubicBezTo>
                <a:cubicBezTo>
                  <a:pt x="86651" y="9266"/>
                  <a:pt x="89705" y="17930"/>
                  <a:pt x="86360" y="22111"/>
                </a:cubicBezTo>
                <a:cubicBezTo>
                  <a:pt x="82546" y="26879"/>
                  <a:pt x="76200" y="28884"/>
                  <a:pt x="71120" y="32271"/>
                </a:cubicBezTo>
                <a:cubicBezTo>
                  <a:pt x="59632" y="49504"/>
                  <a:pt x="45720" y="19571"/>
                  <a:pt x="40640" y="17031"/>
                </a:cubicBezTo>
                <a:close/>
              </a:path>
            </a:pathLst>
          </a:custGeom>
          <a:solidFill>
            <a:srgbClr val="3A59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32" name="Freeform: Shape 431">
            <a:extLst>
              <a:ext uri="{FF2B5EF4-FFF2-40B4-BE49-F238E27FC236}">
                <a16:creationId xmlns:a16="http://schemas.microsoft.com/office/drawing/2014/main" id="{63DD3538-0D68-48C8-8CF1-93F9673E4354}"/>
              </a:ext>
            </a:extLst>
          </p:cNvPr>
          <p:cNvSpPr/>
          <p:nvPr/>
        </p:nvSpPr>
        <p:spPr bwMode="auto">
          <a:xfrm>
            <a:off x="4564063" y="4260852"/>
            <a:ext cx="133350" cy="136525"/>
          </a:xfrm>
          <a:custGeom>
            <a:avLst/>
            <a:gdLst>
              <a:gd name="connsiteX0" fmla="*/ 31478 w 219438"/>
              <a:gd name="connsiteY0" fmla="*/ 2207 h 220647"/>
              <a:gd name="connsiteX1" fmla="*/ 31478 w 219438"/>
              <a:gd name="connsiteY1" fmla="*/ 2207 h 220647"/>
              <a:gd name="connsiteX2" fmla="*/ 6078 w 219438"/>
              <a:gd name="connsiteY2" fmla="*/ 103807 h 220647"/>
              <a:gd name="connsiteX3" fmla="*/ 16238 w 219438"/>
              <a:gd name="connsiteY3" fmla="*/ 119047 h 220647"/>
              <a:gd name="connsiteX4" fmla="*/ 21318 w 219438"/>
              <a:gd name="connsiteY4" fmla="*/ 139367 h 220647"/>
              <a:gd name="connsiteX5" fmla="*/ 51798 w 219438"/>
              <a:gd name="connsiteY5" fmla="*/ 154607 h 220647"/>
              <a:gd name="connsiteX6" fmla="*/ 56878 w 219438"/>
              <a:gd name="connsiteY6" fmla="*/ 169847 h 220647"/>
              <a:gd name="connsiteX7" fmla="*/ 87358 w 219438"/>
              <a:gd name="connsiteY7" fmla="*/ 180007 h 220647"/>
              <a:gd name="connsiteX8" fmla="*/ 97518 w 219438"/>
              <a:gd name="connsiteY8" fmla="*/ 210487 h 220647"/>
              <a:gd name="connsiteX9" fmla="*/ 127998 w 219438"/>
              <a:gd name="connsiteY9" fmla="*/ 220647 h 220647"/>
              <a:gd name="connsiteX10" fmla="*/ 194038 w 219438"/>
              <a:gd name="connsiteY10" fmla="*/ 180007 h 220647"/>
              <a:gd name="connsiteX11" fmla="*/ 199118 w 219438"/>
              <a:gd name="connsiteY11" fmla="*/ 164767 h 220647"/>
              <a:gd name="connsiteX12" fmla="*/ 168638 w 219438"/>
              <a:gd name="connsiteY12" fmla="*/ 113967 h 220647"/>
              <a:gd name="connsiteX13" fmla="*/ 188958 w 219438"/>
              <a:gd name="connsiteY13" fmla="*/ 108887 h 220647"/>
              <a:gd name="connsiteX14" fmla="*/ 219438 w 219438"/>
              <a:gd name="connsiteY14" fmla="*/ 93647 h 220647"/>
              <a:gd name="connsiteX15" fmla="*/ 214358 w 219438"/>
              <a:gd name="connsiteY15" fmla="*/ 78407 h 220647"/>
              <a:gd name="connsiteX16" fmla="*/ 199118 w 219438"/>
              <a:gd name="connsiteY16" fmla="*/ 73327 h 220647"/>
              <a:gd name="connsiteX17" fmla="*/ 183878 w 219438"/>
              <a:gd name="connsiteY17" fmla="*/ 63167 h 220647"/>
              <a:gd name="connsiteX18" fmla="*/ 168638 w 219438"/>
              <a:gd name="connsiteY18" fmla="*/ 47927 h 220647"/>
              <a:gd name="connsiteX19" fmla="*/ 117838 w 219438"/>
              <a:gd name="connsiteY19" fmla="*/ 32687 h 220647"/>
              <a:gd name="connsiteX20" fmla="*/ 112758 w 219438"/>
              <a:gd name="connsiteY20" fmla="*/ 2207 h 220647"/>
              <a:gd name="connsiteX21" fmla="*/ 61958 w 219438"/>
              <a:gd name="connsiteY21" fmla="*/ 17447 h 220647"/>
              <a:gd name="connsiteX22" fmla="*/ 31478 w 219438"/>
              <a:gd name="connsiteY22" fmla="*/ 2207 h 22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9438" h="220647">
                <a:moveTo>
                  <a:pt x="31478" y="2207"/>
                </a:moveTo>
                <a:lnTo>
                  <a:pt x="31478" y="2207"/>
                </a:lnTo>
                <a:cubicBezTo>
                  <a:pt x="2459" y="55408"/>
                  <a:pt x="-7708" y="48664"/>
                  <a:pt x="6078" y="103807"/>
                </a:cubicBezTo>
                <a:cubicBezTo>
                  <a:pt x="7559" y="109730"/>
                  <a:pt x="12851" y="113967"/>
                  <a:pt x="16238" y="119047"/>
                </a:cubicBezTo>
                <a:cubicBezTo>
                  <a:pt x="17931" y="125820"/>
                  <a:pt x="17445" y="133558"/>
                  <a:pt x="21318" y="139367"/>
                </a:cubicBezTo>
                <a:cubicBezTo>
                  <a:pt x="26945" y="147808"/>
                  <a:pt x="43105" y="151709"/>
                  <a:pt x="51798" y="154607"/>
                </a:cubicBezTo>
                <a:cubicBezTo>
                  <a:pt x="53491" y="159687"/>
                  <a:pt x="52521" y="166735"/>
                  <a:pt x="56878" y="169847"/>
                </a:cubicBezTo>
                <a:cubicBezTo>
                  <a:pt x="65593" y="176072"/>
                  <a:pt x="87358" y="180007"/>
                  <a:pt x="87358" y="180007"/>
                </a:cubicBezTo>
                <a:cubicBezTo>
                  <a:pt x="90745" y="190167"/>
                  <a:pt x="87358" y="207100"/>
                  <a:pt x="97518" y="210487"/>
                </a:cubicBezTo>
                <a:lnTo>
                  <a:pt x="127998" y="220647"/>
                </a:lnTo>
                <a:cubicBezTo>
                  <a:pt x="206407" y="214113"/>
                  <a:pt x="182835" y="236022"/>
                  <a:pt x="194038" y="180007"/>
                </a:cubicBezTo>
                <a:cubicBezTo>
                  <a:pt x="195088" y="174756"/>
                  <a:pt x="197425" y="169847"/>
                  <a:pt x="199118" y="164767"/>
                </a:cubicBezTo>
                <a:cubicBezTo>
                  <a:pt x="164709" y="159851"/>
                  <a:pt x="141322" y="168600"/>
                  <a:pt x="168638" y="113967"/>
                </a:cubicBezTo>
                <a:cubicBezTo>
                  <a:pt x="171760" y="107722"/>
                  <a:pt x="182245" y="110805"/>
                  <a:pt x="188958" y="108887"/>
                </a:cubicBezTo>
                <a:cubicBezTo>
                  <a:pt x="207361" y="103629"/>
                  <a:pt x="202740" y="104779"/>
                  <a:pt x="219438" y="93647"/>
                </a:cubicBezTo>
                <a:cubicBezTo>
                  <a:pt x="217745" y="88567"/>
                  <a:pt x="218144" y="82193"/>
                  <a:pt x="214358" y="78407"/>
                </a:cubicBezTo>
                <a:cubicBezTo>
                  <a:pt x="210572" y="74621"/>
                  <a:pt x="203907" y="75722"/>
                  <a:pt x="199118" y="73327"/>
                </a:cubicBezTo>
                <a:cubicBezTo>
                  <a:pt x="193657" y="70597"/>
                  <a:pt x="188568" y="67076"/>
                  <a:pt x="183878" y="63167"/>
                </a:cubicBezTo>
                <a:cubicBezTo>
                  <a:pt x="178359" y="58568"/>
                  <a:pt x="174918" y="51416"/>
                  <a:pt x="168638" y="47927"/>
                </a:cubicBezTo>
                <a:cubicBezTo>
                  <a:pt x="158519" y="42305"/>
                  <a:pt x="130956" y="35967"/>
                  <a:pt x="117838" y="32687"/>
                </a:cubicBezTo>
                <a:cubicBezTo>
                  <a:pt x="116145" y="22527"/>
                  <a:pt x="121140" y="8194"/>
                  <a:pt x="112758" y="2207"/>
                </a:cubicBezTo>
                <a:cubicBezTo>
                  <a:pt x="100330" y="-6670"/>
                  <a:pt x="72727" y="13857"/>
                  <a:pt x="61958" y="17447"/>
                </a:cubicBezTo>
                <a:cubicBezTo>
                  <a:pt x="58745" y="18518"/>
                  <a:pt x="36558" y="4747"/>
                  <a:pt x="31478" y="2207"/>
                </a:cubicBezTo>
                <a:close/>
              </a:path>
            </a:pathLst>
          </a:custGeom>
          <a:solidFill>
            <a:srgbClr val="2031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33" name="Freeform: Shape 432">
            <a:extLst>
              <a:ext uri="{FF2B5EF4-FFF2-40B4-BE49-F238E27FC236}">
                <a16:creationId xmlns:a16="http://schemas.microsoft.com/office/drawing/2014/main" id="{90BBE7BF-3FBF-4762-B734-B3AB3A9700F5}"/>
              </a:ext>
            </a:extLst>
          </p:cNvPr>
          <p:cNvSpPr/>
          <p:nvPr/>
        </p:nvSpPr>
        <p:spPr bwMode="auto">
          <a:xfrm>
            <a:off x="2457452" y="3143252"/>
            <a:ext cx="144463" cy="187325"/>
          </a:xfrm>
          <a:custGeom>
            <a:avLst/>
            <a:gdLst>
              <a:gd name="connsiteX0" fmla="*/ 40640 w 238760"/>
              <a:gd name="connsiteY0" fmla="*/ 17031 h 306591"/>
              <a:gd name="connsiteX1" fmla="*/ 40640 w 238760"/>
              <a:gd name="connsiteY1" fmla="*/ 17031 h 306591"/>
              <a:gd name="connsiteX2" fmla="*/ 20320 w 238760"/>
              <a:gd name="connsiteY2" fmla="*/ 72911 h 306591"/>
              <a:gd name="connsiteX3" fmla="*/ 10160 w 238760"/>
              <a:gd name="connsiteY3" fmla="*/ 108471 h 306591"/>
              <a:gd name="connsiteX4" fmla="*/ 0 w 238760"/>
              <a:gd name="connsiteY4" fmla="*/ 123711 h 306591"/>
              <a:gd name="connsiteX5" fmla="*/ 5080 w 238760"/>
              <a:gd name="connsiteY5" fmla="*/ 265951 h 306591"/>
              <a:gd name="connsiteX6" fmla="*/ 10160 w 238760"/>
              <a:gd name="connsiteY6" fmla="*/ 281191 h 306591"/>
              <a:gd name="connsiteX7" fmla="*/ 60960 w 238760"/>
              <a:gd name="connsiteY7" fmla="*/ 296431 h 306591"/>
              <a:gd name="connsiteX8" fmla="*/ 91440 w 238760"/>
              <a:gd name="connsiteY8" fmla="*/ 306591 h 306591"/>
              <a:gd name="connsiteX9" fmla="*/ 172720 w 238760"/>
              <a:gd name="connsiteY9" fmla="*/ 301511 h 306591"/>
              <a:gd name="connsiteX10" fmla="*/ 208280 w 238760"/>
              <a:gd name="connsiteY10" fmla="*/ 291351 h 306591"/>
              <a:gd name="connsiteX11" fmla="*/ 218440 w 238760"/>
              <a:gd name="connsiteY11" fmla="*/ 225311 h 306591"/>
              <a:gd name="connsiteX12" fmla="*/ 228600 w 238760"/>
              <a:gd name="connsiteY12" fmla="*/ 210071 h 306591"/>
              <a:gd name="connsiteX13" fmla="*/ 238760 w 238760"/>
              <a:gd name="connsiteY13" fmla="*/ 179591 h 306591"/>
              <a:gd name="connsiteX14" fmla="*/ 233680 w 238760"/>
              <a:gd name="connsiteY14" fmla="*/ 164351 h 306591"/>
              <a:gd name="connsiteX15" fmla="*/ 228600 w 238760"/>
              <a:gd name="connsiteY15" fmla="*/ 144031 h 306591"/>
              <a:gd name="connsiteX16" fmla="*/ 182880 w 238760"/>
              <a:gd name="connsiteY16" fmla="*/ 118631 h 306591"/>
              <a:gd name="connsiteX17" fmla="*/ 203200 w 238760"/>
              <a:gd name="connsiteY17" fmla="*/ 83071 h 306591"/>
              <a:gd name="connsiteX18" fmla="*/ 218440 w 238760"/>
              <a:gd name="connsiteY18" fmla="*/ 72911 h 306591"/>
              <a:gd name="connsiteX19" fmla="*/ 203200 w 238760"/>
              <a:gd name="connsiteY19" fmla="*/ 62751 h 306591"/>
              <a:gd name="connsiteX20" fmla="*/ 198120 w 238760"/>
              <a:gd name="connsiteY20" fmla="*/ 42431 h 306591"/>
              <a:gd name="connsiteX21" fmla="*/ 187960 w 238760"/>
              <a:gd name="connsiteY21" fmla="*/ 27191 h 306591"/>
              <a:gd name="connsiteX22" fmla="*/ 182880 w 238760"/>
              <a:gd name="connsiteY22" fmla="*/ 11951 h 306591"/>
              <a:gd name="connsiteX23" fmla="*/ 142240 w 238760"/>
              <a:gd name="connsiteY23" fmla="*/ 6871 h 306591"/>
              <a:gd name="connsiteX24" fmla="*/ 91440 w 238760"/>
              <a:gd name="connsiteY24" fmla="*/ 6871 h 306591"/>
              <a:gd name="connsiteX25" fmla="*/ 86360 w 238760"/>
              <a:gd name="connsiteY25" fmla="*/ 22111 h 306591"/>
              <a:gd name="connsiteX26" fmla="*/ 71120 w 238760"/>
              <a:gd name="connsiteY26" fmla="*/ 32271 h 306591"/>
              <a:gd name="connsiteX27" fmla="*/ 40640 w 238760"/>
              <a:gd name="connsiteY27" fmla="*/ 17031 h 30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38760" h="306591">
                <a:moveTo>
                  <a:pt x="40640" y="17031"/>
                </a:moveTo>
                <a:lnTo>
                  <a:pt x="40640" y="17031"/>
                </a:lnTo>
                <a:cubicBezTo>
                  <a:pt x="33867" y="35658"/>
                  <a:pt x="26588" y="54108"/>
                  <a:pt x="20320" y="72911"/>
                </a:cubicBezTo>
                <a:cubicBezTo>
                  <a:pt x="17065" y="82677"/>
                  <a:pt x="15052" y="98686"/>
                  <a:pt x="10160" y="108471"/>
                </a:cubicBezTo>
                <a:cubicBezTo>
                  <a:pt x="7430" y="113932"/>
                  <a:pt x="3387" y="118631"/>
                  <a:pt x="0" y="123711"/>
                </a:cubicBezTo>
                <a:cubicBezTo>
                  <a:pt x="1693" y="171124"/>
                  <a:pt x="2025" y="218606"/>
                  <a:pt x="5080" y="265951"/>
                </a:cubicBezTo>
                <a:cubicBezTo>
                  <a:pt x="5425" y="271295"/>
                  <a:pt x="6374" y="277405"/>
                  <a:pt x="10160" y="281191"/>
                </a:cubicBezTo>
                <a:cubicBezTo>
                  <a:pt x="23104" y="294135"/>
                  <a:pt x="45573" y="292584"/>
                  <a:pt x="60960" y="296431"/>
                </a:cubicBezTo>
                <a:cubicBezTo>
                  <a:pt x="71350" y="299028"/>
                  <a:pt x="91440" y="306591"/>
                  <a:pt x="91440" y="306591"/>
                </a:cubicBezTo>
                <a:cubicBezTo>
                  <a:pt x="118533" y="304898"/>
                  <a:pt x="145709" y="304212"/>
                  <a:pt x="172720" y="301511"/>
                </a:cubicBezTo>
                <a:cubicBezTo>
                  <a:pt x="181832" y="300600"/>
                  <a:pt x="198997" y="294445"/>
                  <a:pt x="208280" y="291351"/>
                </a:cubicBezTo>
                <a:cubicBezTo>
                  <a:pt x="209065" y="285073"/>
                  <a:pt x="214076" y="236947"/>
                  <a:pt x="218440" y="225311"/>
                </a:cubicBezTo>
                <a:cubicBezTo>
                  <a:pt x="220584" y="219594"/>
                  <a:pt x="226120" y="215650"/>
                  <a:pt x="228600" y="210071"/>
                </a:cubicBezTo>
                <a:cubicBezTo>
                  <a:pt x="232950" y="200284"/>
                  <a:pt x="238760" y="179591"/>
                  <a:pt x="238760" y="179591"/>
                </a:cubicBezTo>
                <a:cubicBezTo>
                  <a:pt x="237067" y="174511"/>
                  <a:pt x="235151" y="169500"/>
                  <a:pt x="233680" y="164351"/>
                </a:cubicBezTo>
                <a:cubicBezTo>
                  <a:pt x="231762" y="157638"/>
                  <a:pt x="233198" y="149285"/>
                  <a:pt x="228600" y="144031"/>
                </a:cubicBezTo>
                <a:cubicBezTo>
                  <a:pt x="214215" y="127591"/>
                  <a:pt x="200692" y="124568"/>
                  <a:pt x="182880" y="118631"/>
                </a:cubicBezTo>
                <a:cubicBezTo>
                  <a:pt x="186864" y="110662"/>
                  <a:pt x="196020" y="90251"/>
                  <a:pt x="203200" y="83071"/>
                </a:cubicBezTo>
                <a:cubicBezTo>
                  <a:pt x="207517" y="78754"/>
                  <a:pt x="213360" y="76298"/>
                  <a:pt x="218440" y="72911"/>
                </a:cubicBezTo>
                <a:cubicBezTo>
                  <a:pt x="213360" y="69524"/>
                  <a:pt x="206587" y="67831"/>
                  <a:pt x="203200" y="62751"/>
                </a:cubicBezTo>
                <a:cubicBezTo>
                  <a:pt x="199327" y="56942"/>
                  <a:pt x="200870" y="48848"/>
                  <a:pt x="198120" y="42431"/>
                </a:cubicBezTo>
                <a:cubicBezTo>
                  <a:pt x="195715" y="36819"/>
                  <a:pt x="190690" y="32652"/>
                  <a:pt x="187960" y="27191"/>
                </a:cubicBezTo>
                <a:cubicBezTo>
                  <a:pt x="185565" y="22402"/>
                  <a:pt x="187773" y="14126"/>
                  <a:pt x="182880" y="11951"/>
                </a:cubicBezTo>
                <a:cubicBezTo>
                  <a:pt x="170405" y="6406"/>
                  <a:pt x="155787" y="8564"/>
                  <a:pt x="142240" y="6871"/>
                </a:cubicBezTo>
                <a:cubicBezTo>
                  <a:pt x="123472" y="615"/>
                  <a:pt x="114789" y="-4804"/>
                  <a:pt x="91440" y="6871"/>
                </a:cubicBezTo>
                <a:cubicBezTo>
                  <a:pt x="86651" y="9266"/>
                  <a:pt x="89705" y="17930"/>
                  <a:pt x="86360" y="22111"/>
                </a:cubicBezTo>
                <a:cubicBezTo>
                  <a:pt x="82546" y="26879"/>
                  <a:pt x="76200" y="28884"/>
                  <a:pt x="71120" y="32271"/>
                </a:cubicBezTo>
                <a:cubicBezTo>
                  <a:pt x="59632" y="49504"/>
                  <a:pt x="45720" y="19571"/>
                  <a:pt x="40640" y="17031"/>
                </a:cubicBezTo>
                <a:close/>
              </a:path>
            </a:pathLst>
          </a:custGeom>
          <a:solidFill>
            <a:srgbClr val="3A59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78C76BA-0918-4235-B840-540913AA5C74}"/>
              </a:ext>
            </a:extLst>
          </p:cNvPr>
          <p:cNvSpPr/>
          <p:nvPr/>
        </p:nvSpPr>
        <p:spPr bwMode="auto">
          <a:xfrm>
            <a:off x="-63500" y="3989388"/>
            <a:ext cx="2038350" cy="806450"/>
          </a:xfrm>
          <a:prstGeom prst="rect">
            <a:avLst/>
          </a:prstGeom>
          <a:solidFill>
            <a:srgbClr val="679E2A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B9FDEDD2-B6FC-4140-A787-576790DABE3C}"/>
              </a:ext>
            </a:extLst>
          </p:cNvPr>
          <p:cNvSpPr/>
          <p:nvPr/>
        </p:nvSpPr>
        <p:spPr bwMode="auto">
          <a:xfrm rot="10800000">
            <a:off x="6838950" y="4484688"/>
            <a:ext cx="300038" cy="203200"/>
          </a:xfrm>
          <a:prstGeom prst="rect">
            <a:avLst/>
          </a:prstGeom>
          <a:solidFill>
            <a:srgbClr val="8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214177" name="Straight Connector 435">
            <a:extLst>
              <a:ext uri="{FF2B5EF4-FFF2-40B4-BE49-F238E27FC236}">
                <a16:creationId xmlns:a16="http://schemas.microsoft.com/office/drawing/2014/main" id="{FC1D5FD5-641C-449D-937A-D4C7FB65EC34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7035800" y="4594227"/>
            <a:ext cx="103188" cy="87313"/>
          </a:xfrm>
          <a:prstGeom prst="line">
            <a:avLst/>
          </a:prstGeom>
          <a:noFill/>
          <a:ln w="6350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78" name="Straight Connector 436">
            <a:extLst>
              <a:ext uri="{FF2B5EF4-FFF2-40B4-BE49-F238E27FC236}">
                <a16:creationId xmlns:a16="http://schemas.microsoft.com/office/drawing/2014/main" id="{7DCA7499-9651-460F-B279-24AC14E07EAF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7032627" y="4486275"/>
            <a:ext cx="104775" cy="107950"/>
          </a:xfrm>
          <a:prstGeom prst="line">
            <a:avLst/>
          </a:prstGeom>
          <a:noFill/>
          <a:ln w="6350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79" name="Straight Connector 437">
            <a:extLst>
              <a:ext uri="{FF2B5EF4-FFF2-40B4-BE49-F238E27FC236}">
                <a16:creationId xmlns:a16="http://schemas.microsoft.com/office/drawing/2014/main" id="{974BD6C3-0F27-4519-A610-71A9810F4112}"/>
              </a:ext>
            </a:extLst>
          </p:cNvPr>
          <p:cNvCxnSpPr>
            <a:cxnSpLocks/>
          </p:cNvCxnSpPr>
          <p:nvPr/>
        </p:nvCxnSpPr>
        <p:spPr bwMode="auto">
          <a:xfrm rot="10800000" flipH="1" flipV="1">
            <a:off x="6938963" y="4591050"/>
            <a:ext cx="95250" cy="0"/>
          </a:xfrm>
          <a:prstGeom prst="line">
            <a:avLst/>
          </a:prstGeom>
          <a:noFill/>
          <a:ln w="6350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80" name="Straight Connector 438">
            <a:extLst>
              <a:ext uri="{FF2B5EF4-FFF2-40B4-BE49-F238E27FC236}">
                <a16:creationId xmlns:a16="http://schemas.microsoft.com/office/drawing/2014/main" id="{220761F4-AC4B-487C-8B43-2DC4E447F58C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6840538" y="4489450"/>
            <a:ext cx="101600" cy="101600"/>
          </a:xfrm>
          <a:prstGeom prst="line">
            <a:avLst/>
          </a:prstGeom>
          <a:noFill/>
          <a:ln w="6350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81" name="Straight Connector 439">
            <a:extLst>
              <a:ext uri="{FF2B5EF4-FFF2-40B4-BE49-F238E27FC236}">
                <a16:creationId xmlns:a16="http://schemas.microsoft.com/office/drawing/2014/main" id="{D0AF918E-0B08-4FF5-B4A6-B0D8A374E0C1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6838952" y="4591052"/>
            <a:ext cx="100013" cy="92075"/>
          </a:xfrm>
          <a:prstGeom prst="line">
            <a:avLst/>
          </a:prstGeom>
          <a:noFill/>
          <a:ln w="6350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E91612-FB6A-43AE-9FC1-D310F065E4F4}"/>
              </a:ext>
            </a:extLst>
          </p:cNvPr>
          <p:cNvGrpSpPr/>
          <p:nvPr/>
        </p:nvGrpSpPr>
        <p:grpSpPr>
          <a:xfrm>
            <a:off x="6973888" y="4451350"/>
            <a:ext cx="30162" cy="33338"/>
            <a:chOff x="6973888" y="4451350"/>
            <a:chExt cx="30162" cy="33338"/>
          </a:xfrm>
        </p:grpSpPr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B9056EEE-A202-47C5-AB79-61990663F51E}"/>
                </a:ext>
              </a:extLst>
            </p:cNvPr>
            <p:cNvSpPr/>
            <p:nvPr/>
          </p:nvSpPr>
          <p:spPr bwMode="auto">
            <a:xfrm rot="10800000">
              <a:off x="6973888" y="4451350"/>
              <a:ext cx="30162" cy="33338"/>
            </a:xfrm>
            <a:prstGeom prst="rect">
              <a:avLst/>
            </a:prstGeom>
            <a:solidFill>
              <a:srgbClr val="808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214733" name="Straight Connector 444">
              <a:extLst>
                <a:ext uri="{FF2B5EF4-FFF2-40B4-BE49-F238E27FC236}">
                  <a16:creationId xmlns:a16="http://schemas.microsoft.com/office/drawing/2014/main" id="{ECD4F08F-9FBF-4EEC-95CE-EBE7AA3489C6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989816" y="4452444"/>
              <a:ext cx="0" cy="32244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2" name="Rectangle 441">
            <a:extLst>
              <a:ext uri="{FF2B5EF4-FFF2-40B4-BE49-F238E27FC236}">
                <a16:creationId xmlns:a16="http://schemas.microsoft.com/office/drawing/2014/main" id="{564EE7B7-AC56-4F96-9005-FCF74620AC26}"/>
              </a:ext>
            </a:extLst>
          </p:cNvPr>
          <p:cNvSpPr/>
          <p:nvPr/>
        </p:nvSpPr>
        <p:spPr bwMode="auto">
          <a:xfrm rot="10800000" flipH="1">
            <a:off x="6980238" y="4233865"/>
            <a:ext cx="17462" cy="236537"/>
          </a:xfrm>
          <a:prstGeom prst="rect">
            <a:avLst/>
          </a:prstGeom>
          <a:pattFill prst="smCheck">
            <a:fgClr>
              <a:srgbClr val="8A00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BFA6E553-0ABB-40D9-AF24-439CCFBF7007}"/>
              </a:ext>
            </a:extLst>
          </p:cNvPr>
          <p:cNvSpPr/>
          <p:nvPr/>
        </p:nvSpPr>
        <p:spPr bwMode="auto">
          <a:xfrm rot="10800000">
            <a:off x="7143752" y="4216402"/>
            <a:ext cx="123825" cy="25717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214185" name="Straight Connector 104">
            <a:extLst>
              <a:ext uri="{FF2B5EF4-FFF2-40B4-BE49-F238E27FC236}">
                <a16:creationId xmlns:a16="http://schemas.microsoft.com/office/drawing/2014/main" id="{EE456C5D-15B6-4AB3-9658-7A6485C7CA73}"/>
              </a:ext>
            </a:extLst>
          </p:cNvPr>
          <p:cNvCxnSpPr>
            <a:cxnSpLocks/>
          </p:cNvCxnSpPr>
          <p:nvPr/>
        </p:nvCxnSpPr>
        <p:spPr bwMode="auto">
          <a:xfrm>
            <a:off x="830263" y="4965700"/>
            <a:ext cx="0" cy="77788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86" name="Straight Connector 445">
            <a:extLst>
              <a:ext uri="{FF2B5EF4-FFF2-40B4-BE49-F238E27FC236}">
                <a16:creationId xmlns:a16="http://schemas.microsoft.com/office/drawing/2014/main" id="{7D08866F-A55E-4D93-B300-A1448FE43B16}"/>
              </a:ext>
            </a:extLst>
          </p:cNvPr>
          <p:cNvCxnSpPr>
            <a:cxnSpLocks/>
          </p:cNvCxnSpPr>
          <p:nvPr/>
        </p:nvCxnSpPr>
        <p:spPr bwMode="auto">
          <a:xfrm>
            <a:off x="736600" y="4965700"/>
            <a:ext cx="0" cy="77788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87" name="Straight Connector 446">
            <a:extLst>
              <a:ext uri="{FF2B5EF4-FFF2-40B4-BE49-F238E27FC236}">
                <a16:creationId xmlns:a16="http://schemas.microsoft.com/office/drawing/2014/main" id="{86B11C1B-E94A-4E7B-8E91-C82E499769EE}"/>
              </a:ext>
            </a:extLst>
          </p:cNvPr>
          <p:cNvCxnSpPr>
            <a:cxnSpLocks/>
          </p:cNvCxnSpPr>
          <p:nvPr/>
        </p:nvCxnSpPr>
        <p:spPr bwMode="auto">
          <a:xfrm>
            <a:off x="644525" y="4965700"/>
            <a:ext cx="0" cy="77788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88" name="Straight Connector 447">
            <a:extLst>
              <a:ext uri="{FF2B5EF4-FFF2-40B4-BE49-F238E27FC236}">
                <a16:creationId xmlns:a16="http://schemas.microsoft.com/office/drawing/2014/main" id="{FCEEB4DD-D4C7-4BAA-A000-CAC826AB3623}"/>
              </a:ext>
            </a:extLst>
          </p:cNvPr>
          <p:cNvCxnSpPr>
            <a:cxnSpLocks/>
          </p:cNvCxnSpPr>
          <p:nvPr/>
        </p:nvCxnSpPr>
        <p:spPr bwMode="auto">
          <a:xfrm>
            <a:off x="552450" y="4965700"/>
            <a:ext cx="0" cy="77788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89" name="Straight Connector 448">
            <a:extLst>
              <a:ext uri="{FF2B5EF4-FFF2-40B4-BE49-F238E27FC236}">
                <a16:creationId xmlns:a16="http://schemas.microsoft.com/office/drawing/2014/main" id="{8983FBF4-67A0-49FC-A93D-DE06B38415F0}"/>
              </a:ext>
            </a:extLst>
          </p:cNvPr>
          <p:cNvCxnSpPr>
            <a:cxnSpLocks/>
          </p:cNvCxnSpPr>
          <p:nvPr/>
        </p:nvCxnSpPr>
        <p:spPr bwMode="auto">
          <a:xfrm>
            <a:off x="458788" y="4965700"/>
            <a:ext cx="0" cy="77788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90" name="Straight Connector 449">
            <a:extLst>
              <a:ext uri="{FF2B5EF4-FFF2-40B4-BE49-F238E27FC236}">
                <a16:creationId xmlns:a16="http://schemas.microsoft.com/office/drawing/2014/main" id="{C47475A5-D349-4AC0-ABA4-71FFA087980B}"/>
              </a:ext>
            </a:extLst>
          </p:cNvPr>
          <p:cNvCxnSpPr>
            <a:cxnSpLocks/>
          </p:cNvCxnSpPr>
          <p:nvPr/>
        </p:nvCxnSpPr>
        <p:spPr bwMode="auto">
          <a:xfrm>
            <a:off x="366713" y="4965700"/>
            <a:ext cx="0" cy="77788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91" name="Straight Connector 451">
            <a:extLst>
              <a:ext uri="{FF2B5EF4-FFF2-40B4-BE49-F238E27FC236}">
                <a16:creationId xmlns:a16="http://schemas.microsoft.com/office/drawing/2014/main" id="{290DADC2-025B-4AB7-9C7E-705EEB3E9F15}"/>
              </a:ext>
            </a:extLst>
          </p:cNvPr>
          <p:cNvCxnSpPr>
            <a:cxnSpLocks/>
          </p:cNvCxnSpPr>
          <p:nvPr/>
        </p:nvCxnSpPr>
        <p:spPr bwMode="auto">
          <a:xfrm>
            <a:off x="274638" y="4965700"/>
            <a:ext cx="0" cy="77788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92" name="Straight Connector 452">
            <a:extLst>
              <a:ext uri="{FF2B5EF4-FFF2-40B4-BE49-F238E27FC236}">
                <a16:creationId xmlns:a16="http://schemas.microsoft.com/office/drawing/2014/main" id="{BA148592-04A5-4B39-9580-7564DF6761F4}"/>
              </a:ext>
            </a:extLst>
          </p:cNvPr>
          <p:cNvCxnSpPr>
            <a:cxnSpLocks/>
          </p:cNvCxnSpPr>
          <p:nvPr/>
        </p:nvCxnSpPr>
        <p:spPr bwMode="auto">
          <a:xfrm>
            <a:off x="180975" y="4965700"/>
            <a:ext cx="0" cy="77788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93" name="Straight Connector 453">
            <a:extLst>
              <a:ext uri="{FF2B5EF4-FFF2-40B4-BE49-F238E27FC236}">
                <a16:creationId xmlns:a16="http://schemas.microsoft.com/office/drawing/2014/main" id="{926F0B5A-9E75-4355-90F9-9B4985F06297}"/>
              </a:ext>
            </a:extLst>
          </p:cNvPr>
          <p:cNvCxnSpPr>
            <a:cxnSpLocks/>
          </p:cNvCxnSpPr>
          <p:nvPr/>
        </p:nvCxnSpPr>
        <p:spPr bwMode="auto">
          <a:xfrm>
            <a:off x="88900" y="4965700"/>
            <a:ext cx="0" cy="77788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94" name="Straight Connector 455">
            <a:extLst>
              <a:ext uri="{FF2B5EF4-FFF2-40B4-BE49-F238E27FC236}">
                <a16:creationId xmlns:a16="http://schemas.microsoft.com/office/drawing/2014/main" id="{AC059F13-8959-4DC7-9197-3020A27E0BE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2574925" y="4714875"/>
            <a:ext cx="0" cy="7620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95" name="Straight Connector 456">
            <a:extLst>
              <a:ext uri="{FF2B5EF4-FFF2-40B4-BE49-F238E27FC236}">
                <a16:creationId xmlns:a16="http://schemas.microsoft.com/office/drawing/2014/main" id="{84FC1727-D1B5-4AFF-90A7-4AE9E01969B8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2574925" y="4808538"/>
            <a:ext cx="0" cy="7620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96" name="Straight Connector 457">
            <a:extLst>
              <a:ext uri="{FF2B5EF4-FFF2-40B4-BE49-F238E27FC236}">
                <a16:creationId xmlns:a16="http://schemas.microsoft.com/office/drawing/2014/main" id="{F4D0C827-62C8-496C-A82F-438564C1ABFF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2574925" y="4902200"/>
            <a:ext cx="0" cy="7620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97" name="Straight Connector 458">
            <a:extLst>
              <a:ext uri="{FF2B5EF4-FFF2-40B4-BE49-F238E27FC236}">
                <a16:creationId xmlns:a16="http://schemas.microsoft.com/office/drawing/2014/main" id="{4C0BB9CD-01F4-43A5-AA29-A4CF09D546A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2574925" y="4995863"/>
            <a:ext cx="0" cy="7620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98" name="Straight Connector 459">
            <a:extLst>
              <a:ext uri="{FF2B5EF4-FFF2-40B4-BE49-F238E27FC236}">
                <a16:creationId xmlns:a16="http://schemas.microsoft.com/office/drawing/2014/main" id="{FEA086F8-7836-4C52-8CCA-D2F315D88AB1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2574925" y="5089525"/>
            <a:ext cx="0" cy="7620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99" name="Straight Connector 460">
            <a:extLst>
              <a:ext uri="{FF2B5EF4-FFF2-40B4-BE49-F238E27FC236}">
                <a16:creationId xmlns:a16="http://schemas.microsoft.com/office/drawing/2014/main" id="{00893EA8-36E0-4EE0-95D3-50A0F4E96F56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2574925" y="5183188"/>
            <a:ext cx="0" cy="7620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00" name="Straight Connector 464">
            <a:extLst>
              <a:ext uri="{FF2B5EF4-FFF2-40B4-BE49-F238E27FC236}">
                <a16:creationId xmlns:a16="http://schemas.microsoft.com/office/drawing/2014/main" id="{D75DCE0D-8430-438F-8056-0E908412114B}"/>
              </a:ext>
            </a:extLst>
          </p:cNvPr>
          <p:cNvCxnSpPr>
            <a:cxnSpLocks/>
          </p:cNvCxnSpPr>
          <p:nvPr/>
        </p:nvCxnSpPr>
        <p:spPr bwMode="auto">
          <a:xfrm>
            <a:off x="3049588" y="5332415"/>
            <a:ext cx="0" cy="777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01" name="Straight Connector 465">
            <a:extLst>
              <a:ext uri="{FF2B5EF4-FFF2-40B4-BE49-F238E27FC236}">
                <a16:creationId xmlns:a16="http://schemas.microsoft.com/office/drawing/2014/main" id="{B26E2A03-C2A3-413A-848B-8255CB91683D}"/>
              </a:ext>
            </a:extLst>
          </p:cNvPr>
          <p:cNvCxnSpPr>
            <a:cxnSpLocks/>
          </p:cNvCxnSpPr>
          <p:nvPr/>
        </p:nvCxnSpPr>
        <p:spPr bwMode="auto">
          <a:xfrm>
            <a:off x="2957513" y="5332415"/>
            <a:ext cx="0" cy="777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02" name="Straight Connector 466">
            <a:extLst>
              <a:ext uri="{FF2B5EF4-FFF2-40B4-BE49-F238E27FC236}">
                <a16:creationId xmlns:a16="http://schemas.microsoft.com/office/drawing/2014/main" id="{B21854DD-489C-4E4C-800D-02C7A67A604B}"/>
              </a:ext>
            </a:extLst>
          </p:cNvPr>
          <p:cNvCxnSpPr>
            <a:cxnSpLocks/>
          </p:cNvCxnSpPr>
          <p:nvPr/>
        </p:nvCxnSpPr>
        <p:spPr bwMode="auto">
          <a:xfrm>
            <a:off x="2863850" y="5332415"/>
            <a:ext cx="0" cy="777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03" name="Straight Connector 467">
            <a:extLst>
              <a:ext uri="{FF2B5EF4-FFF2-40B4-BE49-F238E27FC236}">
                <a16:creationId xmlns:a16="http://schemas.microsoft.com/office/drawing/2014/main" id="{1BBAEFC5-1590-4880-AB3F-CAA842094E90}"/>
              </a:ext>
            </a:extLst>
          </p:cNvPr>
          <p:cNvCxnSpPr>
            <a:cxnSpLocks/>
          </p:cNvCxnSpPr>
          <p:nvPr/>
        </p:nvCxnSpPr>
        <p:spPr bwMode="auto">
          <a:xfrm>
            <a:off x="2771775" y="5332415"/>
            <a:ext cx="0" cy="777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04" name="Straight Connector 468">
            <a:extLst>
              <a:ext uri="{FF2B5EF4-FFF2-40B4-BE49-F238E27FC236}">
                <a16:creationId xmlns:a16="http://schemas.microsoft.com/office/drawing/2014/main" id="{B6BC2B3D-3D31-40FC-B1A2-74D35EE064F7}"/>
              </a:ext>
            </a:extLst>
          </p:cNvPr>
          <p:cNvCxnSpPr>
            <a:cxnSpLocks/>
          </p:cNvCxnSpPr>
          <p:nvPr/>
        </p:nvCxnSpPr>
        <p:spPr bwMode="auto">
          <a:xfrm>
            <a:off x="2679700" y="5332415"/>
            <a:ext cx="0" cy="777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05" name="Straight Connector 470">
            <a:extLst>
              <a:ext uri="{FF2B5EF4-FFF2-40B4-BE49-F238E27FC236}">
                <a16:creationId xmlns:a16="http://schemas.microsoft.com/office/drawing/2014/main" id="{57AECB75-5681-4EBA-8FC9-B92CDE8CB28D}"/>
              </a:ext>
            </a:extLst>
          </p:cNvPr>
          <p:cNvCxnSpPr>
            <a:cxnSpLocks/>
          </p:cNvCxnSpPr>
          <p:nvPr/>
        </p:nvCxnSpPr>
        <p:spPr bwMode="auto">
          <a:xfrm>
            <a:off x="3149600" y="5486400"/>
            <a:ext cx="0" cy="6350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06" name="Straight Connector 471">
            <a:extLst>
              <a:ext uri="{FF2B5EF4-FFF2-40B4-BE49-F238E27FC236}">
                <a16:creationId xmlns:a16="http://schemas.microsoft.com/office/drawing/2014/main" id="{739E50B2-3B1F-4E2A-A9FE-4694ED05BC6F}"/>
              </a:ext>
            </a:extLst>
          </p:cNvPr>
          <p:cNvCxnSpPr>
            <a:cxnSpLocks/>
          </p:cNvCxnSpPr>
          <p:nvPr/>
        </p:nvCxnSpPr>
        <p:spPr bwMode="auto">
          <a:xfrm>
            <a:off x="3057525" y="5486400"/>
            <a:ext cx="0" cy="6350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07" name="Straight Connector 472">
            <a:extLst>
              <a:ext uri="{FF2B5EF4-FFF2-40B4-BE49-F238E27FC236}">
                <a16:creationId xmlns:a16="http://schemas.microsoft.com/office/drawing/2014/main" id="{BCF06293-032E-44E4-A883-F37DF8F40F43}"/>
              </a:ext>
            </a:extLst>
          </p:cNvPr>
          <p:cNvCxnSpPr>
            <a:cxnSpLocks/>
          </p:cNvCxnSpPr>
          <p:nvPr/>
        </p:nvCxnSpPr>
        <p:spPr bwMode="auto">
          <a:xfrm>
            <a:off x="2965450" y="5486400"/>
            <a:ext cx="0" cy="6350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08" name="Straight Connector 473">
            <a:extLst>
              <a:ext uri="{FF2B5EF4-FFF2-40B4-BE49-F238E27FC236}">
                <a16:creationId xmlns:a16="http://schemas.microsoft.com/office/drawing/2014/main" id="{234520B0-6685-4DD5-936E-79690DF719FE}"/>
              </a:ext>
            </a:extLst>
          </p:cNvPr>
          <p:cNvCxnSpPr>
            <a:cxnSpLocks/>
          </p:cNvCxnSpPr>
          <p:nvPr/>
        </p:nvCxnSpPr>
        <p:spPr bwMode="auto">
          <a:xfrm>
            <a:off x="2871788" y="5486400"/>
            <a:ext cx="0" cy="6350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09" name="Straight Connector 474">
            <a:extLst>
              <a:ext uri="{FF2B5EF4-FFF2-40B4-BE49-F238E27FC236}">
                <a16:creationId xmlns:a16="http://schemas.microsoft.com/office/drawing/2014/main" id="{FDD189E5-0C12-4B6C-A883-328F272EE04A}"/>
              </a:ext>
            </a:extLst>
          </p:cNvPr>
          <p:cNvCxnSpPr>
            <a:cxnSpLocks/>
          </p:cNvCxnSpPr>
          <p:nvPr/>
        </p:nvCxnSpPr>
        <p:spPr bwMode="auto">
          <a:xfrm>
            <a:off x="2565400" y="5484813"/>
            <a:ext cx="0" cy="6350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10" name="Straight Connector 475">
            <a:extLst>
              <a:ext uri="{FF2B5EF4-FFF2-40B4-BE49-F238E27FC236}">
                <a16:creationId xmlns:a16="http://schemas.microsoft.com/office/drawing/2014/main" id="{DC5839A1-B326-45E0-AB56-A601076DC746}"/>
              </a:ext>
            </a:extLst>
          </p:cNvPr>
          <p:cNvCxnSpPr>
            <a:cxnSpLocks/>
          </p:cNvCxnSpPr>
          <p:nvPr/>
        </p:nvCxnSpPr>
        <p:spPr bwMode="auto">
          <a:xfrm>
            <a:off x="2481263" y="5480050"/>
            <a:ext cx="0" cy="65088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11" name="Straight Connector 476">
            <a:extLst>
              <a:ext uri="{FF2B5EF4-FFF2-40B4-BE49-F238E27FC236}">
                <a16:creationId xmlns:a16="http://schemas.microsoft.com/office/drawing/2014/main" id="{2F891301-238B-4A6C-A559-7BA6C71766B3}"/>
              </a:ext>
            </a:extLst>
          </p:cNvPr>
          <p:cNvCxnSpPr>
            <a:cxnSpLocks/>
          </p:cNvCxnSpPr>
          <p:nvPr/>
        </p:nvCxnSpPr>
        <p:spPr bwMode="auto">
          <a:xfrm>
            <a:off x="2398713" y="5480050"/>
            <a:ext cx="0" cy="65088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12" name="Straight Connector 480">
            <a:extLst>
              <a:ext uri="{FF2B5EF4-FFF2-40B4-BE49-F238E27FC236}">
                <a16:creationId xmlns:a16="http://schemas.microsoft.com/office/drawing/2014/main" id="{2B0D2025-D521-4377-8A1A-4C3D0EE1DC1E}"/>
              </a:ext>
            </a:extLst>
          </p:cNvPr>
          <p:cNvCxnSpPr>
            <a:cxnSpLocks/>
          </p:cNvCxnSpPr>
          <p:nvPr/>
        </p:nvCxnSpPr>
        <p:spPr bwMode="auto">
          <a:xfrm>
            <a:off x="3400425" y="5478465"/>
            <a:ext cx="0" cy="650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13" name="Straight Connector 481">
            <a:extLst>
              <a:ext uri="{FF2B5EF4-FFF2-40B4-BE49-F238E27FC236}">
                <a16:creationId xmlns:a16="http://schemas.microsoft.com/office/drawing/2014/main" id="{85F8E66B-505C-4C11-A105-EDACDCBB40B2}"/>
              </a:ext>
            </a:extLst>
          </p:cNvPr>
          <p:cNvCxnSpPr>
            <a:cxnSpLocks/>
          </p:cNvCxnSpPr>
          <p:nvPr/>
        </p:nvCxnSpPr>
        <p:spPr bwMode="auto">
          <a:xfrm>
            <a:off x="3313113" y="5478465"/>
            <a:ext cx="0" cy="650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14" name="Straight Connector 482">
            <a:extLst>
              <a:ext uri="{FF2B5EF4-FFF2-40B4-BE49-F238E27FC236}">
                <a16:creationId xmlns:a16="http://schemas.microsoft.com/office/drawing/2014/main" id="{0B56D597-8526-4B20-BB64-3E4E66D1DE2D}"/>
              </a:ext>
            </a:extLst>
          </p:cNvPr>
          <p:cNvCxnSpPr>
            <a:cxnSpLocks/>
          </p:cNvCxnSpPr>
          <p:nvPr/>
        </p:nvCxnSpPr>
        <p:spPr bwMode="auto">
          <a:xfrm>
            <a:off x="3225800" y="5478465"/>
            <a:ext cx="0" cy="650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15" name="Straight Connector 483">
            <a:extLst>
              <a:ext uri="{FF2B5EF4-FFF2-40B4-BE49-F238E27FC236}">
                <a16:creationId xmlns:a16="http://schemas.microsoft.com/office/drawing/2014/main" id="{84C19A24-E566-4447-B3E0-259BB775BB6D}"/>
              </a:ext>
            </a:extLst>
          </p:cNvPr>
          <p:cNvCxnSpPr>
            <a:cxnSpLocks/>
          </p:cNvCxnSpPr>
          <p:nvPr/>
        </p:nvCxnSpPr>
        <p:spPr bwMode="auto">
          <a:xfrm>
            <a:off x="3665538" y="5478465"/>
            <a:ext cx="0" cy="650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16" name="Straight Connector 484">
            <a:extLst>
              <a:ext uri="{FF2B5EF4-FFF2-40B4-BE49-F238E27FC236}">
                <a16:creationId xmlns:a16="http://schemas.microsoft.com/office/drawing/2014/main" id="{5C462C08-4F2F-4396-91FC-CD1531E40D28}"/>
              </a:ext>
            </a:extLst>
          </p:cNvPr>
          <p:cNvCxnSpPr>
            <a:cxnSpLocks/>
          </p:cNvCxnSpPr>
          <p:nvPr/>
        </p:nvCxnSpPr>
        <p:spPr bwMode="auto">
          <a:xfrm>
            <a:off x="3576638" y="5478465"/>
            <a:ext cx="0" cy="650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17" name="Straight Connector 485">
            <a:extLst>
              <a:ext uri="{FF2B5EF4-FFF2-40B4-BE49-F238E27FC236}">
                <a16:creationId xmlns:a16="http://schemas.microsoft.com/office/drawing/2014/main" id="{4C553CFA-A832-4BE4-A16D-C9EE9F2BDBCF}"/>
              </a:ext>
            </a:extLst>
          </p:cNvPr>
          <p:cNvCxnSpPr>
            <a:cxnSpLocks/>
          </p:cNvCxnSpPr>
          <p:nvPr/>
        </p:nvCxnSpPr>
        <p:spPr bwMode="auto">
          <a:xfrm>
            <a:off x="3489325" y="5478465"/>
            <a:ext cx="0" cy="650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18" name="Straight Connector 487">
            <a:extLst>
              <a:ext uri="{FF2B5EF4-FFF2-40B4-BE49-F238E27FC236}">
                <a16:creationId xmlns:a16="http://schemas.microsoft.com/office/drawing/2014/main" id="{D8D72233-0E63-4ACB-BEFD-FABBF0165E58}"/>
              </a:ext>
            </a:extLst>
          </p:cNvPr>
          <p:cNvCxnSpPr>
            <a:cxnSpLocks/>
          </p:cNvCxnSpPr>
          <p:nvPr/>
        </p:nvCxnSpPr>
        <p:spPr bwMode="auto">
          <a:xfrm>
            <a:off x="3841750" y="5478465"/>
            <a:ext cx="0" cy="650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19" name="Straight Connector 488">
            <a:extLst>
              <a:ext uri="{FF2B5EF4-FFF2-40B4-BE49-F238E27FC236}">
                <a16:creationId xmlns:a16="http://schemas.microsoft.com/office/drawing/2014/main" id="{1EDFB517-7F3B-414B-A76E-997F43BFDC5D}"/>
              </a:ext>
            </a:extLst>
          </p:cNvPr>
          <p:cNvCxnSpPr>
            <a:cxnSpLocks/>
          </p:cNvCxnSpPr>
          <p:nvPr/>
        </p:nvCxnSpPr>
        <p:spPr bwMode="auto">
          <a:xfrm>
            <a:off x="3752850" y="5478465"/>
            <a:ext cx="0" cy="65087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BD17B0B-7402-4E57-8E96-97030606DE83}"/>
              </a:ext>
            </a:extLst>
          </p:cNvPr>
          <p:cNvSpPr/>
          <p:nvPr/>
        </p:nvSpPr>
        <p:spPr bwMode="auto">
          <a:xfrm>
            <a:off x="4635500" y="6218240"/>
            <a:ext cx="4508500" cy="365125"/>
          </a:xfrm>
          <a:prstGeom prst="rect">
            <a:avLst/>
          </a:prstGeom>
          <a:solidFill>
            <a:srgbClr val="679E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64F69BFD-5FE1-4A5E-8466-6AB1727CCC1F}"/>
              </a:ext>
            </a:extLst>
          </p:cNvPr>
          <p:cNvSpPr/>
          <p:nvPr/>
        </p:nvSpPr>
        <p:spPr bwMode="auto">
          <a:xfrm rot="1319398">
            <a:off x="4854577" y="6184900"/>
            <a:ext cx="936625" cy="673100"/>
          </a:xfrm>
          <a:custGeom>
            <a:avLst/>
            <a:gdLst>
              <a:gd name="connsiteX0" fmla="*/ 457200 w 1546860"/>
              <a:gd name="connsiteY0" fmla="*/ 861844 h 1098064"/>
              <a:gd name="connsiteX1" fmla="*/ 457200 w 1546860"/>
              <a:gd name="connsiteY1" fmla="*/ 861844 h 1098064"/>
              <a:gd name="connsiteX2" fmla="*/ 365760 w 1546860"/>
              <a:gd name="connsiteY2" fmla="*/ 846604 h 1098064"/>
              <a:gd name="connsiteX3" fmla="*/ 304800 w 1546860"/>
              <a:gd name="connsiteY3" fmla="*/ 831364 h 1098064"/>
              <a:gd name="connsiteX4" fmla="*/ 114300 w 1546860"/>
              <a:gd name="connsiteY4" fmla="*/ 823744 h 1098064"/>
              <a:gd name="connsiteX5" fmla="*/ 53340 w 1546860"/>
              <a:gd name="connsiteY5" fmla="*/ 800884 h 1098064"/>
              <a:gd name="connsiteX6" fmla="*/ 7620 w 1546860"/>
              <a:gd name="connsiteY6" fmla="*/ 755164 h 1098064"/>
              <a:gd name="connsiteX7" fmla="*/ 0 w 1546860"/>
              <a:gd name="connsiteY7" fmla="*/ 732304 h 1098064"/>
              <a:gd name="connsiteX8" fmla="*/ 7620 w 1546860"/>
              <a:gd name="connsiteY8" fmla="*/ 534184 h 1098064"/>
              <a:gd name="connsiteX9" fmla="*/ 22860 w 1546860"/>
              <a:gd name="connsiteY9" fmla="*/ 480844 h 1098064"/>
              <a:gd name="connsiteX10" fmla="*/ 53340 w 1546860"/>
              <a:gd name="connsiteY10" fmla="*/ 457984 h 1098064"/>
              <a:gd name="connsiteX11" fmla="*/ 83820 w 1546860"/>
              <a:gd name="connsiteY11" fmla="*/ 412264 h 1098064"/>
              <a:gd name="connsiteX12" fmla="*/ 160020 w 1546860"/>
              <a:gd name="connsiteY12" fmla="*/ 389404 h 1098064"/>
              <a:gd name="connsiteX13" fmla="*/ 220980 w 1546860"/>
              <a:gd name="connsiteY13" fmla="*/ 381784 h 1098064"/>
              <a:gd name="connsiteX14" fmla="*/ 251460 w 1546860"/>
              <a:gd name="connsiteY14" fmla="*/ 374164 h 1098064"/>
              <a:gd name="connsiteX15" fmla="*/ 304800 w 1546860"/>
              <a:gd name="connsiteY15" fmla="*/ 366544 h 1098064"/>
              <a:gd name="connsiteX16" fmla="*/ 365760 w 1546860"/>
              <a:gd name="connsiteY16" fmla="*/ 328444 h 1098064"/>
              <a:gd name="connsiteX17" fmla="*/ 411480 w 1546860"/>
              <a:gd name="connsiteY17" fmla="*/ 297964 h 1098064"/>
              <a:gd name="connsiteX18" fmla="*/ 426720 w 1546860"/>
              <a:gd name="connsiteY18" fmla="*/ 275104 h 1098064"/>
              <a:gd name="connsiteX19" fmla="*/ 434340 w 1546860"/>
              <a:gd name="connsiteY19" fmla="*/ 252244 h 1098064"/>
              <a:gd name="connsiteX20" fmla="*/ 457200 w 1546860"/>
              <a:gd name="connsiteY20" fmla="*/ 237004 h 1098064"/>
              <a:gd name="connsiteX21" fmla="*/ 480060 w 1546860"/>
              <a:gd name="connsiteY21" fmla="*/ 275104 h 1098064"/>
              <a:gd name="connsiteX22" fmla="*/ 495300 w 1546860"/>
              <a:gd name="connsiteY22" fmla="*/ 412264 h 1098064"/>
              <a:gd name="connsiteX23" fmla="*/ 563880 w 1546860"/>
              <a:gd name="connsiteY23" fmla="*/ 381784 h 1098064"/>
              <a:gd name="connsiteX24" fmla="*/ 586740 w 1546860"/>
              <a:gd name="connsiteY24" fmla="*/ 374164 h 1098064"/>
              <a:gd name="connsiteX25" fmla="*/ 609600 w 1546860"/>
              <a:gd name="connsiteY25" fmla="*/ 358924 h 1098064"/>
              <a:gd name="connsiteX26" fmla="*/ 640080 w 1546860"/>
              <a:gd name="connsiteY26" fmla="*/ 351304 h 1098064"/>
              <a:gd name="connsiteX27" fmla="*/ 670560 w 1546860"/>
              <a:gd name="connsiteY27" fmla="*/ 336064 h 1098064"/>
              <a:gd name="connsiteX28" fmla="*/ 723900 w 1546860"/>
              <a:gd name="connsiteY28" fmla="*/ 320824 h 1098064"/>
              <a:gd name="connsiteX29" fmla="*/ 754380 w 1546860"/>
              <a:gd name="connsiteY29" fmla="*/ 305584 h 1098064"/>
              <a:gd name="connsiteX30" fmla="*/ 777240 w 1546860"/>
              <a:gd name="connsiteY30" fmla="*/ 297964 h 1098064"/>
              <a:gd name="connsiteX31" fmla="*/ 800100 w 1546860"/>
              <a:gd name="connsiteY31" fmla="*/ 282724 h 1098064"/>
              <a:gd name="connsiteX32" fmla="*/ 822960 w 1546860"/>
              <a:gd name="connsiteY32" fmla="*/ 275104 h 1098064"/>
              <a:gd name="connsiteX33" fmla="*/ 876300 w 1546860"/>
              <a:gd name="connsiteY33" fmla="*/ 252244 h 1098064"/>
              <a:gd name="connsiteX34" fmla="*/ 929640 w 1546860"/>
              <a:gd name="connsiteY34" fmla="*/ 183664 h 1098064"/>
              <a:gd name="connsiteX35" fmla="*/ 944880 w 1546860"/>
              <a:gd name="connsiteY35" fmla="*/ 145564 h 1098064"/>
              <a:gd name="connsiteX36" fmla="*/ 952500 w 1546860"/>
              <a:gd name="connsiteY36" fmla="*/ 115084 h 1098064"/>
              <a:gd name="connsiteX37" fmla="*/ 975360 w 1546860"/>
              <a:gd name="connsiteY37" fmla="*/ 92224 h 1098064"/>
              <a:gd name="connsiteX38" fmla="*/ 990600 w 1546860"/>
              <a:gd name="connsiteY38" fmla="*/ 69364 h 1098064"/>
              <a:gd name="connsiteX39" fmla="*/ 998220 w 1546860"/>
              <a:gd name="connsiteY39" fmla="*/ 46504 h 1098064"/>
              <a:gd name="connsiteX40" fmla="*/ 1021080 w 1546860"/>
              <a:gd name="connsiteY40" fmla="*/ 31264 h 1098064"/>
              <a:gd name="connsiteX41" fmla="*/ 1066800 w 1546860"/>
              <a:gd name="connsiteY41" fmla="*/ 784 h 1098064"/>
              <a:gd name="connsiteX42" fmla="*/ 1173480 w 1546860"/>
              <a:gd name="connsiteY42" fmla="*/ 31264 h 1098064"/>
              <a:gd name="connsiteX43" fmla="*/ 1181100 w 1546860"/>
              <a:gd name="connsiteY43" fmla="*/ 61744 h 1098064"/>
              <a:gd name="connsiteX44" fmla="*/ 1257300 w 1546860"/>
              <a:gd name="connsiteY44" fmla="*/ 92224 h 1098064"/>
              <a:gd name="connsiteX45" fmla="*/ 1280160 w 1546860"/>
              <a:gd name="connsiteY45" fmla="*/ 99844 h 1098064"/>
              <a:gd name="connsiteX46" fmla="*/ 1303020 w 1546860"/>
              <a:gd name="connsiteY46" fmla="*/ 92224 h 1098064"/>
              <a:gd name="connsiteX47" fmla="*/ 1341120 w 1546860"/>
              <a:gd name="connsiteY47" fmla="*/ 54124 h 1098064"/>
              <a:gd name="connsiteX48" fmla="*/ 1371600 w 1546860"/>
              <a:gd name="connsiteY48" fmla="*/ 46504 h 1098064"/>
              <a:gd name="connsiteX49" fmla="*/ 1394460 w 1546860"/>
              <a:gd name="connsiteY49" fmla="*/ 38884 h 1098064"/>
              <a:gd name="connsiteX50" fmla="*/ 1493520 w 1546860"/>
              <a:gd name="connsiteY50" fmla="*/ 46504 h 1098064"/>
              <a:gd name="connsiteX51" fmla="*/ 1501140 w 1546860"/>
              <a:gd name="connsiteY51" fmla="*/ 320824 h 1098064"/>
              <a:gd name="connsiteX52" fmla="*/ 1508760 w 1546860"/>
              <a:gd name="connsiteY52" fmla="*/ 343684 h 1098064"/>
              <a:gd name="connsiteX53" fmla="*/ 1516380 w 1546860"/>
              <a:gd name="connsiteY53" fmla="*/ 480844 h 1098064"/>
              <a:gd name="connsiteX54" fmla="*/ 1501140 w 1546860"/>
              <a:gd name="connsiteY54" fmla="*/ 663724 h 1098064"/>
              <a:gd name="connsiteX55" fmla="*/ 1508760 w 1546860"/>
              <a:gd name="connsiteY55" fmla="*/ 755164 h 1098064"/>
              <a:gd name="connsiteX56" fmla="*/ 1539240 w 1546860"/>
              <a:gd name="connsiteY56" fmla="*/ 808504 h 1098064"/>
              <a:gd name="connsiteX57" fmla="*/ 1546860 w 1546860"/>
              <a:gd name="connsiteY57" fmla="*/ 831364 h 1098064"/>
              <a:gd name="connsiteX58" fmla="*/ 1478280 w 1546860"/>
              <a:gd name="connsiteY58" fmla="*/ 884704 h 1098064"/>
              <a:gd name="connsiteX59" fmla="*/ 1440180 w 1546860"/>
              <a:gd name="connsiteY59" fmla="*/ 915184 h 1098064"/>
              <a:gd name="connsiteX60" fmla="*/ 1409700 w 1546860"/>
              <a:gd name="connsiteY60" fmla="*/ 922804 h 1098064"/>
              <a:gd name="connsiteX61" fmla="*/ 1386840 w 1546860"/>
              <a:gd name="connsiteY61" fmla="*/ 938044 h 1098064"/>
              <a:gd name="connsiteX62" fmla="*/ 1363980 w 1546860"/>
              <a:gd name="connsiteY62" fmla="*/ 983764 h 1098064"/>
              <a:gd name="connsiteX63" fmla="*/ 1356360 w 1546860"/>
              <a:gd name="connsiteY63" fmla="*/ 1006624 h 1098064"/>
              <a:gd name="connsiteX64" fmla="*/ 1303020 w 1546860"/>
              <a:gd name="connsiteY64" fmla="*/ 1029484 h 1098064"/>
              <a:gd name="connsiteX65" fmla="*/ 1173480 w 1546860"/>
              <a:gd name="connsiteY65" fmla="*/ 1044724 h 1098064"/>
              <a:gd name="connsiteX66" fmla="*/ 1127760 w 1546860"/>
              <a:gd name="connsiteY66" fmla="*/ 1059964 h 1098064"/>
              <a:gd name="connsiteX67" fmla="*/ 845820 w 1546860"/>
              <a:gd name="connsiteY67" fmla="*/ 1075204 h 1098064"/>
              <a:gd name="connsiteX68" fmla="*/ 807720 w 1546860"/>
              <a:gd name="connsiteY68" fmla="*/ 1082824 h 1098064"/>
              <a:gd name="connsiteX69" fmla="*/ 762000 w 1546860"/>
              <a:gd name="connsiteY69" fmla="*/ 1098064 h 1098064"/>
              <a:gd name="connsiteX70" fmla="*/ 701040 w 1546860"/>
              <a:gd name="connsiteY70" fmla="*/ 1090444 h 1098064"/>
              <a:gd name="connsiteX71" fmla="*/ 678180 w 1546860"/>
              <a:gd name="connsiteY71" fmla="*/ 1082824 h 1098064"/>
              <a:gd name="connsiteX72" fmla="*/ 662940 w 1546860"/>
              <a:gd name="connsiteY72" fmla="*/ 1059964 h 1098064"/>
              <a:gd name="connsiteX73" fmla="*/ 632460 w 1546860"/>
              <a:gd name="connsiteY73" fmla="*/ 1044724 h 1098064"/>
              <a:gd name="connsiteX74" fmla="*/ 563880 w 1546860"/>
              <a:gd name="connsiteY74" fmla="*/ 976144 h 1098064"/>
              <a:gd name="connsiteX75" fmla="*/ 533400 w 1546860"/>
              <a:gd name="connsiteY75" fmla="*/ 960904 h 1098064"/>
              <a:gd name="connsiteX76" fmla="*/ 373380 w 1546860"/>
              <a:gd name="connsiteY76" fmla="*/ 945664 h 1098064"/>
              <a:gd name="connsiteX77" fmla="*/ 373380 w 1546860"/>
              <a:gd name="connsiteY77" fmla="*/ 892324 h 1098064"/>
              <a:gd name="connsiteX78" fmla="*/ 388620 w 1546860"/>
              <a:gd name="connsiteY78" fmla="*/ 869464 h 1098064"/>
              <a:gd name="connsiteX79" fmla="*/ 358140 w 1546860"/>
              <a:gd name="connsiteY79" fmla="*/ 869464 h 1098064"/>
              <a:gd name="connsiteX80" fmla="*/ 358140 w 1546860"/>
              <a:gd name="connsiteY80" fmla="*/ 869464 h 1098064"/>
              <a:gd name="connsiteX81" fmla="*/ 358140 w 1546860"/>
              <a:gd name="connsiteY81" fmla="*/ 869464 h 109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546860" h="1098064">
                <a:moveTo>
                  <a:pt x="457200" y="861844"/>
                </a:moveTo>
                <a:lnTo>
                  <a:pt x="457200" y="861844"/>
                </a:lnTo>
                <a:cubicBezTo>
                  <a:pt x="426720" y="856764"/>
                  <a:pt x="396060" y="852664"/>
                  <a:pt x="365760" y="846604"/>
                </a:cubicBezTo>
                <a:cubicBezTo>
                  <a:pt x="323979" y="838248"/>
                  <a:pt x="361473" y="835142"/>
                  <a:pt x="304800" y="831364"/>
                </a:cubicBezTo>
                <a:cubicBezTo>
                  <a:pt x="241390" y="827137"/>
                  <a:pt x="177800" y="826284"/>
                  <a:pt x="114300" y="823744"/>
                </a:cubicBezTo>
                <a:cubicBezTo>
                  <a:pt x="44044" y="776907"/>
                  <a:pt x="152209" y="844826"/>
                  <a:pt x="53340" y="800884"/>
                </a:cubicBezTo>
                <a:cubicBezTo>
                  <a:pt x="32893" y="791796"/>
                  <a:pt x="17387" y="774697"/>
                  <a:pt x="7620" y="755164"/>
                </a:cubicBezTo>
                <a:cubicBezTo>
                  <a:pt x="4028" y="747980"/>
                  <a:pt x="2540" y="739924"/>
                  <a:pt x="0" y="732304"/>
                </a:cubicBezTo>
                <a:cubicBezTo>
                  <a:pt x="2540" y="666264"/>
                  <a:pt x="3224" y="600126"/>
                  <a:pt x="7620" y="534184"/>
                </a:cubicBezTo>
                <a:cubicBezTo>
                  <a:pt x="7702" y="532951"/>
                  <a:pt x="19204" y="485232"/>
                  <a:pt x="22860" y="480844"/>
                </a:cubicBezTo>
                <a:cubicBezTo>
                  <a:pt x="30990" y="471088"/>
                  <a:pt x="44903" y="467476"/>
                  <a:pt x="53340" y="457984"/>
                </a:cubicBezTo>
                <a:cubicBezTo>
                  <a:pt x="65509" y="444294"/>
                  <a:pt x="66444" y="418056"/>
                  <a:pt x="83820" y="412264"/>
                </a:cubicBezTo>
                <a:cubicBezTo>
                  <a:pt x="104145" y="405489"/>
                  <a:pt x="136988" y="393243"/>
                  <a:pt x="160020" y="389404"/>
                </a:cubicBezTo>
                <a:cubicBezTo>
                  <a:pt x="180220" y="386037"/>
                  <a:pt x="200780" y="385151"/>
                  <a:pt x="220980" y="381784"/>
                </a:cubicBezTo>
                <a:cubicBezTo>
                  <a:pt x="231310" y="380062"/>
                  <a:pt x="241156" y="376037"/>
                  <a:pt x="251460" y="374164"/>
                </a:cubicBezTo>
                <a:cubicBezTo>
                  <a:pt x="269131" y="370951"/>
                  <a:pt x="287020" y="369084"/>
                  <a:pt x="304800" y="366544"/>
                </a:cubicBezTo>
                <a:cubicBezTo>
                  <a:pt x="408089" y="332114"/>
                  <a:pt x="313743" y="373959"/>
                  <a:pt x="365760" y="328444"/>
                </a:cubicBezTo>
                <a:cubicBezTo>
                  <a:pt x="379544" y="316383"/>
                  <a:pt x="411480" y="297964"/>
                  <a:pt x="411480" y="297964"/>
                </a:cubicBezTo>
                <a:cubicBezTo>
                  <a:pt x="416560" y="290344"/>
                  <a:pt x="422624" y="283295"/>
                  <a:pt x="426720" y="275104"/>
                </a:cubicBezTo>
                <a:cubicBezTo>
                  <a:pt x="430312" y="267920"/>
                  <a:pt x="429322" y="258516"/>
                  <a:pt x="434340" y="252244"/>
                </a:cubicBezTo>
                <a:cubicBezTo>
                  <a:pt x="440061" y="245093"/>
                  <a:pt x="449580" y="242084"/>
                  <a:pt x="457200" y="237004"/>
                </a:cubicBezTo>
                <a:cubicBezTo>
                  <a:pt x="464820" y="249704"/>
                  <a:pt x="474559" y="261353"/>
                  <a:pt x="480060" y="275104"/>
                </a:cubicBezTo>
                <a:cubicBezTo>
                  <a:pt x="490814" y="301989"/>
                  <a:pt x="495280" y="412005"/>
                  <a:pt x="495300" y="412264"/>
                </a:cubicBezTo>
                <a:cubicBezTo>
                  <a:pt x="613253" y="372946"/>
                  <a:pt x="491427" y="418010"/>
                  <a:pt x="563880" y="381784"/>
                </a:cubicBezTo>
                <a:cubicBezTo>
                  <a:pt x="571064" y="378192"/>
                  <a:pt x="579556" y="377756"/>
                  <a:pt x="586740" y="374164"/>
                </a:cubicBezTo>
                <a:cubicBezTo>
                  <a:pt x="594931" y="370068"/>
                  <a:pt x="601182" y="362532"/>
                  <a:pt x="609600" y="358924"/>
                </a:cubicBezTo>
                <a:cubicBezTo>
                  <a:pt x="619226" y="354799"/>
                  <a:pt x="630274" y="354981"/>
                  <a:pt x="640080" y="351304"/>
                </a:cubicBezTo>
                <a:cubicBezTo>
                  <a:pt x="650716" y="347316"/>
                  <a:pt x="659924" y="340052"/>
                  <a:pt x="670560" y="336064"/>
                </a:cubicBezTo>
                <a:cubicBezTo>
                  <a:pt x="722117" y="316730"/>
                  <a:pt x="680916" y="339246"/>
                  <a:pt x="723900" y="320824"/>
                </a:cubicBezTo>
                <a:cubicBezTo>
                  <a:pt x="734341" y="316349"/>
                  <a:pt x="743939" y="310059"/>
                  <a:pt x="754380" y="305584"/>
                </a:cubicBezTo>
                <a:cubicBezTo>
                  <a:pt x="761763" y="302420"/>
                  <a:pt x="770056" y="301556"/>
                  <a:pt x="777240" y="297964"/>
                </a:cubicBezTo>
                <a:cubicBezTo>
                  <a:pt x="785431" y="293868"/>
                  <a:pt x="791909" y="286820"/>
                  <a:pt x="800100" y="282724"/>
                </a:cubicBezTo>
                <a:cubicBezTo>
                  <a:pt x="807284" y="279132"/>
                  <a:pt x="815577" y="278268"/>
                  <a:pt x="822960" y="275104"/>
                </a:cubicBezTo>
                <a:cubicBezTo>
                  <a:pt x="888872" y="246856"/>
                  <a:pt x="822689" y="270114"/>
                  <a:pt x="876300" y="252244"/>
                </a:cubicBezTo>
                <a:cubicBezTo>
                  <a:pt x="897812" y="230732"/>
                  <a:pt x="917487" y="214045"/>
                  <a:pt x="929640" y="183664"/>
                </a:cubicBezTo>
                <a:cubicBezTo>
                  <a:pt x="934720" y="170964"/>
                  <a:pt x="940555" y="158540"/>
                  <a:pt x="944880" y="145564"/>
                </a:cubicBezTo>
                <a:cubicBezTo>
                  <a:pt x="948192" y="135629"/>
                  <a:pt x="947304" y="124177"/>
                  <a:pt x="952500" y="115084"/>
                </a:cubicBezTo>
                <a:cubicBezTo>
                  <a:pt x="957847" y="105728"/>
                  <a:pt x="968461" y="100503"/>
                  <a:pt x="975360" y="92224"/>
                </a:cubicBezTo>
                <a:cubicBezTo>
                  <a:pt x="981223" y="85189"/>
                  <a:pt x="986504" y="77555"/>
                  <a:pt x="990600" y="69364"/>
                </a:cubicBezTo>
                <a:cubicBezTo>
                  <a:pt x="994192" y="62180"/>
                  <a:pt x="993202" y="52776"/>
                  <a:pt x="998220" y="46504"/>
                </a:cubicBezTo>
                <a:cubicBezTo>
                  <a:pt x="1003941" y="39353"/>
                  <a:pt x="1014045" y="37127"/>
                  <a:pt x="1021080" y="31264"/>
                </a:cubicBezTo>
                <a:cubicBezTo>
                  <a:pt x="1059133" y="-447"/>
                  <a:pt x="1026626" y="14175"/>
                  <a:pt x="1066800" y="784"/>
                </a:cubicBezTo>
                <a:cubicBezTo>
                  <a:pt x="1127530" y="5845"/>
                  <a:pt x="1153202" y="-16051"/>
                  <a:pt x="1173480" y="31264"/>
                </a:cubicBezTo>
                <a:cubicBezTo>
                  <a:pt x="1177605" y="40890"/>
                  <a:pt x="1174396" y="53699"/>
                  <a:pt x="1181100" y="61744"/>
                </a:cubicBezTo>
                <a:cubicBezTo>
                  <a:pt x="1189725" y="72094"/>
                  <a:pt x="1252032" y="90468"/>
                  <a:pt x="1257300" y="92224"/>
                </a:cubicBezTo>
                <a:lnTo>
                  <a:pt x="1280160" y="99844"/>
                </a:lnTo>
                <a:cubicBezTo>
                  <a:pt x="1287780" y="97304"/>
                  <a:pt x="1296748" y="97242"/>
                  <a:pt x="1303020" y="92224"/>
                </a:cubicBezTo>
                <a:cubicBezTo>
                  <a:pt x="1342097" y="60962"/>
                  <a:pt x="1291883" y="75226"/>
                  <a:pt x="1341120" y="54124"/>
                </a:cubicBezTo>
                <a:cubicBezTo>
                  <a:pt x="1350746" y="49999"/>
                  <a:pt x="1361530" y="49381"/>
                  <a:pt x="1371600" y="46504"/>
                </a:cubicBezTo>
                <a:cubicBezTo>
                  <a:pt x="1379323" y="44297"/>
                  <a:pt x="1386840" y="41424"/>
                  <a:pt x="1394460" y="38884"/>
                </a:cubicBezTo>
                <a:cubicBezTo>
                  <a:pt x="1427480" y="41424"/>
                  <a:pt x="1481800" y="15530"/>
                  <a:pt x="1493520" y="46504"/>
                </a:cubicBezTo>
                <a:cubicBezTo>
                  <a:pt x="1525892" y="132060"/>
                  <a:pt x="1496455" y="229469"/>
                  <a:pt x="1501140" y="320824"/>
                </a:cubicBezTo>
                <a:cubicBezTo>
                  <a:pt x="1501551" y="328846"/>
                  <a:pt x="1506220" y="336064"/>
                  <a:pt x="1508760" y="343684"/>
                </a:cubicBezTo>
                <a:cubicBezTo>
                  <a:pt x="1511300" y="389404"/>
                  <a:pt x="1516380" y="435053"/>
                  <a:pt x="1516380" y="480844"/>
                </a:cubicBezTo>
                <a:cubicBezTo>
                  <a:pt x="1516380" y="582568"/>
                  <a:pt x="1513428" y="589998"/>
                  <a:pt x="1501140" y="663724"/>
                </a:cubicBezTo>
                <a:cubicBezTo>
                  <a:pt x="1503680" y="694204"/>
                  <a:pt x="1503123" y="725102"/>
                  <a:pt x="1508760" y="755164"/>
                </a:cubicBezTo>
                <a:cubicBezTo>
                  <a:pt x="1512768" y="776539"/>
                  <a:pt x="1530057" y="790138"/>
                  <a:pt x="1539240" y="808504"/>
                </a:cubicBezTo>
                <a:cubicBezTo>
                  <a:pt x="1542832" y="815688"/>
                  <a:pt x="1544320" y="823744"/>
                  <a:pt x="1546860" y="831364"/>
                </a:cubicBezTo>
                <a:cubicBezTo>
                  <a:pt x="1495460" y="882764"/>
                  <a:pt x="1521587" y="870268"/>
                  <a:pt x="1478280" y="884704"/>
                </a:cubicBezTo>
                <a:cubicBezTo>
                  <a:pt x="1465580" y="894864"/>
                  <a:pt x="1454397" y="907286"/>
                  <a:pt x="1440180" y="915184"/>
                </a:cubicBezTo>
                <a:cubicBezTo>
                  <a:pt x="1431025" y="920270"/>
                  <a:pt x="1419326" y="918679"/>
                  <a:pt x="1409700" y="922804"/>
                </a:cubicBezTo>
                <a:cubicBezTo>
                  <a:pt x="1401282" y="926412"/>
                  <a:pt x="1394460" y="932964"/>
                  <a:pt x="1386840" y="938044"/>
                </a:cubicBezTo>
                <a:cubicBezTo>
                  <a:pt x="1367687" y="995503"/>
                  <a:pt x="1393523" y="924678"/>
                  <a:pt x="1363980" y="983764"/>
                </a:cubicBezTo>
                <a:cubicBezTo>
                  <a:pt x="1360388" y="990948"/>
                  <a:pt x="1361378" y="1000352"/>
                  <a:pt x="1356360" y="1006624"/>
                </a:cubicBezTo>
                <a:cubicBezTo>
                  <a:pt x="1343637" y="1022528"/>
                  <a:pt x="1320828" y="1025527"/>
                  <a:pt x="1303020" y="1029484"/>
                </a:cubicBezTo>
                <a:cubicBezTo>
                  <a:pt x="1245823" y="1042194"/>
                  <a:pt x="1252098" y="1038172"/>
                  <a:pt x="1173480" y="1044724"/>
                </a:cubicBezTo>
                <a:cubicBezTo>
                  <a:pt x="1158240" y="1049804"/>
                  <a:pt x="1143726" y="1058190"/>
                  <a:pt x="1127760" y="1059964"/>
                </a:cubicBezTo>
                <a:cubicBezTo>
                  <a:pt x="988450" y="1075443"/>
                  <a:pt x="1082166" y="1066763"/>
                  <a:pt x="845820" y="1075204"/>
                </a:cubicBezTo>
                <a:cubicBezTo>
                  <a:pt x="833120" y="1077744"/>
                  <a:pt x="820215" y="1079416"/>
                  <a:pt x="807720" y="1082824"/>
                </a:cubicBezTo>
                <a:cubicBezTo>
                  <a:pt x="792222" y="1087051"/>
                  <a:pt x="762000" y="1098064"/>
                  <a:pt x="762000" y="1098064"/>
                </a:cubicBezTo>
                <a:cubicBezTo>
                  <a:pt x="741680" y="1095524"/>
                  <a:pt x="721188" y="1094107"/>
                  <a:pt x="701040" y="1090444"/>
                </a:cubicBezTo>
                <a:cubicBezTo>
                  <a:pt x="693137" y="1089007"/>
                  <a:pt x="684452" y="1087842"/>
                  <a:pt x="678180" y="1082824"/>
                </a:cubicBezTo>
                <a:cubicBezTo>
                  <a:pt x="671029" y="1077103"/>
                  <a:pt x="669975" y="1065827"/>
                  <a:pt x="662940" y="1059964"/>
                </a:cubicBezTo>
                <a:cubicBezTo>
                  <a:pt x="654214" y="1052692"/>
                  <a:pt x="641131" y="1052061"/>
                  <a:pt x="632460" y="1044724"/>
                </a:cubicBezTo>
                <a:cubicBezTo>
                  <a:pt x="607781" y="1023841"/>
                  <a:pt x="592796" y="990602"/>
                  <a:pt x="563880" y="976144"/>
                </a:cubicBezTo>
                <a:cubicBezTo>
                  <a:pt x="553720" y="971064"/>
                  <a:pt x="543841" y="965379"/>
                  <a:pt x="533400" y="960904"/>
                </a:cubicBezTo>
                <a:cubicBezTo>
                  <a:pt x="484027" y="939744"/>
                  <a:pt x="422056" y="948368"/>
                  <a:pt x="373380" y="945664"/>
                </a:cubicBezTo>
                <a:cubicBezTo>
                  <a:pt x="364741" y="919748"/>
                  <a:pt x="360822" y="921626"/>
                  <a:pt x="373380" y="892324"/>
                </a:cubicBezTo>
                <a:cubicBezTo>
                  <a:pt x="376988" y="883906"/>
                  <a:pt x="393700" y="877084"/>
                  <a:pt x="388620" y="869464"/>
                </a:cubicBezTo>
                <a:cubicBezTo>
                  <a:pt x="382984" y="861010"/>
                  <a:pt x="368300" y="869464"/>
                  <a:pt x="358140" y="869464"/>
                </a:cubicBezTo>
                <a:lnTo>
                  <a:pt x="358140" y="869464"/>
                </a:lnTo>
                <a:lnTo>
                  <a:pt x="358140" y="869464"/>
                </a:lnTo>
              </a:path>
            </a:pathLst>
          </a:cu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14222" name="Picture 490">
            <a:extLst>
              <a:ext uri="{FF2B5EF4-FFF2-40B4-BE49-F238E27FC236}">
                <a16:creationId xmlns:a16="http://schemas.microsoft.com/office/drawing/2014/main" id="{7A141D4F-46C7-46AD-8E68-6ABD1751D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4" b="19087"/>
          <a:stretch>
            <a:fillRect/>
          </a:stretch>
        </p:blipFill>
        <p:spPr bwMode="auto">
          <a:xfrm rot="6325250">
            <a:off x="3215482" y="5501483"/>
            <a:ext cx="106362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DA69ACCE-83FC-4AF0-BCAA-E4A54B351603}"/>
              </a:ext>
            </a:extLst>
          </p:cNvPr>
          <p:cNvGrpSpPr/>
          <p:nvPr/>
        </p:nvGrpSpPr>
        <p:grpSpPr>
          <a:xfrm>
            <a:off x="4297386" y="4287590"/>
            <a:ext cx="199575" cy="304306"/>
            <a:chOff x="4297386" y="4287590"/>
            <a:chExt cx="199575" cy="304306"/>
          </a:xfrm>
        </p:grpSpPr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DA8EA252-01AA-42D2-A1E4-EC6090C6AEDD}"/>
                </a:ext>
              </a:extLst>
            </p:cNvPr>
            <p:cNvSpPr/>
            <p:nvPr/>
          </p:nvSpPr>
          <p:spPr bwMode="auto">
            <a:xfrm rot="5400000">
              <a:off x="4245021" y="4339955"/>
              <a:ext cx="304306" cy="199575"/>
            </a:xfrm>
            <a:prstGeom prst="rect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4EC20497-B27A-408F-ABC0-D29D02A221B6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96305" y="4297924"/>
              <a:ext cx="104274" cy="85634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AD774980-2506-4A62-9A61-A9FE5DC079FA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>
              <a:off x="4298862" y="4289866"/>
              <a:ext cx="105287" cy="105952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6448AF21-BA83-4CA8-8F1E-688D481513A8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4353489" y="4442327"/>
              <a:ext cx="97304" cy="185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C70A586-08A9-4717-9D9B-2BF4375FBC07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00448" y="4488562"/>
              <a:ext cx="103107" cy="100464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740E7C24-278E-4BF0-AFFD-F7173C45BA61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>
              <a:off x="4397612" y="4495694"/>
              <a:ext cx="100050" cy="90805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C3BBF854-9685-4F51-BCDE-80FA605B49AE}"/>
                </a:ext>
              </a:extLst>
            </p:cNvPr>
            <p:cNvSpPr/>
            <p:nvPr/>
          </p:nvSpPr>
          <p:spPr bwMode="auto">
            <a:xfrm rot="5400000">
              <a:off x="4318740" y="4421962"/>
              <a:ext cx="30431" cy="32785"/>
            </a:xfrm>
            <a:prstGeom prst="rect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7BEA8891-6018-4F03-9C12-D2DC46E89C74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334494" y="4421646"/>
              <a:ext cx="0" cy="31709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677E4B-FEBF-4E3A-A0D2-4ADE52B54B6F}"/>
              </a:ext>
            </a:extLst>
          </p:cNvPr>
          <p:cNvGrpSpPr/>
          <p:nvPr/>
        </p:nvGrpSpPr>
        <p:grpSpPr>
          <a:xfrm>
            <a:off x="4346704" y="4629675"/>
            <a:ext cx="140205" cy="114066"/>
            <a:chOff x="4346704" y="4629675"/>
            <a:chExt cx="140205" cy="114066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6DA3CD85-65A9-4317-A810-F90121A89214}"/>
                </a:ext>
              </a:extLst>
            </p:cNvPr>
            <p:cNvSpPr/>
            <p:nvPr/>
          </p:nvSpPr>
          <p:spPr bwMode="auto">
            <a:xfrm rot="10800000">
              <a:off x="4346704" y="4629675"/>
              <a:ext cx="140205" cy="114066"/>
            </a:xfrm>
            <a:prstGeom prst="rect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57395449-8E9E-433A-9022-DAAE9CD4A706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438399" y="4691538"/>
              <a:ext cx="48043" cy="48944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B7087663-324E-4B18-B10B-01C12C68BCA3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H="1">
              <a:off x="4437197" y="4630328"/>
              <a:ext cx="48510" cy="60556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E358AD67-BA7C-4BB8-8815-E78F83637A90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H="1" flipV="1">
              <a:off x="4393157" y="4689494"/>
              <a:ext cx="44832" cy="106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A1C9AEA2-8C73-4230-9A3B-CF2E50676FA7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347417" y="4632180"/>
              <a:ext cx="47505" cy="57420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A1498623-AC9B-4D4C-8D06-D60914FA5FFC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H="1">
              <a:off x="4347060" y="4689600"/>
              <a:ext cx="46097" cy="51899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EEDD96FA-37B9-4CB1-9FD9-7B90A87FF235}"/>
                </a:ext>
              </a:extLst>
            </p:cNvPr>
            <p:cNvSpPr/>
            <p:nvPr/>
          </p:nvSpPr>
          <p:spPr bwMode="auto">
            <a:xfrm rot="10800000">
              <a:off x="4410436" y="4641207"/>
              <a:ext cx="14021" cy="18738"/>
            </a:xfrm>
            <a:prstGeom prst="rect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DD223E89-C348-4F1F-93C6-D17DBA01A133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417839" y="4641822"/>
              <a:ext cx="0" cy="18123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2" name="Rectangle 361">
            <a:extLst>
              <a:ext uri="{FF2B5EF4-FFF2-40B4-BE49-F238E27FC236}">
                <a16:creationId xmlns:a16="http://schemas.microsoft.com/office/drawing/2014/main" id="{CDD735E7-CEB6-4938-8AC4-9F7F15007614}"/>
              </a:ext>
            </a:extLst>
          </p:cNvPr>
          <p:cNvSpPr/>
          <p:nvPr/>
        </p:nvSpPr>
        <p:spPr bwMode="auto">
          <a:xfrm rot="5400000">
            <a:off x="4194177" y="4573588"/>
            <a:ext cx="77787" cy="230188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1D35A16E-CCFB-4E51-AD9C-1EF2E55D827C}"/>
              </a:ext>
            </a:extLst>
          </p:cNvPr>
          <p:cNvSpPr/>
          <p:nvPr/>
        </p:nvSpPr>
        <p:spPr bwMode="auto">
          <a:xfrm rot="5400000">
            <a:off x="4198940" y="4356102"/>
            <a:ext cx="39687" cy="157163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14227" name="Picture 491">
            <a:extLst>
              <a:ext uri="{FF2B5EF4-FFF2-40B4-BE49-F238E27FC236}">
                <a16:creationId xmlns:a16="http://schemas.microsoft.com/office/drawing/2014/main" id="{4F292F3D-4F89-4797-8D3C-C6DE2E069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4679950"/>
            <a:ext cx="84138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228" name="Picture 493" descr="A picture containing indoor, building&#10;&#10;Description generated with very high confidence">
            <a:extLst>
              <a:ext uri="{FF2B5EF4-FFF2-40B4-BE49-F238E27FC236}">
                <a16:creationId xmlns:a16="http://schemas.microsoft.com/office/drawing/2014/main" id="{997437B8-C3A8-4C77-A9F2-650A11D55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6303963"/>
            <a:ext cx="8715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229" name="Picture 494" descr="A circuit board&#10;&#10;Description generated with high confidence">
            <a:extLst>
              <a:ext uri="{FF2B5EF4-FFF2-40B4-BE49-F238E27FC236}">
                <a16:creationId xmlns:a16="http://schemas.microsoft.com/office/drawing/2014/main" id="{9465424D-AE8F-46B2-BAA2-B8126C2F1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6303963"/>
            <a:ext cx="41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230" name="Picture 495" descr="A sign on the side of a building&#10;&#10;Description generated with high confidence">
            <a:extLst>
              <a:ext uri="{FF2B5EF4-FFF2-40B4-BE49-F238E27FC236}">
                <a16:creationId xmlns:a16="http://schemas.microsoft.com/office/drawing/2014/main" id="{CBC0BEB9-EA17-4FEF-B176-BCE04D7BF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0"/>
          <a:stretch>
            <a:fillRect/>
          </a:stretch>
        </p:blipFill>
        <p:spPr bwMode="auto">
          <a:xfrm>
            <a:off x="1844677" y="6303963"/>
            <a:ext cx="5826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231" name="Picture 496" descr="A close up of a brick building&#10;&#10;Description generated with high confidence">
            <a:extLst>
              <a:ext uri="{FF2B5EF4-FFF2-40B4-BE49-F238E27FC236}">
                <a16:creationId xmlns:a16="http://schemas.microsoft.com/office/drawing/2014/main" id="{43610381-3655-4ED9-B714-B822ADC9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6289675"/>
            <a:ext cx="946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26630E-A0A1-4D25-B14A-A195185FF77D}"/>
              </a:ext>
            </a:extLst>
          </p:cNvPr>
          <p:cNvSpPr/>
          <p:nvPr/>
        </p:nvSpPr>
        <p:spPr bwMode="auto">
          <a:xfrm>
            <a:off x="2549527" y="985838"/>
            <a:ext cx="6594475" cy="1930400"/>
          </a:xfrm>
          <a:custGeom>
            <a:avLst/>
            <a:gdLst>
              <a:gd name="connsiteX0" fmla="*/ 6593840 w 6593840"/>
              <a:gd name="connsiteY0" fmla="*/ 1930400 h 1930400"/>
              <a:gd name="connsiteX1" fmla="*/ 5323840 w 6593840"/>
              <a:gd name="connsiteY1" fmla="*/ 1737360 h 1930400"/>
              <a:gd name="connsiteX2" fmla="*/ 4358640 w 6593840"/>
              <a:gd name="connsiteY2" fmla="*/ 1290320 h 1930400"/>
              <a:gd name="connsiteX3" fmla="*/ 3728720 w 6593840"/>
              <a:gd name="connsiteY3" fmla="*/ 1270000 h 1930400"/>
              <a:gd name="connsiteX4" fmla="*/ 1473200 w 6593840"/>
              <a:gd name="connsiteY4" fmla="*/ 1137920 h 1930400"/>
              <a:gd name="connsiteX5" fmla="*/ 0 w 6593840"/>
              <a:gd name="connsiteY5" fmla="*/ 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3840" h="1930400">
                <a:moveTo>
                  <a:pt x="6593840" y="1930400"/>
                </a:moveTo>
                <a:cubicBezTo>
                  <a:pt x="6145106" y="1887220"/>
                  <a:pt x="5696373" y="1844040"/>
                  <a:pt x="5323840" y="1737360"/>
                </a:cubicBezTo>
                <a:cubicBezTo>
                  <a:pt x="4951307" y="1630680"/>
                  <a:pt x="4624493" y="1368213"/>
                  <a:pt x="4358640" y="1290320"/>
                </a:cubicBezTo>
                <a:cubicBezTo>
                  <a:pt x="4092787" y="1212427"/>
                  <a:pt x="3728720" y="1270000"/>
                  <a:pt x="3728720" y="1270000"/>
                </a:cubicBezTo>
                <a:lnTo>
                  <a:pt x="1473200" y="1137920"/>
                </a:lnTo>
                <a:cubicBezTo>
                  <a:pt x="851747" y="926253"/>
                  <a:pt x="425873" y="463126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4D9E16B3-6884-42AA-9E6B-AC088A542652}"/>
              </a:ext>
            </a:extLst>
          </p:cNvPr>
          <p:cNvSpPr/>
          <p:nvPr/>
        </p:nvSpPr>
        <p:spPr>
          <a:xfrm rot="16200000">
            <a:off x="3444875" y="3046413"/>
            <a:ext cx="4730750" cy="48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47BF3C67-9243-4701-B331-16A701752F47}"/>
              </a:ext>
            </a:extLst>
          </p:cNvPr>
          <p:cNvSpPr/>
          <p:nvPr/>
        </p:nvSpPr>
        <p:spPr>
          <a:xfrm rot="5400000">
            <a:off x="4026696" y="2480471"/>
            <a:ext cx="3025775" cy="460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3E63AB-F341-43D8-93F3-68CC139B3395}"/>
              </a:ext>
            </a:extLst>
          </p:cNvPr>
          <p:cNvSpPr/>
          <p:nvPr/>
        </p:nvSpPr>
        <p:spPr bwMode="auto">
          <a:xfrm>
            <a:off x="5580065" y="2057400"/>
            <a:ext cx="471487" cy="304800"/>
          </a:xfrm>
          <a:prstGeom prst="rect">
            <a:avLst/>
          </a:prstGeom>
          <a:solidFill>
            <a:srgbClr val="A6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A366A07D-9621-4582-A1D2-D29647B31610}"/>
              </a:ext>
            </a:extLst>
          </p:cNvPr>
          <p:cNvSpPr/>
          <p:nvPr/>
        </p:nvSpPr>
        <p:spPr bwMode="auto">
          <a:xfrm>
            <a:off x="5368925" y="1965325"/>
            <a:ext cx="120650" cy="533400"/>
          </a:xfrm>
          <a:prstGeom prst="rightBracke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lg" len="med"/>
            <a:tailEnd type="triangle" w="lg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64" name="Right Bracket 463">
            <a:extLst>
              <a:ext uri="{FF2B5EF4-FFF2-40B4-BE49-F238E27FC236}">
                <a16:creationId xmlns:a16="http://schemas.microsoft.com/office/drawing/2014/main" id="{B7220E74-EF4F-4D31-BD5E-2F089B45ECDB}"/>
              </a:ext>
            </a:extLst>
          </p:cNvPr>
          <p:cNvSpPr/>
          <p:nvPr/>
        </p:nvSpPr>
        <p:spPr bwMode="auto">
          <a:xfrm rot="10800000">
            <a:off x="6062663" y="1965325"/>
            <a:ext cx="120650" cy="533400"/>
          </a:xfrm>
          <a:prstGeom prst="rightBracke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lg" len="med"/>
            <a:tailEnd type="triangle" w="lg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C92228EA-6EC4-4A65-9B16-9177C4B52650}"/>
              </a:ext>
            </a:extLst>
          </p:cNvPr>
          <p:cNvSpPr/>
          <p:nvPr/>
        </p:nvSpPr>
        <p:spPr>
          <a:xfrm rot="5400000">
            <a:off x="4880769" y="4901406"/>
            <a:ext cx="1409700" cy="460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C87D2B12-202E-40C4-85DF-CC2050B0B473}"/>
              </a:ext>
            </a:extLst>
          </p:cNvPr>
          <p:cNvSpPr/>
          <p:nvPr/>
        </p:nvSpPr>
        <p:spPr bwMode="auto">
          <a:xfrm>
            <a:off x="4538665" y="2032002"/>
            <a:ext cx="263525" cy="244475"/>
          </a:xfrm>
          <a:prstGeom prst="rect">
            <a:avLst/>
          </a:prstGeom>
          <a:solidFill>
            <a:srgbClr val="A6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80" name="Right Bracket 479">
            <a:extLst>
              <a:ext uri="{FF2B5EF4-FFF2-40B4-BE49-F238E27FC236}">
                <a16:creationId xmlns:a16="http://schemas.microsoft.com/office/drawing/2014/main" id="{18E44E25-E131-446E-B613-C8D93FA8BD63}"/>
              </a:ext>
            </a:extLst>
          </p:cNvPr>
          <p:cNvSpPr/>
          <p:nvPr/>
        </p:nvSpPr>
        <p:spPr bwMode="auto">
          <a:xfrm>
            <a:off x="4498977" y="1958975"/>
            <a:ext cx="68263" cy="427038"/>
          </a:xfrm>
          <a:prstGeom prst="rightBracke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lg" len="med"/>
            <a:tailEnd type="triangle" w="lg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87" name="Right Bracket 486">
            <a:extLst>
              <a:ext uri="{FF2B5EF4-FFF2-40B4-BE49-F238E27FC236}">
                <a16:creationId xmlns:a16="http://schemas.microsoft.com/office/drawing/2014/main" id="{3DB1E566-7AB9-4CB6-A24B-DA8A51F52DBB}"/>
              </a:ext>
            </a:extLst>
          </p:cNvPr>
          <p:cNvSpPr/>
          <p:nvPr/>
        </p:nvSpPr>
        <p:spPr bwMode="auto">
          <a:xfrm rot="10800000">
            <a:off x="4768852" y="1958975"/>
            <a:ext cx="68263" cy="427038"/>
          </a:xfrm>
          <a:prstGeom prst="rightBracke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lg" len="med"/>
            <a:tailEnd type="triangle" w="lg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89707A-ADED-4ACA-AF93-126CC8AE9786}"/>
              </a:ext>
            </a:extLst>
          </p:cNvPr>
          <p:cNvGrpSpPr/>
          <p:nvPr/>
        </p:nvGrpSpPr>
        <p:grpSpPr>
          <a:xfrm>
            <a:off x="6313490" y="2733675"/>
            <a:ext cx="201612" cy="301625"/>
            <a:chOff x="6313490" y="2733675"/>
            <a:chExt cx="201612" cy="301625"/>
          </a:xfrm>
        </p:grpSpPr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877E1DD9-70A9-4E5C-BFB1-D6F505E280E7}"/>
                </a:ext>
              </a:extLst>
            </p:cNvPr>
            <p:cNvSpPr/>
            <p:nvPr/>
          </p:nvSpPr>
          <p:spPr bwMode="auto">
            <a:xfrm rot="5400000">
              <a:off x="6263483" y="2783682"/>
              <a:ext cx="301625" cy="201612"/>
            </a:xfrm>
            <a:prstGeom prst="rect">
              <a:avLst/>
            </a:prstGeom>
            <a:solidFill>
              <a:srgbClr val="996633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214725" name="Straight Connector 509">
              <a:extLst>
                <a:ext uri="{FF2B5EF4-FFF2-40B4-BE49-F238E27FC236}">
                  <a16:creationId xmlns:a16="http://schemas.microsoft.com/office/drawing/2014/main" id="{FA21E53C-1E85-4F18-899E-92AB616B147D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6414409" y="2743104"/>
              <a:ext cx="103355" cy="86508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26" name="Straight Connector 510">
              <a:extLst>
                <a:ext uri="{FF2B5EF4-FFF2-40B4-BE49-F238E27FC236}">
                  <a16:creationId xmlns:a16="http://schemas.microsoft.com/office/drawing/2014/main" id="{BFDF8A10-8559-48E3-ABB9-07EBF6FA35DA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>
              <a:off x="6315981" y="2734925"/>
              <a:ext cx="104359" cy="107033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27" name="Straight Connector 511">
              <a:extLst>
                <a:ext uri="{FF2B5EF4-FFF2-40B4-BE49-F238E27FC236}">
                  <a16:creationId xmlns:a16="http://schemas.microsoft.com/office/drawing/2014/main" id="{9923E9F1-EF07-4F9F-9BF6-5CDF9A109435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6371090" y="2887048"/>
              <a:ext cx="96447" cy="187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28" name="Straight Connector 512">
              <a:extLst>
                <a:ext uri="{FF2B5EF4-FFF2-40B4-BE49-F238E27FC236}">
                  <a16:creationId xmlns:a16="http://schemas.microsoft.com/office/drawing/2014/main" id="{153CB3C8-C927-43C8-AC4D-13874BAB2AB7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6317563" y="2931922"/>
              <a:ext cx="102199" cy="101490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29" name="Straight Connector 513">
              <a:extLst>
                <a:ext uri="{FF2B5EF4-FFF2-40B4-BE49-F238E27FC236}">
                  <a16:creationId xmlns:a16="http://schemas.microsoft.com/office/drawing/2014/main" id="{FF88DC2F-22DC-43D2-91A8-07C6171D0D34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>
              <a:off x="6415689" y="2939084"/>
              <a:ext cx="99169" cy="91732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BB8C4E9F-D91F-4D4F-BA4C-34DCFBC6FD12}"/>
                </a:ext>
              </a:extLst>
            </p:cNvPr>
            <p:cNvSpPr/>
            <p:nvPr/>
          </p:nvSpPr>
          <p:spPr bwMode="auto">
            <a:xfrm rot="5400000">
              <a:off x="6335715" y="2867025"/>
              <a:ext cx="30162" cy="33338"/>
            </a:xfrm>
            <a:prstGeom prst="rect">
              <a:avLst/>
            </a:prstGeom>
            <a:solidFill>
              <a:srgbClr val="996633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214731" name="Straight Connector 515">
              <a:extLst>
                <a:ext uri="{FF2B5EF4-FFF2-40B4-BE49-F238E27FC236}">
                  <a16:creationId xmlns:a16="http://schemas.microsoft.com/office/drawing/2014/main" id="{B248834B-FFEE-4DA5-AE59-EA3E3A82B985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6350975" y="2866250"/>
              <a:ext cx="0" cy="32033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07" name="Rectangle 506">
            <a:extLst>
              <a:ext uri="{FF2B5EF4-FFF2-40B4-BE49-F238E27FC236}">
                <a16:creationId xmlns:a16="http://schemas.microsoft.com/office/drawing/2014/main" id="{9267981C-267F-40DD-975E-4452A95A4234}"/>
              </a:ext>
            </a:extLst>
          </p:cNvPr>
          <p:cNvSpPr/>
          <p:nvPr/>
        </p:nvSpPr>
        <p:spPr bwMode="auto">
          <a:xfrm rot="5400000">
            <a:off x="6234906" y="2832894"/>
            <a:ext cx="90488" cy="46355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07BA90F9-95A5-445B-8975-40E297B370BA}"/>
              </a:ext>
            </a:extLst>
          </p:cNvPr>
          <p:cNvSpPr/>
          <p:nvPr/>
        </p:nvSpPr>
        <p:spPr bwMode="auto">
          <a:xfrm rot="5400000">
            <a:off x="6161088" y="2749552"/>
            <a:ext cx="44450" cy="269875"/>
          </a:xfrm>
          <a:prstGeom prst="rect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18" name="Rectangle 517">
            <a:extLst>
              <a:ext uri="{FF2B5EF4-FFF2-40B4-BE49-F238E27FC236}">
                <a16:creationId xmlns:a16="http://schemas.microsoft.com/office/drawing/2014/main" id="{074B33D9-A116-4780-9867-A5CB2DA65D83}"/>
              </a:ext>
            </a:extLst>
          </p:cNvPr>
          <p:cNvSpPr/>
          <p:nvPr/>
        </p:nvSpPr>
        <p:spPr bwMode="auto">
          <a:xfrm>
            <a:off x="6356350" y="3529013"/>
            <a:ext cx="300038" cy="201612"/>
          </a:xfrm>
          <a:prstGeom prst="rect">
            <a:avLst/>
          </a:prstGeom>
          <a:solidFill>
            <a:srgbClr val="8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214246" name="Straight Connector 518">
            <a:extLst>
              <a:ext uri="{FF2B5EF4-FFF2-40B4-BE49-F238E27FC236}">
                <a16:creationId xmlns:a16="http://schemas.microsoft.com/office/drawing/2014/main" id="{A647BFC4-B801-4A63-A977-E8B1B9997F21}"/>
              </a:ext>
            </a:extLst>
          </p:cNvPr>
          <p:cNvCxnSpPr>
            <a:cxnSpLocks/>
          </p:cNvCxnSpPr>
          <p:nvPr/>
        </p:nvCxnSpPr>
        <p:spPr bwMode="auto">
          <a:xfrm>
            <a:off x="6357940" y="3535365"/>
            <a:ext cx="103187" cy="85725"/>
          </a:xfrm>
          <a:prstGeom prst="line">
            <a:avLst/>
          </a:prstGeom>
          <a:noFill/>
          <a:ln w="6350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47" name="Straight Connector 519">
            <a:extLst>
              <a:ext uri="{FF2B5EF4-FFF2-40B4-BE49-F238E27FC236}">
                <a16:creationId xmlns:a16="http://schemas.microsoft.com/office/drawing/2014/main" id="{92A2FD7C-DFA6-43AF-A729-5F73DD6442A8}"/>
              </a:ext>
            </a:extLst>
          </p:cNvPr>
          <p:cNvCxnSpPr>
            <a:cxnSpLocks/>
          </p:cNvCxnSpPr>
          <p:nvPr/>
        </p:nvCxnSpPr>
        <p:spPr bwMode="auto">
          <a:xfrm flipH="1">
            <a:off x="6359525" y="3622675"/>
            <a:ext cx="103188" cy="107950"/>
          </a:xfrm>
          <a:prstGeom prst="line">
            <a:avLst/>
          </a:prstGeom>
          <a:noFill/>
          <a:ln w="6350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48" name="Straight Connector 520">
            <a:extLst>
              <a:ext uri="{FF2B5EF4-FFF2-40B4-BE49-F238E27FC236}">
                <a16:creationId xmlns:a16="http://schemas.microsoft.com/office/drawing/2014/main" id="{24501E3B-3E56-4B5D-BC70-3C6415864FD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61125" y="3625850"/>
            <a:ext cx="96838" cy="0"/>
          </a:xfrm>
          <a:prstGeom prst="line">
            <a:avLst/>
          </a:prstGeom>
          <a:noFill/>
          <a:ln w="6350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49" name="Straight Connector 521">
            <a:extLst>
              <a:ext uri="{FF2B5EF4-FFF2-40B4-BE49-F238E27FC236}">
                <a16:creationId xmlns:a16="http://schemas.microsoft.com/office/drawing/2014/main" id="{458F6AF9-2B01-4273-BF30-A63794244865}"/>
              </a:ext>
            </a:extLst>
          </p:cNvPr>
          <p:cNvCxnSpPr>
            <a:cxnSpLocks/>
          </p:cNvCxnSpPr>
          <p:nvPr/>
        </p:nvCxnSpPr>
        <p:spPr bwMode="auto">
          <a:xfrm>
            <a:off x="6553200" y="3625850"/>
            <a:ext cx="101600" cy="101600"/>
          </a:xfrm>
          <a:prstGeom prst="line">
            <a:avLst/>
          </a:prstGeom>
          <a:noFill/>
          <a:ln w="6350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50" name="Straight Connector 522">
            <a:extLst>
              <a:ext uri="{FF2B5EF4-FFF2-40B4-BE49-F238E27FC236}">
                <a16:creationId xmlns:a16="http://schemas.microsoft.com/office/drawing/2014/main" id="{CEA94CDF-56F3-42D6-A3A5-469AA9D047F4}"/>
              </a:ext>
            </a:extLst>
          </p:cNvPr>
          <p:cNvCxnSpPr>
            <a:cxnSpLocks/>
          </p:cNvCxnSpPr>
          <p:nvPr/>
        </p:nvCxnSpPr>
        <p:spPr bwMode="auto">
          <a:xfrm flipH="1">
            <a:off x="6557965" y="3533777"/>
            <a:ext cx="98425" cy="92075"/>
          </a:xfrm>
          <a:prstGeom prst="line">
            <a:avLst/>
          </a:prstGeom>
          <a:noFill/>
          <a:ln w="6350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7" name="Rectangle 526">
            <a:extLst>
              <a:ext uri="{FF2B5EF4-FFF2-40B4-BE49-F238E27FC236}">
                <a16:creationId xmlns:a16="http://schemas.microsoft.com/office/drawing/2014/main" id="{A5910E3E-5F1D-48A1-95D0-7C42E067EAC6}"/>
              </a:ext>
            </a:extLst>
          </p:cNvPr>
          <p:cNvSpPr/>
          <p:nvPr/>
        </p:nvSpPr>
        <p:spPr bwMode="auto">
          <a:xfrm>
            <a:off x="6491288" y="3732215"/>
            <a:ext cx="30162" cy="33337"/>
          </a:xfrm>
          <a:prstGeom prst="rect">
            <a:avLst/>
          </a:prstGeom>
          <a:solidFill>
            <a:srgbClr val="808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214252" name="Straight Connector 527">
            <a:extLst>
              <a:ext uri="{FF2B5EF4-FFF2-40B4-BE49-F238E27FC236}">
                <a16:creationId xmlns:a16="http://schemas.microsoft.com/office/drawing/2014/main" id="{E3C3B7AE-D8AC-4931-BC62-15A53234911B}"/>
              </a:ext>
            </a:extLst>
          </p:cNvPr>
          <p:cNvCxnSpPr>
            <a:cxnSpLocks/>
          </p:cNvCxnSpPr>
          <p:nvPr/>
        </p:nvCxnSpPr>
        <p:spPr bwMode="auto">
          <a:xfrm>
            <a:off x="6505575" y="3732213"/>
            <a:ext cx="0" cy="317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5" name="Rectangle 524">
            <a:extLst>
              <a:ext uri="{FF2B5EF4-FFF2-40B4-BE49-F238E27FC236}">
                <a16:creationId xmlns:a16="http://schemas.microsoft.com/office/drawing/2014/main" id="{8AC1A0E4-2A7C-4D08-9A7A-F9DAD32B64A0}"/>
              </a:ext>
            </a:extLst>
          </p:cNvPr>
          <p:cNvSpPr/>
          <p:nvPr/>
        </p:nvSpPr>
        <p:spPr bwMode="auto">
          <a:xfrm flipH="1">
            <a:off x="6484940" y="3762377"/>
            <a:ext cx="46037" cy="220663"/>
          </a:xfrm>
          <a:prstGeom prst="rect">
            <a:avLst/>
          </a:prstGeom>
          <a:pattFill prst="smCheck">
            <a:fgClr>
              <a:srgbClr val="8A00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26" name="Rectangle 525">
            <a:extLst>
              <a:ext uri="{FF2B5EF4-FFF2-40B4-BE49-F238E27FC236}">
                <a16:creationId xmlns:a16="http://schemas.microsoft.com/office/drawing/2014/main" id="{A13BCACA-7542-4F49-9FD8-29C7FC665913}"/>
              </a:ext>
            </a:extLst>
          </p:cNvPr>
          <p:cNvSpPr/>
          <p:nvPr/>
        </p:nvSpPr>
        <p:spPr bwMode="auto">
          <a:xfrm>
            <a:off x="6227765" y="3743327"/>
            <a:ext cx="123825" cy="25717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6F1D808-7FD3-4466-ACB2-23A44D5337BB}"/>
              </a:ext>
            </a:extLst>
          </p:cNvPr>
          <p:cNvGrpSpPr/>
          <p:nvPr/>
        </p:nvGrpSpPr>
        <p:grpSpPr>
          <a:xfrm>
            <a:off x="7413518" y="3639617"/>
            <a:ext cx="258815" cy="298491"/>
            <a:chOff x="7413518" y="3639617"/>
            <a:chExt cx="258815" cy="298491"/>
          </a:xfrm>
        </p:grpSpPr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97F3EA7D-7955-494E-A5BE-9EB2DAEF95EF}"/>
                </a:ext>
              </a:extLst>
            </p:cNvPr>
            <p:cNvSpPr/>
            <p:nvPr/>
          </p:nvSpPr>
          <p:spPr bwMode="auto">
            <a:xfrm rot="16200000">
              <a:off x="7394003" y="3659456"/>
              <a:ext cx="297846" cy="258815"/>
            </a:xfrm>
            <a:prstGeom prst="rect">
              <a:avLst/>
            </a:prstGeom>
            <a:solidFill>
              <a:srgbClr val="CC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091A0CDA-427F-4808-B581-EEE6DFB15CF3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7495337" y="3788784"/>
              <a:ext cx="95177" cy="159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F6677F4E-085D-46A9-A90A-A095EE20CA4E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7557585" y="3628312"/>
              <a:ext cx="100767" cy="126541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7F18E3AC-5C69-46A2-B770-CECE6E563120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7428180" y="3823706"/>
              <a:ext cx="100767" cy="126541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D68DB116-11A5-4A45-92F7-751E082A29B7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V="1">
              <a:off x="7556136" y="3823302"/>
              <a:ext cx="101517" cy="128096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5DADFAE6-C027-4162-AD56-DCA4116AAB3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V="1">
              <a:off x="7428031" y="3626328"/>
              <a:ext cx="101517" cy="128096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8E775E-43EF-4F25-A4FC-FBBBAC07EA13}"/>
              </a:ext>
            </a:extLst>
          </p:cNvPr>
          <p:cNvGrpSpPr/>
          <p:nvPr/>
        </p:nvGrpSpPr>
        <p:grpSpPr>
          <a:xfrm>
            <a:off x="7667682" y="3709362"/>
            <a:ext cx="164681" cy="169606"/>
            <a:chOff x="7667682" y="3709362"/>
            <a:chExt cx="164681" cy="169606"/>
          </a:xfrm>
        </p:grpSpPr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8F5B67CD-BB35-46AA-B765-3C85A640C55D}"/>
                </a:ext>
              </a:extLst>
            </p:cNvPr>
            <p:cNvSpPr/>
            <p:nvPr/>
          </p:nvSpPr>
          <p:spPr bwMode="auto">
            <a:xfrm>
              <a:off x="7667860" y="3709362"/>
              <a:ext cx="164325" cy="169606"/>
            </a:xfrm>
            <a:prstGeom prst="rect">
              <a:avLst/>
            </a:prstGeom>
            <a:solidFill>
              <a:srgbClr val="CC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7A8A439A-D82B-4C5C-B3F7-6CC8AA38DD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23767" y="3794113"/>
              <a:ext cx="52510" cy="104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23527A5D-426A-4583-8902-FD7D2B62A2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75896" y="3795327"/>
              <a:ext cx="55595" cy="82925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id="{1A3299F6-01A7-42A8-BA5E-D1E78B52A2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68095" y="3710525"/>
              <a:ext cx="55595" cy="82925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D90BC876-EA88-44AA-ABF6-22E5A4FEE5E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667682" y="3794113"/>
              <a:ext cx="56008" cy="83944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7D0778B8-1CDE-4469-A104-E66CEA64E68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776355" y="3710164"/>
              <a:ext cx="56008" cy="83944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</p:grpSp>
      <p:sp>
        <p:nvSpPr>
          <p:cNvPr id="532" name="Rectangle 531">
            <a:extLst>
              <a:ext uri="{FF2B5EF4-FFF2-40B4-BE49-F238E27FC236}">
                <a16:creationId xmlns:a16="http://schemas.microsoft.com/office/drawing/2014/main" id="{3C58B2B0-0ED7-419C-A0EE-EDA6D15D3A7A}"/>
              </a:ext>
            </a:extLst>
          </p:cNvPr>
          <p:cNvSpPr/>
          <p:nvPr/>
        </p:nvSpPr>
        <p:spPr bwMode="auto">
          <a:xfrm>
            <a:off x="7731125" y="3879852"/>
            <a:ext cx="77788" cy="157163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650C4469-1659-414D-9B61-7FE62DFC41B6}"/>
              </a:ext>
            </a:extLst>
          </p:cNvPr>
          <p:cNvSpPr/>
          <p:nvPr/>
        </p:nvSpPr>
        <p:spPr bwMode="auto">
          <a:xfrm>
            <a:off x="7539040" y="3940177"/>
            <a:ext cx="39687" cy="98425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ADE9B8-42FA-468F-8200-00290250F28A}"/>
              </a:ext>
            </a:extLst>
          </p:cNvPr>
          <p:cNvGrpSpPr/>
          <p:nvPr/>
        </p:nvGrpSpPr>
        <p:grpSpPr>
          <a:xfrm>
            <a:off x="4759325" y="1219200"/>
            <a:ext cx="487363" cy="520700"/>
            <a:chOff x="4759325" y="1219200"/>
            <a:chExt cx="487363" cy="520700"/>
          </a:xfrm>
        </p:grpSpPr>
        <p:grpSp>
          <p:nvGrpSpPr>
            <p:cNvPr id="214709" name="Group 548">
              <a:extLst>
                <a:ext uri="{FF2B5EF4-FFF2-40B4-BE49-F238E27FC236}">
                  <a16:creationId xmlns:a16="http://schemas.microsoft.com/office/drawing/2014/main" id="{7326E365-1AA5-44ED-818B-4F4AE1C07F5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968071" y="1238697"/>
              <a:ext cx="298114" cy="259120"/>
              <a:chOff x="4111871" y="1600200"/>
              <a:chExt cx="2710877" cy="1868874"/>
            </a:xfrm>
          </p:grpSpPr>
          <p:sp>
            <p:nvSpPr>
              <p:cNvPr id="558" name="Rectangle 557">
                <a:extLst>
                  <a:ext uri="{FF2B5EF4-FFF2-40B4-BE49-F238E27FC236}">
                    <a16:creationId xmlns:a16="http://schemas.microsoft.com/office/drawing/2014/main" id="{09812D1E-D9F8-45BB-9607-085C196A0A5D}"/>
                  </a:ext>
                </a:extLst>
              </p:cNvPr>
              <p:cNvSpPr/>
              <p:nvPr/>
            </p:nvSpPr>
            <p:spPr bwMode="auto">
              <a:xfrm>
                <a:off x="4111871" y="1634553"/>
                <a:ext cx="2713932" cy="1866292"/>
              </a:xfrm>
              <a:prstGeom prst="rect">
                <a:avLst/>
              </a:prstGeom>
              <a:solidFill>
                <a:srgbClr val="99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45720" rIns="45720" anchor="ctr"/>
              <a:lstStyle/>
              <a:p>
                <a:pPr algn="ctr">
                  <a:defRPr/>
                </a:pPr>
                <a:endParaRPr lang="en-US" b="1" dirty="0">
                  <a:solidFill>
                    <a:srgbClr val="FFFFFF"/>
                  </a:solidFill>
                  <a:latin typeface="Century Gothic"/>
                </a:endParaRPr>
              </a:p>
            </p:txBody>
          </p:sp>
          <p:cxnSp>
            <p:nvCxnSpPr>
              <p:cNvPr id="214719" name="Straight Connector 558">
                <a:extLst>
                  <a:ext uri="{FF2B5EF4-FFF2-40B4-BE49-F238E27FC236}">
                    <a16:creationId xmlns:a16="http://schemas.microsoft.com/office/drawing/2014/main" id="{F822D002-E482-4DFD-8A77-DC95795EDD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035115" y="2534063"/>
                <a:ext cx="864389" cy="1149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720" name="Straight Connector 559">
                <a:extLst>
                  <a:ext uri="{FF2B5EF4-FFF2-40B4-BE49-F238E27FC236}">
                    <a16:creationId xmlns:a16="http://schemas.microsoft.com/office/drawing/2014/main" id="{BDB85EA4-6613-4D37-9FB4-2EC13B3CBC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93225" y="2547441"/>
                <a:ext cx="915164" cy="913738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721" name="Straight Connector 560">
                <a:extLst>
                  <a:ext uri="{FF2B5EF4-FFF2-40B4-BE49-F238E27FC236}">
                    <a16:creationId xmlns:a16="http://schemas.microsoft.com/office/drawing/2014/main" id="{A94F847B-25A8-48E6-BC73-4EE5361F8B9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18675" y="1613016"/>
                <a:ext cx="915164" cy="913738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722" name="Straight Connector 561">
                <a:extLst>
                  <a:ext uri="{FF2B5EF4-FFF2-40B4-BE49-F238E27FC236}">
                    <a16:creationId xmlns:a16="http://schemas.microsoft.com/office/drawing/2014/main" id="{13C417D0-B63F-4234-B10F-FC1B23366C7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111871" y="2534063"/>
                <a:ext cx="921968" cy="924970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723" name="Straight Connector 562">
                <a:extLst>
                  <a:ext uri="{FF2B5EF4-FFF2-40B4-BE49-F238E27FC236}">
                    <a16:creationId xmlns:a16="http://schemas.microsoft.com/office/drawing/2014/main" id="{8E660DAE-B296-42EA-9D70-FBE2A3DD626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900780" y="1609035"/>
                <a:ext cx="921968" cy="924970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4710" name="Group 549">
              <a:extLst>
                <a:ext uri="{FF2B5EF4-FFF2-40B4-BE49-F238E27FC236}">
                  <a16:creationId xmlns:a16="http://schemas.microsoft.com/office/drawing/2014/main" id="{D3F529CC-41FA-47AA-AB6F-3E4CDC1E83D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991005" y="1548641"/>
              <a:ext cx="194510" cy="191259"/>
              <a:chOff x="4111871" y="1600200"/>
              <a:chExt cx="2710877" cy="1868874"/>
            </a:xfrm>
          </p:grpSpPr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B719EC7E-36F8-4B51-BCFB-5025B0BDAA32}"/>
                  </a:ext>
                </a:extLst>
              </p:cNvPr>
              <p:cNvSpPr/>
              <p:nvPr/>
            </p:nvSpPr>
            <p:spPr bwMode="auto">
              <a:xfrm>
                <a:off x="4122184" y="1600200"/>
                <a:ext cx="2699240" cy="1861457"/>
              </a:xfrm>
              <a:prstGeom prst="rect">
                <a:avLst/>
              </a:prstGeom>
              <a:solidFill>
                <a:srgbClr val="99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45720" rIns="45720" anchor="ctr"/>
              <a:lstStyle/>
              <a:p>
                <a:pPr algn="ctr">
                  <a:defRPr/>
                </a:pPr>
                <a:endParaRPr lang="en-US" b="1" dirty="0">
                  <a:solidFill>
                    <a:srgbClr val="FFFFFF"/>
                  </a:solidFill>
                  <a:latin typeface="Century Gothic"/>
                </a:endParaRPr>
              </a:p>
            </p:txBody>
          </p:sp>
          <p:cxnSp>
            <p:nvCxnSpPr>
              <p:cNvPr id="214713" name="Straight Connector 552">
                <a:extLst>
                  <a:ext uri="{FF2B5EF4-FFF2-40B4-BE49-F238E27FC236}">
                    <a16:creationId xmlns:a16="http://schemas.microsoft.com/office/drawing/2014/main" id="{EB2AF3EC-BD3F-4647-AFE7-D0FDD1939D6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035115" y="2534063"/>
                <a:ext cx="864389" cy="1149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714" name="Straight Connector 553">
                <a:extLst>
                  <a:ext uri="{FF2B5EF4-FFF2-40B4-BE49-F238E27FC236}">
                    <a16:creationId xmlns:a16="http://schemas.microsoft.com/office/drawing/2014/main" id="{A632CC65-92F5-4245-8B76-F485C9E230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93225" y="2547441"/>
                <a:ext cx="915164" cy="913738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715" name="Straight Connector 554">
                <a:extLst>
                  <a:ext uri="{FF2B5EF4-FFF2-40B4-BE49-F238E27FC236}">
                    <a16:creationId xmlns:a16="http://schemas.microsoft.com/office/drawing/2014/main" id="{BA790F4B-A86A-4288-9125-5F86CB11A6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18675" y="1613016"/>
                <a:ext cx="915164" cy="913738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716" name="Straight Connector 555">
                <a:extLst>
                  <a:ext uri="{FF2B5EF4-FFF2-40B4-BE49-F238E27FC236}">
                    <a16:creationId xmlns:a16="http://schemas.microsoft.com/office/drawing/2014/main" id="{2D65B661-A942-4FE3-8D12-3059A035F0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111871" y="2534063"/>
                <a:ext cx="921968" cy="924970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717" name="Straight Connector 556">
                <a:extLst>
                  <a:ext uri="{FF2B5EF4-FFF2-40B4-BE49-F238E27FC236}">
                    <a16:creationId xmlns:a16="http://schemas.microsoft.com/office/drawing/2014/main" id="{11836428-1F4C-490F-B224-91E3689D86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900780" y="1609035"/>
                <a:ext cx="921968" cy="924970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963C96BF-939B-4CDE-9B64-B0E03440C6FA}"/>
                </a:ext>
              </a:extLst>
            </p:cNvPr>
            <p:cNvSpPr/>
            <p:nvPr/>
          </p:nvSpPr>
          <p:spPr bwMode="auto">
            <a:xfrm rot="5400000">
              <a:off x="4810919" y="1529556"/>
              <a:ext cx="123825" cy="227013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</p:grpSp>
      <p:sp>
        <p:nvSpPr>
          <p:cNvPr id="548" name="Oval 547">
            <a:extLst>
              <a:ext uri="{FF2B5EF4-FFF2-40B4-BE49-F238E27FC236}">
                <a16:creationId xmlns:a16="http://schemas.microsoft.com/office/drawing/2014/main" id="{1419FFF4-5142-436E-B224-877EE4A8E30A}"/>
              </a:ext>
            </a:extLst>
          </p:cNvPr>
          <p:cNvSpPr/>
          <p:nvPr/>
        </p:nvSpPr>
        <p:spPr bwMode="auto">
          <a:xfrm rot="16200000">
            <a:off x="5288758" y="1310482"/>
            <a:ext cx="92075" cy="93662"/>
          </a:xfrm>
          <a:prstGeom prst="ellipse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B2BF5D-0ADF-4631-8020-3B1371BC7199}"/>
              </a:ext>
            </a:extLst>
          </p:cNvPr>
          <p:cNvGrpSpPr/>
          <p:nvPr/>
        </p:nvGrpSpPr>
        <p:grpSpPr>
          <a:xfrm>
            <a:off x="8288338" y="3551238"/>
            <a:ext cx="298450" cy="258762"/>
            <a:chOff x="8288338" y="3551238"/>
            <a:chExt cx="298450" cy="258762"/>
          </a:xfrm>
        </p:grpSpPr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36011714-274C-4160-9F5D-FF974186B1E9}"/>
                </a:ext>
              </a:extLst>
            </p:cNvPr>
            <p:cNvSpPr/>
            <p:nvPr/>
          </p:nvSpPr>
          <p:spPr bwMode="auto">
            <a:xfrm>
              <a:off x="8288338" y="3551238"/>
              <a:ext cx="298450" cy="258762"/>
            </a:xfrm>
            <a:prstGeom prst="rect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214704" name="Straight Connector 574">
              <a:extLst>
                <a:ext uri="{FF2B5EF4-FFF2-40B4-BE49-F238E27FC236}">
                  <a16:creationId xmlns:a16="http://schemas.microsoft.com/office/drawing/2014/main" id="{B9F2CD46-6559-4AD1-9E11-44E4FF114D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89981" y="3680540"/>
              <a:ext cx="95164" cy="159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05" name="Straight Connector 575">
              <a:extLst>
                <a:ext uri="{FF2B5EF4-FFF2-40B4-BE49-F238E27FC236}">
                  <a16:creationId xmlns:a16="http://schemas.microsoft.com/office/drawing/2014/main" id="{1308E148-9446-40FC-AAF6-B08FB90815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84454" y="3682392"/>
              <a:ext cx="100754" cy="126515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06" name="Straight Connector 576">
              <a:extLst>
                <a:ext uri="{FF2B5EF4-FFF2-40B4-BE49-F238E27FC236}">
                  <a16:creationId xmlns:a16="http://schemas.microsoft.com/office/drawing/2014/main" id="{E201F1C3-8446-4B63-9D1F-E12BA41EDF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9087" y="3553012"/>
              <a:ext cx="100754" cy="126515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07" name="Straight Connector 577">
              <a:extLst>
                <a:ext uri="{FF2B5EF4-FFF2-40B4-BE49-F238E27FC236}">
                  <a16:creationId xmlns:a16="http://schemas.microsoft.com/office/drawing/2014/main" id="{80581BCA-7940-47E1-8082-A73A5BD8220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288338" y="3680540"/>
              <a:ext cx="101503" cy="128070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08" name="Straight Connector 578">
              <a:extLst>
                <a:ext uri="{FF2B5EF4-FFF2-40B4-BE49-F238E27FC236}">
                  <a16:creationId xmlns:a16="http://schemas.microsoft.com/office/drawing/2014/main" id="{D546F3F6-3753-4F46-A9DF-596CDCA5F67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485285" y="3552461"/>
              <a:ext cx="101503" cy="128070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74B72B-9468-4717-8803-E80E623A618C}"/>
              </a:ext>
            </a:extLst>
          </p:cNvPr>
          <p:cNvGrpSpPr/>
          <p:nvPr/>
        </p:nvGrpSpPr>
        <p:grpSpPr>
          <a:xfrm>
            <a:off x="8616950" y="3611563"/>
            <a:ext cx="192088" cy="195262"/>
            <a:chOff x="8616950" y="3611563"/>
            <a:chExt cx="192088" cy="195262"/>
          </a:xfrm>
        </p:grpSpPr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24C6D798-B312-4EA3-AAB3-2CBA86ACF4C8}"/>
                </a:ext>
              </a:extLst>
            </p:cNvPr>
            <p:cNvSpPr/>
            <p:nvPr/>
          </p:nvSpPr>
          <p:spPr bwMode="auto">
            <a:xfrm rot="5400000">
              <a:off x="8615363" y="3613150"/>
              <a:ext cx="195262" cy="192088"/>
            </a:xfrm>
            <a:prstGeom prst="rect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214698" name="Straight Connector 568">
              <a:extLst>
                <a:ext uri="{FF2B5EF4-FFF2-40B4-BE49-F238E27FC236}">
                  <a16:creationId xmlns:a16="http://schemas.microsoft.com/office/drawing/2014/main" id="{534CB658-B424-4BCA-A5F8-D746DED06B05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8681863" y="3709135"/>
              <a:ext cx="62261" cy="118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99" name="Straight Connector 569">
              <a:extLst>
                <a:ext uri="{FF2B5EF4-FFF2-40B4-BE49-F238E27FC236}">
                  <a16:creationId xmlns:a16="http://schemas.microsoft.com/office/drawing/2014/main" id="{65E349E3-8871-491D-92BF-D2527850D902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8631761" y="3725873"/>
              <a:ext cx="65918" cy="93916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00" name="Straight Connector 570">
              <a:extLst>
                <a:ext uri="{FF2B5EF4-FFF2-40B4-BE49-F238E27FC236}">
                  <a16:creationId xmlns:a16="http://schemas.microsoft.com/office/drawing/2014/main" id="{5E7C4223-43E2-4405-9B62-BE717C2B0C52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8727803" y="3598054"/>
              <a:ext cx="65918" cy="93916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01" name="Straight Connector 571">
              <a:extLst>
                <a:ext uri="{FF2B5EF4-FFF2-40B4-BE49-F238E27FC236}">
                  <a16:creationId xmlns:a16="http://schemas.microsoft.com/office/drawing/2014/main" id="{C4E085DF-3399-4E9F-91B0-A17EF274CF64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8632313" y="3597232"/>
              <a:ext cx="66409" cy="95071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02" name="Straight Connector 572">
              <a:extLst>
                <a:ext uri="{FF2B5EF4-FFF2-40B4-BE49-F238E27FC236}">
                  <a16:creationId xmlns:a16="http://schemas.microsoft.com/office/drawing/2014/main" id="{1A8C8785-D8B6-4866-B860-8579A2C80FC3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8727390" y="3726085"/>
              <a:ext cx="66409" cy="95071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67" name="Rectangle 566">
            <a:extLst>
              <a:ext uri="{FF2B5EF4-FFF2-40B4-BE49-F238E27FC236}">
                <a16:creationId xmlns:a16="http://schemas.microsoft.com/office/drawing/2014/main" id="{3F0E1B46-0E41-4B0D-9E84-A1E1965DA8E9}"/>
              </a:ext>
            </a:extLst>
          </p:cNvPr>
          <p:cNvSpPr/>
          <p:nvPr/>
        </p:nvSpPr>
        <p:spPr bwMode="auto">
          <a:xfrm>
            <a:off x="8650290" y="3819527"/>
            <a:ext cx="123825" cy="214313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CE5E68-DD3B-4571-8BEC-B890A34E5CA9}"/>
              </a:ext>
            </a:extLst>
          </p:cNvPr>
          <p:cNvGrpSpPr/>
          <p:nvPr/>
        </p:nvGrpSpPr>
        <p:grpSpPr>
          <a:xfrm>
            <a:off x="4187827" y="2668588"/>
            <a:ext cx="279400" cy="460375"/>
            <a:chOff x="4187827" y="2668588"/>
            <a:chExt cx="279400" cy="460375"/>
          </a:xfrm>
        </p:grpSpPr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C5758B6E-7943-4B93-945C-A436C334A733}"/>
                </a:ext>
              </a:extLst>
            </p:cNvPr>
            <p:cNvSpPr/>
            <p:nvPr/>
          </p:nvSpPr>
          <p:spPr bwMode="auto">
            <a:xfrm flipH="1">
              <a:off x="4187827" y="2668588"/>
              <a:ext cx="279400" cy="246062"/>
            </a:xfrm>
            <a:prstGeom prst="rect">
              <a:avLst/>
            </a:prstGeom>
            <a:solidFill>
              <a:srgbClr val="9966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214688" name="Straight Connector 585">
              <a:extLst>
                <a:ext uri="{FF2B5EF4-FFF2-40B4-BE49-F238E27FC236}">
                  <a16:creationId xmlns:a16="http://schemas.microsoft.com/office/drawing/2014/main" id="{C7BECDDD-4902-4F41-AD86-1027939073B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370556" y="2680377"/>
              <a:ext cx="95739" cy="105497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89" name="Straight Connector 586">
              <a:extLst>
                <a:ext uri="{FF2B5EF4-FFF2-40B4-BE49-F238E27FC236}">
                  <a16:creationId xmlns:a16="http://schemas.microsoft.com/office/drawing/2014/main" id="{DE880758-A617-4055-A2D8-24B275AFFD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68161" y="2787282"/>
              <a:ext cx="96670" cy="130528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90" name="Straight Connector 587">
              <a:extLst>
                <a:ext uri="{FF2B5EF4-FFF2-40B4-BE49-F238E27FC236}">
                  <a16:creationId xmlns:a16="http://schemas.microsoft.com/office/drawing/2014/main" id="{309324BE-235F-434A-8D04-139CA6DBCE5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80398" y="2790051"/>
              <a:ext cx="89341" cy="228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91" name="Straight Connector 588">
              <a:extLst>
                <a:ext uri="{FF2B5EF4-FFF2-40B4-BE49-F238E27FC236}">
                  <a16:creationId xmlns:a16="http://schemas.microsoft.com/office/drawing/2014/main" id="{91BB7513-487C-484F-A880-5DA6834839E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189247" y="2790051"/>
              <a:ext cx="94669" cy="123768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92" name="Straight Connector 589">
              <a:extLst>
                <a:ext uri="{FF2B5EF4-FFF2-40B4-BE49-F238E27FC236}">
                  <a16:creationId xmlns:a16="http://schemas.microsoft.com/office/drawing/2014/main" id="{7FF5A849-03E7-4C11-9168-46B2445CAF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88537" y="2678183"/>
              <a:ext cx="91861" cy="111868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8EBD7CC7-7F47-4AC0-8A2D-98243BA91D2C}"/>
                </a:ext>
              </a:extLst>
            </p:cNvPr>
            <p:cNvSpPr/>
            <p:nvPr/>
          </p:nvSpPr>
          <p:spPr bwMode="auto">
            <a:xfrm flipH="1">
              <a:off x="4411665" y="2771775"/>
              <a:ext cx="26987" cy="39688"/>
            </a:xfrm>
            <a:prstGeom prst="rect">
              <a:avLst/>
            </a:prstGeom>
            <a:solidFill>
              <a:srgbClr val="9966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214694" name="Straight Connector 591">
              <a:extLst>
                <a:ext uri="{FF2B5EF4-FFF2-40B4-BE49-F238E27FC236}">
                  <a16:creationId xmlns:a16="http://schemas.microsoft.com/office/drawing/2014/main" id="{8D19E96A-96E8-4B5F-9DAA-CABD125B914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33690" y="2775315"/>
              <a:ext cx="0" cy="39064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0D3B1CF1-59F9-45A7-8464-9F9CCF1BCF13}"/>
                </a:ext>
              </a:extLst>
            </p:cNvPr>
            <p:cNvSpPr/>
            <p:nvPr/>
          </p:nvSpPr>
          <p:spPr bwMode="auto">
            <a:xfrm rot="16200000" flipH="1">
              <a:off x="4333083" y="2950369"/>
              <a:ext cx="104775" cy="58738"/>
            </a:xfrm>
            <a:prstGeom prst="rect">
              <a:avLst/>
            </a:prstGeom>
            <a:solidFill>
              <a:srgbClr val="996633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7540CC1F-8392-408E-999A-058F3A77D1C7}"/>
                </a:ext>
              </a:extLst>
            </p:cNvPr>
            <p:cNvSpPr/>
            <p:nvPr/>
          </p:nvSpPr>
          <p:spPr bwMode="auto">
            <a:xfrm rot="16200000" flipH="1">
              <a:off x="4249740" y="2963862"/>
              <a:ext cx="103188" cy="227013"/>
            </a:xfrm>
            <a:prstGeom prst="rect">
              <a:avLst/>
            </a:prstGeom>
            <a:solidFill>
              <a:srgbClr val="996633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</p:grpSp>
      <p:sp>
        <p:nvSpPr>
          <p:cNvPr id="582" name="Oval 581">
            <a:extLst>
              <a:ext uri="{FF2B5EF4-FFF2-40B4-BE49-F238E27FC236}">
                <a16:creationId xmlns:a16="http://schemas.microsoft.com/office/drawing/2014/main" id="{A9FD84BC-1BF4-4B5F-B632-13341A98D95C}"/>
              </a:ext>
            </a:extLst>
          </p:cNvPr>
          <p:cNvSpPr/>
          <p:nvPr/>
        </p:nvSpPr>
        <p:spPr bwMode="auto">
          <a:xfrm rot="16200000" flipH="1">
            <a:off x="4096546" y="3021808"/>
            <a:ext cx="92075" cy="93663"/>
          </a:xfrm>
          <a:prstGeom prst="ellipse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83" name="Rectangle 582">
            <a:extLst>
              <a:ext uri="{FF2B5EF4-FFF2-40B4-BE49-F238E27FC236}">
                <a16:creationId xmlns:a16="http://schemas.microsoft.com/office/drawing/2014/main" id="{9C15C05A-1F13-46C7-90BB-D412B7AAFDA3}"/>
              </a:ext>
            </a:extLst>
          </p:cNvPr>
          <p:cNvSpPr/>
          <p:nvPr/>
        </p:nvSpPr>
        <p:spPr bwMode="auto">
          <a:xfrm rot="16200000" flipH="1">
            <a:off x="4498977" y="2830515"/>
            <a:ext cx="87313" cy="249237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84" name="Rectangle 583">
            <a:extLst>
              <a:ext uri="{FF2B5EF4-FFF2-40B4-BE49-F238E27FC236}">
                <a16:creationId xmlns:a16="http://schemas.microsoft.com/office/drawing/2014/main" id="{33AC939B-609D-41A5-A928-3CE8E1E697A0}"/>
              </a:ext>
            </a:extLst>
          </p:cNvPr>
          <p:cNvSpPr/>
          <p:nvPr/>
        </p:nvSpPr>
        <p:spPr bwMode="auto">
          <a:xfrm rot="16200000" flipH="1">
            <a:off x="4495008" y="2764632"/>
            <a:ext cx="39687" cy="82550"/>
          </a:xfrm>
          <a:prstGeom prst="rect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95" name="Rectangle 594">
            <a:extLst>
              <a:ext uri="{FF2B5EF4-FFF2-40B4-BE49-F238E27FC236}">
                <a16:creationId xmlns:a16="http://schemas.microsoft.com/office/drawing/2014/main" id="{59823DBE-53E2-4166-A863-DB0A7214AA4B}"/>
              </a:ext>
            </a:extLst>
          </p:cNvPr>
          <p:cNvSpPr/>
          <p:nvPr/>
        </p:nvSpPr>
        <p:spPr>
          <a:xfrm>
            <a:off x="6029325" y="1524000"/>
            <a:ext cx="3136900" cy="192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id="{3CD78779-8C24-4FA0-B54E-37CC64DFCDB4}"/>
              </a:ext>
            </a:extLst>
          </p:cNvPr>
          <p:cNvCxnSpPr>
            <a:cxnSpLocks/>
          </p:cNvCxnSpPr>
          <p:nvPr/>
        </p:nvCxnSpPr>
        <p:spPr>
          <a:xfrm rot="5400000" flipV="1">
            <a:off x="5146677" y="4906963"/>
            <a:ext cx="1354137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9BFA3B97-DFBE-4604-96AB-77B45299B481}"/>
              </a:ext>
            </a:extLst>
          </p:cNvPr>
          <p:cNvCxnSpPr>
            <a:cxnSpLocks/>
          </p:cNvCxnSpPr>
          <p:nvPr/>
        </p:nvCxnSpPr>
        <p:spPr>
          <a:xfrm rot="5400000">
            <a:off x="5180808" y="4907757"/>
            <a:ext cx="135413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6E97E614-1AF1-4A1A-9B88-AEFBEFBDEE39}"/>
              </a:ext>
            </a:extLst>
          </p:cNvPr>
          <p:cNvSpPr/>
          <p:nvPr/>
        </p:nvSpPr>
        <p:spPr>
          <a:xfrm>
            <a:off x="-22224" y="5646738"/>
            <a:ext cx="9166225" cy="58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FE5B8D1-43C4-4A58-B193-5F6454023011}"/>
              </a:ext>
            </a:extLst>
          </p:cNvPr>
          <p:cNvCxnSpPr/>
          <p:nvPr/>
        </p:nvCxnSpPr>
        <p:spPr>
          <a:xfrm>
            <a:off x="-22225" y="5686425"/>
            <a:ext cx="5556250" cy="79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B69CBA8-2A01-439D-A293-5B7C6B9D332F}"/>
              </a:ext>
            </a:extLst>
          </p:cNvPr>
          <p:cNvCxnSpPr>
            <a:cxnSpLocks/>
          </p:cNvCxnSpPr>
          <p:nvPr/>
        </p:nvCxnSpPr>
        <p:spPr>
          <a:xfrm>
            <a:off x="-31750" y="6188077"/>
            <a:ext cx="9175750" cy="95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C754CB6-A01E-41BB-A0BC-A58E3E1C9E5B}"/>
              </a:ext>
            </a:extLst>
          </p:cNvPr>
          <p:cNvCxnSpPr>
            <a:cxnSpLocks/>
            <a:stCxn id="25" idx="1"/>
            <a:endCxn id="25" idx="3"/>
          </p:cNvCxnSpPr>
          <p:nvPr/>
        </p:nvCxnSpPr>
        <p:spPr>
          <a:xfrm>
            <a:off x="-22224" y="5938838"/>
            <a:ext cx="91662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BC807A-822C-4BC4-9D7F-DCF863A43E2F}"/>
              </a:ext>
            </a:extLst>
          </p:cNvPr>
          <p:cNvCxnSpPr>
            <a:cxnSpLocks/>
          </p:cNvCxnSpPr>
          <p:nvPr/>
        </p:nvCxnSpPr>
        <p:spPr>
          <a:xfrm>
            <a:off x="2" y="5946775"/>
            <a:ext cx="18065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F86AC7B-42E0-42F5-820B-9A9938B2D454}"/>
              </a:ext>
            </a:extLst>
          </p:cNvPr>
          <p:cNvSpPr/>
          <p:nvPr/>
        </p:nvSpPr>
        <p:spPr>
          <a:xfrm>
            <a:off x="1257300" y="6188077"/>
            <a:ext cx="84138" cy="42863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51630F-4EF8-45E9-A35C-7C93AB6F95E9}"/>
              </a:ext>
            </a:extLst>
          </p:cNvPr>
          <p:cNvSpPr/>
          <p:nvPr/>
        </p:nvSpPr>
        <p:spPr>
          <a:xfrm>
            <a:off x="1254125" y="5648327"/>
            <a:ext cx="84138" cy="42863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14278" name="Straight Connector 124">
            <a:extLst>
              <a:ext uri="{FF2B5EF4-FFF2-40B4-BE49-F238E27FC236}">
                <a16:creationId xmlns:a16="http://schemas.microsoft.com/office/drawing/2014/main" id="{8F021BDB-736C-4F38-9ACF-F3DCA343914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711326" y="6340477"/>
            <a:ext cx="0" cy="5397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79" name="Straight Connector 125">
            <a:extLst>
              <a:ext uri="{FF2B5EF4-FFF2-40B4-BE49-F238E27FC236}">
                <a16:creationId xmlns:a16="http://schemas.microsoft.com/office/drawing/2014/main" id="{8B941BDF-FBDD-4156-9F51-AD85FD4E3F18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711326" y="6384927"/>
            <a:ext cx="0" cy="5397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A5E229B-FD57-4443-A98B-C20FC6767C4E}"/>
              </a:ext>
            </a:extLst>
          </p:cNvPr>
          <p:cNvSpPr/>
          <p:nvPr/>
        </p:nvSpPr>
        <p:spPr>
          <a:xfrm>
            <a:off x="-6349" y="6234115"/>
            <a:ext cx="4632325" cy="460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14281" name="Straight Connector 22">
            <a:extLst>
              <a:ext uri="{FF2B5EF4-FFF2-40B4-BE49-F238E27FC236}">
                <a16:creationId xmlns:a16="http://schemas.microsoft.com/office/drawing/2014/main" id="{FBD8B33F-D9EC-4A4D-A2EF-E8AD2D18FBD8}"/>
              </a:ext>
            </a:extLst>
          </p:cNvPr>
          <p:cNvCxnSpPr>
            <a:cxnSpLocks/>
          </p:cNvCxnSpPr>
          <p:nvPr/>
        </p:nvCxnSpPr>
        <p:spPr bwMode="auto">
          <a:xfrm flipH="1">
            <a:off x="1978027" y="5605463"/>
            <a:ext cx="157163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6F4F25-8D38-4F84-AFD7-108566EC5FAB}"/>
              </a:ext>
            </a:extLst>
          </p:cNvPr>
          <p:cNvGrpSpPr/>
          <p:nvPr/>
        </p:nvGrpSpPr>
        <p:grpSpPr>
          <a:xfrm>
            <a:off x="1809750" y="5653088"/>
            <a:ext cx="50800" cy="571500"/>
            <a:chOff x="1809750" y="5653088"/>
            <a:chExt cx="50800" cy="571500"/>
          </a:xfrm>
        </p:grpSpPr>
        <p:cxnSp>
          <p:nvCxnSpPr>
            <p:cNvPr id="214674" name="Straight Connector 38">
              <a:extLst>
                <a:ext uri="{FF2B5EF4-FFF2-40B4-BE49-F238E27FC236}">
                  <a16:creationId xmlns:a16="http://schemas.microsoft.com/office/drawing/2014/main" id="{B383D13C-82FC-4753-AD22-547911246F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59221" y="5653089"/>
              <a:ext cx="0" cy="570397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75" name="Straight Connector 132">
              <a:extLst>
                <a:ext uri="{FF2B5EF4-FFF2-40B4-BE49-F238E27FC236}">
                  <a16:creationId xmlns:a16="http://schemas.microsoft.com/office/drawing/2014/main" id="{131F991B-B3AA-4AA3-94A4-87EF5D0756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10720" y="5654191"/>
              <a:ext cx="0" cy="570397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76" name="Straight Connector 46">
              <a:extLst>
                <a:ext uri="{FF2B5EF4-FFF2-40B4-BE49-F238E27FC236}">
                  <a16:creationId xmlns:a16="http://schemas.microsoft.com/office/drawing/2014/main" id="{02E4DAAA-0866-4A48-AD9E-DD6A28AA9B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09750" y="5653088"/>
              <a:ext cx="50800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77" name="Straight Connector 133">
              <a:extLst>
                <a:ext uri="{FF2B5EF4-FFF2-40B4-BE49-F238E27FC236}">
                  <a16:creationId xmlns:a16="http://schemas.microsoft.com/office/drawing/2014/main" id="{41E08B38-6440-4097-97FB-EDA88FA3C0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09750" y="5700408"/>
              <a:ext cx="50800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78" name="Straight Connector 134">
              <a:extLst>
                <a:ext uri="{FF2B5EF4-FFF2-40B4-BE49-F238E27FC236}">
                  <a16:creationId xmlns:a16="http://schemas.microsoft.com/office/drawing/2014/main" id="{97A045D1-A40F-48D0-885F-660F810748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09750" y="5747727"/>
              <a:ext cx="50800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79" name="Straight Connector 135">
              <a:extLst>
                <a:ext uri="{FF2B5EF4-FFF2-40B4-BE49-F238E27FC236}">
                  <a16:creationId xmlns:a16="http://schemas.microsoft.com/office/drawing/2014/main" id="{03315FDE-E6C6-4256-BEDE-B91F62C37F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09750" y="5795047"/>
              <a:ext cx="50800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80" name="Straight Connector 136">
              <a:extLst>
                <a:ext uri="{FF2B5EF4-FFF2-40B4-BE49-F238E27FC236}">
                  <a16:creationId xmlns:a16="http://schemas.microsoft.com/office/drawing/2014/main" id="{424D1147-6F33-4543-8181-833D807279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09750" y="5842366"/>
              <a:ext cx="50800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81" name="Straight Connector 137">
              <a:extLst>
                <a:ext uri="{FF2B5EF4-FFF2-40B4-BE49-F238E27FC236}">
                  <a16:creationId xmlns:a16="http://schemas.microsoft.com/office/drawing/2014/main" id="{801C7954-B2F4-4A89-A266-7324D8C6F1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09750" y="5889686"/>
              <a:ext cx="50800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82" name="Straight Connector 138">
              <a:extLst>
                <a:ext uri="{FF2B5EF4-FFF2-40B4-BE49-F238E27FC236}">
                  <a16:creationId xmlns:a16="http://schemas.microsoft.com/office/drawing/2014/main" id="{EFF93D99-6121-4E03-91CF-F8CB3184AF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09750" y="5937006"/>
              <a:ext cx="50800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83" name="Straight Connector 139">
              <a:extLst>
                <a:ext uri="{FF2B5EF4-FFF2-40B4-BE49-F238E27FC236}">
                  <a16:creationId xmlns:a16="http://schemas.microsoft.com/office/drawing/2014/main" id="{3F06B1A8-10ED-4223-9E17-31BDEF2F48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09750" y="5984325"/>
              <a:ext cx="50800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84" name="Straight Connector 140">
              <a:extLst>
                <a:ext uri="{FF2B5EF4-FFF2-40B4-BE49-F238E27FC236}">
                  <a16:creationId xmlns:a16="http://schemas.microsoft.com/office/drawing/2014/main" id="{5C072168-683B-4EE7-BDC9-290436BAEB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09750" y="6031645"/>
              <a:ext cx="50800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85" name="Straight Connector 141">
              <a:extLst>
                <a:ext uri="{FF2B5EF4-FFF2-40B4-BE49-F238E27FC236}">
                  <a16:creationId xmlns:a16="http://schemas.microsoft.com/office/drawing/2014/main" id="{1F89AD98-E992-4F61-ABEF-430A153EAB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09750" y="6078965"/>
              <a:ext cx="50800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86" name="Straight Connector 142">
              <a:extLst>
                <a:ext uri="{FF2B5EF4-FFF2-40B4-BE49-F238E27FC236}">
                  <a16:creationId xmlns:a16="http://schemas.microsoft.com/office/drawing/2014/main" id="{10D8D57C-E5B2-46A8-8DBC-18C283DB36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09750" y="6126282"/>
              <a:ext cx="50800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69E365-1372-4518-A978-F54963CE2A2E}"/>
              </a:ext>
            </a:extLst>
          </p:cNvPr>
          <p:cNvGrpSpPr/>
          <p:nvPr/>
        </p:nvGrpSpPr>
        <p:grpSpPr>
          <a:xfrm>
            <a:off x="2343152" y="5922965"/>
            <a:ext cx="6848475" cy="46037"/>
            <a:chOff x="2343152" y="5922965"/>
            <a:chExt cx="6848475" cy="46037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C705E95-41F4-4731-B620-72CC0B8C0B3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43152" y="5967416"/>
              <a:ext cx="6848475" cy="158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652957B-FA33-457A-B83C-8F1E2DCABE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43152" y="5922965"/>
              <a:ext cx="68453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3" name="Oval 262">
            <a:extLst>
              <a:ext uri="{FF2B5EF4-FFF2-40B4-BE49-F238E27FC236}">
                <a16:creationId xmlns:a16="http://schemas.microsoft.com/office/drawing/2014/main" id="{E127C1EC-9B60-4BF3-9FB1-4534551D8DC8}"/>
              </a:ext>
            </a:extLst>
          </p:cNvPr>
          <p:cNvSpPr/>
          <p:nvPr/>
        </p:nvSpPr>
        <p:spPr bwMode="auto">
          <a:xfrm>
            <a:off x="3551240" y="5584827"/>
            <a:ext cx="34925" cy="41275"/>
          </a:xfrm>
          <a:prstGeom prst="ellipse">
            <a:avLst/>
          </a:prstGeom>
          <a:solidFill>
            <a:srgbClr val="95D153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954F55-26F4-49F7-9CDB-7A31FB738852}"/>
              </a:ext>
            </a:extLst>
          </p:cNvPr>
          <p:cNvGrpSpPr/>
          <p:nvPr/>
        </p:nvGrpSpPr>
        <p:grpSpPr>
          <a:xfrm>
            <a:off x="2308227" y="5653088"/>
            <a:ext cx="49213" cy="571500"/>
            <a:chOff x="2308227" y="5653088"/>
            <a:chExt cx="49213" cy="571500"/>
          </a:xfrm>
        </p:grpSpPr>
        <p:cxnSp>
          <p:nvCxnSpPr>
            <p:cNvPr id="214659" name="Straight Connector 296">
              <a:extLst>
                <a:ext uri="{FF2B5EF4-FFF2-40B4-BE49-F238E27FC236}">
                  <a16:creationId xmlns:a16="http://schemas.microsoft.com/office/drawing/2014/main" id="{1A709430-7385-4D4B-AEF1-0CE976ABE5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56153" y="5653089"/>
              <a:ext cx="0" cy="570397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60" name="Straight Connector 297">
              <a:extLst>
                <a:ext uri="{FF2B5EF4-FFF2-40B4-BE49-F238E27FC236}">
                  <a16:creationId xmlns:a16="http://schemas.microsoft.com/office/drawing/2014/main" id="{4227B1C2-A5D3-4C25-AFA2-5FD95ACF31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09167" y="5654191"/>
              <a:ext cx="0" cy="570397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61" name="Straight Connector 298">
              <a:extLst>
                <a:ext uri="{FF2B5EF4-FFF2-40B4-BE49-F238E27FC236}">
                  <a16:creationId xmlns:a16="http://schemas.microsoft.com/office/drawing/2014/main" id="{EDA91DF7-DDC9-47B6-9370-B22631DA19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8227" y="5653088"/>
              <a:ext cx="49213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62" name="Straight Connector 299">
              <a:extLst>
                <a:ext uri="{FF2B5EF4-FFF2-40B4-BE49-F238E27FC236}">
                  <a16:creationId xmlns:a16="http://schemas.microsoft.com/office/drawing/2014/main" id="{0F685E20-FF81-4337-B690-13C61CBF30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8227" y="5700408"/>
              <a:ext cx="49213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63" name="Straight Connector 300">
              <a:extLst>
                <a:ext uri="{FF2B5EF4-FFF2-40B4-BE49-F238E27FC236}">
                  <a16:creationId xmlns:a16="http://schemas.microsoft.com/office/drawing/2014/main" id="{8FA3324E-5107-4D5C-94B4-8037D3F83C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8227" y="5747727"/>
              <a:ext cx="49213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64" name="Straight Connector 301">
              <a:extLst>
                <a:ext uri="{FF2B5EF4-FFF2-40B4-BE49-F238E27FC236}">
                  <a16:creationId xmlns:a16="http://schemas.microsoft.com/office/drawing/2014/main" id="{8DEF61A6-E2F7-4970-AC6D-E45A07C5C7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8227" y="5795047"/>
              <a:ext cx="49213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65" name="Straight Connector 302">
              <a:extLst>
                <a:ext uri="{FF2B5EF4-FFF2-40B4-BE49-F238E27FC236}">
                  <a16:creationId xmlns:a16="http://schemas.microsoft.com/office/drawing/2014/main" id="{089041FF-4757-4D84-989E-39D3F46CB7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8227" y="5842366"/>
              <a:ext cx="49213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66" name="Straight Connector 303">
              <a:extLst>
                <a:ext uri="{FF2B5EF4-FFF2-40B4-BE49-F238E27FC236}">
                  <a16:creationId xmlns:a16="http://schemas.microsoft.com/office/drawing/2014/main" id="{E1C091D3-01F4-4A2A-AB23-BE569D942A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8227" y="5889686"/>
              <a:ext cx="49213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67" name="Straight Connector 304">
              <a:extLst>
                <a:ext uri="{FF2B5EF4-FFF2-40B4-BE49-F238E27FC236}">
                  <a16:creationId xmlns:a16="http://schemas.microsoft.com/office/drawing/2014/main" id="{989287BF-7EF8-4F02-A669-AC7AEAA8DE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8227" y="5937006"/>
              <a:ext cx="49213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68" name="Straight Connector 305">
              <a:extLst>
                <a:ext uri="{FF2B5EF4-FFF2-40B4-BE49-F238E27FC236}">
                  <a16:creationId xmlns:a16="http://schemas.microsoft.com/office/drawing/2014/main" id="{0BF15656-92B2-47F1-A449-6801107D1E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8227" y="5984325"/>
              <a:ext cx="49213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69" name="Straight Connector 306">
              <a:extLst>
                <a:ext uri="{FF2B5EF4-FFF2-40B4-BE49-F238E27FC236}">
                  <a16:creationId xmlns:a16="http://schemas.microsoft.com/office/drawing/2014/main" id="{C1BA7117-BB14-469E-B10C-C7795F3879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8227" y="6031645"/>
              <a:ext cx="49213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70" name="Straight Connector 307">
              <a:extLst>
                <a:ext uri="{FF2B5EF4-FFF2-40B4-BE49-F238E27FC236}">
                  <a16:creationId xmlns:a16="http://schemas.microsoft.com/office/drawing/2014/main" id="{87189D13-CC6D-4934-937C-8B5828F9DB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8227" y="6078965"/>
              <a:ext cx="49213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71" name="Straight Connector 308">
              <a:extLst>
                <a:ext uri="{FF2B5EF4-FFF2-40B4-BE49-F238E27FC236}">
                  <a16:creationId xmlns:a16="http://schemas.microsoft.com/office/drawing/2014/main" id="{E8B0E529-6CAC-43D8-B1AC-ABAADAF464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8227" y="6126282"/>
              <a:ext cx="49213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14286" name="Straight Connector 254">
            <a:extLst>
              <a:ext uri="{FF2B5EF4-FFF2-40B4-BE49-F238E27FC236}">
                <a16:creationId xmlns:a16="http://schemas.microsoft.com/office/drawing/2014/main" id="{185686B5-FA25-4EF8-BC4B-A7FA64FB10C1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3983832" y="5564983"/>
            <a:ext cx="0" cy="65087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9" name="Rectangle 258">
            <a:extLst>
              <a:ext uri="{FF2B5EF4-FFF2-40B4-BE49-F238E27FC236}">
                <a16:creationId xmlns:a16="http://schemas.microsoft.com/office/drawing/2014/main" id="{E39562A1-8F84-4E1C-8D71-D4EF239AA062}"/>
              </a:ext>
            </a:extLst>
          </p:cNvPr>
          <p:cNvSpPr/>
          <p:nvPr/>
        </p:nvSpPr>
        <p:spPr>
          <a:xfrm flipV="1">
            <a:off x="3730625" y="5605463"/>
            <a:ext cx="179388" cy="301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7F639736-F5F5-467B-AE2A-C3D7DF5FFEAF}"/>
              </a:ext>
            </a:extLst>
          </p:cNvPr>
          <p:cNvSpPr/>
          <p:nvPr/>
        </p:nvSpPr>
        <p:spPr>
          <a:xfrm flipV="1">
            <a:off x="2819400" y="5603877"/>
            <a:ext cx="579438" cy="285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8A512B9C-8274-42F1-96C8-BF1916F3D73B}"/>
              </a:ext>
            </a:extLst>
          </p:cNvPr>
          <p:cNvSpPr/>
          <p:nvPr/>
        </p:nvSpPr>
        <p:spPr>
          <a:xfrm flipV="1">
            <a:off x="2308227" y="5602290"/>
            <a:ext cx="290513" cy="285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14290" name="Straight Connector 598">
            <a:extLst>
              <a:ext uri="{FF2B5EF4-FFF2-40B4-BE49-F238E27FC236}">
                <a16:creationId xmlns:a16="http://schemas.microsoft.com/office/drawing/2014/main" id="{7A5B50B9-4D2B-463E-B733-AEF3771D731B}"/>
              </a:ext>
            </a:extLst>
          </p:cNvPr>
          <p:cNvCxnSpPr>
            <a:cxnSpLocks/>
          </p:cNvCxnSpPr>
          <p:nvPr/>
        </p:nvCxnSpPr>
        <p:spPr bwMode="auto">
          <a:xfrm flipH="1">
            <a:off x="5634038" y="5584825"/>
            <a:ext cx="157162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B0C9E-64C3-4582-B2AC-106A05EC42A0}"/>
              </a:ext>
            </a:extLst>
          </p:cNvPr>
          <p:cNvGrpSpPr/>
          <p:nvPr/>
        </p:nvGrpSpPr>
        <p:grpSpPr>
          <a:xfrm>
            <a:off x="5541963" y="5646738"/>
            <a:ext cx="49212" cy="571500"/>
            <a:chOff x="5541963" y="5646738"/>
            <a:chExt cx="49212" cy="571500"/>
          </a:xfrm>
        </p:grpSpPr>
        <p:cxnSp>
          <p:nvCxnSpPr>
            <p:cNvPr id="214646" name="Straight Connector 600">
              <a:extLst>
                <a:ext uri="{FF2B5EF4-FFF2-40B4-BE49-F238E27FC236}">
                  <a16:creationId xmlns:a16="http://schemas.microsoft.com/office/drawing/2014/main" id="{723E198E-8581-44D9-B57D-1AE6041638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89888" y="5646739"/>
              <a:ext cx="0" cy="570397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47" name="Straight Connector 601">
              <a:extLst>
                <a:ext uri="{FF2B5EF4-FFF2-40B4-BE49-F238E27FC236}">
                  <a16:creationId xmlns:a16="http://schemas.microsoft.com/office/drawing/2014/main" id="{7E0C0976-15FC-4CD1-A5D5-C72AF2708C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42903" y="5647841"/>
              <a:ext cx="0" cy="570397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48" name="Straight Connector 602">
              <a:extLst>
                <a:ext uri="{FF2B5EF4-FFF2-40B4-BE49-F238E27FC236}">
                  <a16:creationId xmlns:a16="http://schemas.microsoft.com/office/drawing/2014/main" id="{906FA5D6-BF6C-4B2E-B715-99A1679740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41963" y="5646738"/>
              <a:ext cx="49212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49" name="Straight Connector 603">
              <a:extLst>
                <a:ext uri="{FF2B5EF4-FFF2-40B4-BE49-F238E27FC236}">
                  <a16:creationId xmlns:a16="http://schemas.microsoft.com/office/drawing/2014/main" id="{AA6DB9DF-6BDD-4BC6-A976-E6470D5BE2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41963" y="5694058"/>
              <a:ext cx="49212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50" name="Straight Connector 604">
              <a:extLst>
                <a:ext uri="{FF2B5EF4-FFF2-40B4-BE49-F238E27FC236}">
                  <a16:creationId xmlns:a16="http://schemas.microsoft.com/office/drawing/2014/main" id="{3BF92716-BFB2-414D-BE66-F87C9F5DDD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41963" y="5741377"/>
              <a:ext cx="49212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51" name="Straight Connector 605">
              <a:extLst>
                <a:ext uri="{FF2B5EF4-FFF2-40B4-BE49-F238E27FC236}">
                  <a16:creationId xmlns:a16="http://schemas.microsoft.com/office/drawing/2014/main" id="{6AE2598D-F361-4C2B-8B68-A31B29A08C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41963" y="5788697"/>
              <a:ext cx="49212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52" name="Straight Connector 606">
              <a:extLst>
                <a:ext uri="{FF2B5EF4-FFF2-40B4-BE49-F238E27FC236}">
                  <a16:creationId xmlns:a16="http://schemas.microsoft.com/office/drawing/2014/main" id="{A8B2DE50-1BD4-4B31-808E-7D996EA72B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41963" y="5836016"/>
              <a:ext cx="49212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53" name="Straight Connector 607">
              <a:extLst>
                <a:ext uri="{FF2B5EF4-FFF2-40B4-BE49-F238E27FC236}">
                  <a16:creationId xmlns:a16="http://schemas.microsoft.com/office/drawing/2014/main" id="{60A6462B-A1C4-4D0E-9216-C936E5EC54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41963" y="5883336"/>
              <a:ext cx="49212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54" name="Straight Connector 608">
              <a:extLst>
                <a:ext uri="{FF2B5EF4-FFF2-40B4-BE49-F238E27FC236}">
                  <a16:creationId xmlns:a16="http://schemas.microsoft.com/office/drawing/2014/main" id="{8FE415E2-1CF8-46E2-AED8-64E1B7DD28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41963" y="5930656"/>
              <a:ext cx="49212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55" name="Straight Connector 609">
              <a:extLst>
                <a:ext uri="{FF2B5EF4-FFF2-40B4-BE49-F238E27FC236}">
                  <a16:creationId xmlns:a16="http://schemas.microsoft.com/office/drawing/2014/main" id="{3C2B9124-14CC-4BCB-A69E-78775C23BA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41963" y="5977975"/>
              <a:ext cx="49212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56" name="Straight Connector 610">
              <a:extLst>
                <a:ext uri="{FF2B5EF4-FFF2-40B4-BE49-F238E27FC236}">
                  <a16:creationId xmlns:a16="http://schemas.microsoft.com/office/drawing/2014/main" id="{A7BBCA43-0A27-4F8E-BAC0-3C5881220D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41963" y="6025295"/>
              <a:ext cx="49212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57" name="Straight Connector 611">
              <a:extLst>
                <a:ext uri="{FF2B5EF4-FFF2-40B4-BE49-F238E27FC236}">
                  <a16:creationId xmlns:a16="http://schemas.microsoft.com/office/drawing/2014/main" id="{6D6D382B-009C-495D-9624-BDE4A47287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41963" y="6072615"/>
              <a:ext cx="49212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58" name="Straight Connector 612">
              <a:extLst>
                <a:ext uri="{FF2B5EF4-FFF2-40B4-BE49-F238E27FC236}">
                  <a16:creationId xmlns:a16="http://schemas.microsoft.com/office/drawing/2014/main" id="{DCFFC832-3045-4078-A868-88464CF848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41963" y="6119932"/>
              <a:ext cx="49212" cy="5192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778C13-60A0-4D4F-9589-8CD931F435E4}"/>
              </a:ext>
            </a:extLst>
          </p:cNvPr>
          <p:cNvGrpSpPr/>
          <p:nvPr/>
        </p:nvGrpSpPr>
        <p:grpSpPr>
          <a:xfrm>
            <a:off x="5622927" y="5605465"/>
            <a:ext cx="428626" cy="41275"/>
            <a:chOff x="5622927" y="5605465"/>
            <a:chExt cx="428626" cy="41275"/>
          </a:xfrm>
        </p:grpSpPr>
        <p:cxnSp>
          <p:nvCxnSpPr>
            <p:cNvPr id="214633" name="Straight Connector 614">
              <a:extLst>
                <a:ext uri="{FF2B5EF4-FFF2-40B4-BE49-F238E27FC236}">
                  <a16:creationId xmlns:a16="http://schemas.microsoft.com/office/drawing/2014/main" id="{0AAE2D48-5244-4D49-8A98-32F32A8CDEF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5837653" y="5431761"/>
              <a:ext cx="0" cy="42779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34" name="Straight Connector 615">
              <a:extLst>
                <a:ext uri="{FF2B5EF4-FFF2-40B4-BE49-F238E27FC236}">
                  <a16:creationId xmlns:a16="http://schemas.microsoft.com/office/drawing/2014/main" id="{ACF0427E-BD00-4097-B024-01D20F8EBB48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5836826" y="5392354"/>
              <a:ext cx="0" cy="42779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35" name="Straight Connector 616">
              <a:extLst>
                <a:ext uri="{FF2B5EF4-FFF2-40B4-BE49-F238E27FC236}">
                  <a16:creationId xmlns:a16="http://schemas.microsoft.com/office/drawing/2014/main" id="{B5F2884C-1DEA-481B-84B2-CD9CEB22B8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011444" y="5606632"/>
              <a:ext cx="41275" cy="3894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36" name="Straight Connector 617">
              <a:extLst>
                <a:ext uri="{FF2B5EF4-FFF2-40B4-BE49-F238E27FC236}">
                  <a16:creationId xmlns:a16="http://schemas.microsoft.com/office/drawing/2014/main" id="{DDE7356D-72F6-4B57-825A-53466C218C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975954" y="5606632"/>
              <a:ext cx="41275" cy="3894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37" name="Straight Connector 618">
              <a:extLst>
                <a:ext uri="{FF2B5EF4-FFF2-40B4-BE49-F238E27FC236}">
                  <a16:creationId xmlns:a16="http://schemas.microsoft.com/office/drawing/2014/main" id="{73A801C6-1EF9-4391-AEFA-9CB99FCEED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940464" y="5606632"/>
              <a:ext cx="41275" cy="3894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38" name="Straight Connector 619">
              <a:extLst>
                <a:ext uri="{FF2B5EF4-FFF2-40B4-BE49-F238E27FC236}">
                  <a16:creationId xmlns:a16="http://schemas.microsoft.com/office/drawing/2014/main" id="{F17820BB-F696-4F20-A7D5-10645BDA0A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904975" y="5606632"/>
              <a:ext cx="41275" cy="3894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39" name="Straight Connector 620">
              <a:extLst>
                <a:ext uri="{FF2B5EF4-FFF2-40B4-BE49-F238E27FC236}">
                  <a16:creationId xmlns:a16="http://schemas.microsoft.com/office/drawing/2014/main" id="{B7F53948-1019-4581-BC73-F6156FE3B5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869485" y="5606632"/>
              <a:ext cx="41275" cy="3894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40" name="Straight Connector 621">
              <a:extLst>
                <a:ext uri="{FF2B5EF4-FFF2-40B4-BE49-F238E27FC236}">
                  <a16:creationId xmlns:a16="http://schemas.microsoft.com/office/drawing/2014/main" id="{640231F3-0158-4BF4-B9AF-0159A9B98E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833995" y="5606632"/>
              <a:ext cx="41275" cy="3894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41" name="Straight Connector 622">
              <a:extLst>
                <a:ext uri="{FF2B5EF4-FFF2-40B4-BE49-F238E27FC236}">
                  <a16:creationId xmlns:a16="http://schemas.microsoft.com/office/drawing/2014/main" id="{556DBC0C-9029-4B88-A244-CAA1E50520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98505" y="5606632"/>
              <a:ext cx="41275" cy="3894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42" name="Straight Connector 623">
              <a:extLst>
                <a:ext uri="{FF2B5EF4-FFF2-40B4-BE49-F238E27FC236}">
                  <a16:creationId xmlns:a16="http://schemas.microsoft.com/office/drawing/2014/main" id="{5B380217-3A0E-4780-ADF7-91381DB16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63016" y="5606632"/>
              <a:ext cx="41275" cy="3894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43" name="Straight Connector 624">
              <a:extLst>
                <a:ext uri="{FF2B5EF4-FFF2-40B4-BE49-F238E27FC236}">
                  <a16:creationId xmlns:a16="http://schemas.microsoft.com/office/drawing/2014/main" id="{AA773318-EF23-4002-A1AA-006B06A71A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27526" y="5606632"/>
              <a:ext cx="41275" cy="3894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44" name="Straight Connector 625">
              <a:extLst>
                <a:ext uri="{FF2B5EF4-FFF2-40B4-BE49-F238E27FC236}">
                  <a16:creationId xmlns:a16="http://schemas.microsoft.com/office/drawing/2014/main" id="{DDE99E9A-8F61-4FDB-8763-739609E903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692036" y="5606632"/>
              <a:ext cx="41275" cy="3894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45" name="Straight Connector 626">
              <a:extLst>
                <a:ext uri="{FF2B5EF4-FFF2-40B4-BE49-F238E27FC236}">
                  <a16:creationId xmlns:a16="http://schemas.microsoft.com/office/drawing/2014/main" id="{E98A4D0A-4383-45A6-937E-1E1FA26745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656548" y="5606632"/>
              <a:ext cx="41275" cy="38942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F1F129-CDC5-4897-986E-E1D644F7F74E}"/>
              </a:ext>
            </a:extLst>
          </p:cNvPr>
          <p:cNvGrpSpPr/>
          <p:nvPr/>
        </p:nvGrpSpPr>
        <p:grpSpPr>
          <a:xfrm>
            <a:off x="2470905" y="2224349"/>
            <a:ext cx="298491" cy="258815"/>
            <a:chOff x="2470905" y="2224349"/>
            <a:chExt cx="298491" cy="258815"/>
          </a:xfrm>
        </p:grpSpPr>
        <p:sp>
          <p:nvSpPr>
            <p:cNvPr id="639" name="Rectangle 638">
              <a:extLst>
                <a:ext uri="{FF2B5EF4-FFF2-40B4-BE49-F238E27FC236}">
                  <a16:creationId xmlns:a16="http://schemas.microsoft.com/office/drawing/2014/main" id="{B889B3A8-672E-4787-A67B-EE7048C4FE06}"/>
                </a:ext>
              </a:extLst>
            </p:cNvPr>
            <p:cNvSpPr/>
            <p:nvPr/>
          </p:nvSpPr>
          <p:spPr bwMode="auto">
            <a:xfrm>
              <a:off x="2471228" y="2224349"/>
              <a:ext cx="297846" cy="258815"/>
            </a:xfrm>
            <a:prstGeom prst="rect">
              <a:avLst/>
            </a:prstGeom>
            <a:solidFill>
              <a:srgbClr val="CC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640" name="Straight Connector 639">
              <a:extLst>
                <a:ext uri="{FF2B5EF4-FFF2-40B4-BE49-F238E27FC236}">
                  <a16:creationId xmlns:a16="http://schemas.microsoft.com/office/drawing/2014/main" id="{B2886350-AD40-492A-9D60-B801456619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72562" y="2353677"/>
              <a:ext cx="95177" cy="159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DE35D727-E08E-4BBE-9045-9D00325DE9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67047" y="2355530"/>
              <a:ext cx="100767" cy="126541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AF8F9ADC-B563-421D-B62B-9F41599812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71654" y="2226124"/>
              <a:ext cx="100767" cy="126541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643" name="Straight Connector 642">
              <a:extLst>
                <a:ext uri="{FF2B5EF4-FFF2-40B4-BE49-F238E27FC236}">
                  <a16:creationId xmlns:a16="http://schemas.microsoft.com/office/drawing/2014/main" id="{95673073-53E5-43C5-8F00-DC5D489ADB0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70905" y="2353677"/>
              <a:ext cx="101517" cy="128096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025E0AE5-29C4-4B78-A4B4-09EC6AE0465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67879" y="2225573"/>
              <a:ext cx="101517" cy="128096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37D8F6B-3E18-40F4-BC60-CE651351FE3F}"/>
              </a:ext>
            </a:extLst>
          </p:cNvPr>
          <p:cNvGrpSpPr/>
          <p:nvPr/>
        </p:nvGrpSpPr>
        <p:grpSpPr>
          <a:xfrm>
            <a:off x="2530043" y="2478509"/>
            <a:ext cx="169606" cy="164681"/>
            <a:chOff x="2530043" y="2478509"/>
            <a:chExt cx="169606" cy="164681"/>
          </a:xfrm>
        </p:grpSpPr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0A43DD18-58E0-49D0-BB0F-8EA943DAC8AF}"/>
                </a:ext>
              </a:extLst>
            </p:cNvPr>
            <p:cNvSpPr/>
            <p:nvPr/>
          </p:nvSpPr>
          <p:spPr bwMode="auto">
            <a:xfrm rot="5400000">
              <a:off x="2532683" y="2476046"/>
              <a:ext cx="164325" cy="169606"/>
            </a:xfrm>
            <a:prstGeom prst="rect">
              <a:avLst/>
            </a:prstGeom>
            <a:solidFill>
              <a:srgbClr val="CC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8E7AAC52-6B1E-4174-B1CC-2307ECF5B8B7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588590" y="2560797"/>
              <a:ext cx="52510" cy="104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49319B92-FB7B-4E75-91D1-46BBEC60BE1B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544424" y="2573058"/>
              <a:ext cx="55595" cy="82925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9F9358F4-912C-438F-8148-D7DBC941013A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629226" y="2465257"/>
              <a:ext cx="55595" cy="82925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AFA65A0C-128D-45BA-B42B-21F7DE9A680A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2544922" y="2464541"/>
              <a:ext cx="56008" cy="83944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67117491-C228-4099-BFE3-821730B0A94F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2628871" y="2573214"/>
              <a:ext cx="56008" cy="83944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</p:grpSp>
      <p:sp>
        <p:nvSpPr>
          <p:cNvPr id="631" name="Rectangle 630">
            <a:extLst>
              <a:ext uri="{FF2B5EF4-FFF2-40B4-BE49-F238E27FC236}">
                <a16:creationId xmlns:a16="http://schemas.microsoft.com/office/drawing/2014/main" id="{4E468A93-000D-481D-8627-649CF94C824D}"/>
              </a:ext>
            </a:extLst>
          </p:cNvPr>
          <p:cNvSpPr/>
          <p:nvPr/>
        </p:nvSpPr>
        <p:spPr bwMode="auto">
          <a:xfrm rot="5400000">
            <a:off x="2413000" y="2501900"/>
            <a:ext cx="76200" cy="15875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32" name="Rectangle 631">
            <a:extLst>
              <a:ext uri="{FF2B5EF4-FFF2-40B4-BE49-F238E27FC236}">
                <a16:creationId xmlns:a16="http://schemas.microsoft.com/office/drawing/2014/main" id="{E04B7E92-574F-40C6-AA0A-D5EBB1B740E3}"/>
              </a:ext>
            </a:extLst>
          </p:cNvPr>
          <p:cNvSpPr/>
          <p:nvPr/>
        </p:nvSpPr>
        <p:spPr bwMode="auto">
          <a:xfrm rot="5400000">
            <a:off x="2399507" y="2320133"/>
            <a:ext cx="39688" cy="98425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id="{6CF5A778-7178-45FE-9C5A-B04C018D9D80}"/>
              </a:ext>
            </a:extLst>
          </p:cNvPr>
          <p:cNvSpPr/>
          <p:nvPr/>
        </p:nvSpPr>
        <p:spPr bwMode="auto">
          <a:xfrm rot="10800000">
            <a:off x="1187450" y="1525588"/>
            <a:ext cx="338138" cy="317500"/>
          </a:xfrm>
          <a:prstGeom prst="rect">
            <a:avLst/>
          </a:prstGeom>
          <a:solidFill>
            <a:srgbClr val="99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7" name="Rectangle 646">
            <a:extLst>
              <a:ext uri="{FF2B5EF4-FFF2-40B4-BE49-F238E27FC236}">
                <a16:creationId xmlns:a16="http://schemas.microsoft.com/office/drawing/2014/main" id="{9716A48C-42E5-4AE0-871D-0C016EC6B5EC}"/>
              </a:ext>
            </a:extLst>
          </p:cNvPr>
          <p:cNvSpPr/>
          <p:nvPr/>
        </p:nvSpPr>
        <p:spPr bwMode="auto">
          <a:xfrm rot="10800000">
            <a:off x="1357315" y="1431925"/>
            <a:ext cx="168275" cy="96838"/>
          </a:xfrm>
          <a:prstGeom prst="rect">
            <a:avLst/>
          </a:prstGeom>
          <a:solidFill>
            <a:srgbClr val="99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214299" name="Straight Connector 647">
            <a:extLst>
              <a:ext uri="{FF2B5EF4-FFF2-40B4-BE49-F238E27FC236}">
                <a16:creationId xmlns:a16="http://schemas.microsoft.com/office/drawing/2014/main" id="{AC89433F-972F-4E88-B34A-DBCB328EB0D4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1466850" y="1431927"/>
            <a:ext cx="58738" cy="41275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00" name="Straight Connector 648">
            <a:extLst>
              <a:ext uri="{FF2B5EF4-FFF2-40B4-BE49-F238E27FC236}">
                <a16:creationId xmlns:a16="http://schemas.microsoft.com/office/drawing/2014/main" id="{B7468BFD-2AC2-4E01-9FCC-11BECF501ABB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1357315" y="1431927"/>
            <a:ext cx="65087" cy="41275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01" name="Straight Connector 649">
            <a:extLst>
              <a:ext uri="{FF2B5EF4-FFF2-40B4-BE49-F238E27FC236}">
                <a16:creationId xmlns:a16="http://schemas.microsoft.com/office/drawing/2014/main" id="{535BC82E-E147-48E6-A6B5-831985B2CE75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1420813" y="1473200"/>
            <a:ext cx="49212" cy="0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02" name="Straight Connector 650">
            <a:extLst>
              <a:ext uri="{FF2B5EF4-FFF2-40B4-BE49-F238E27FC236}">
                <a16:creationId xmlns:a16="http://schemas.microsoft.com/office/drawing/2014/main" id="{F4627EAD-5F3B-4B1E-9701-7C9CED297D32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1441450" y="1527177"/>
            <a:ext cx="84138" cy="53975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03" name="Straight Connector 651">
            <a:extLst>
              <a:ext uri="{FF2B5EF4-FFF2-40B4-BE49-F238E27FC236}">
                <a16:creationId xmlns:a16="http://schemas.microsoft.com/office/drawing/2014/main" id="{144DE443-BD61-42CF-A714-9FBD4413F77B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1358902" y="1527175"/>
            <a:ext cx="74613" cy="52388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04" name="Straight Connector 652">
            <a:extLst>
              <a:ext uri="{FF2B5EF4-FFF2-40B4-BE49-F238E27FC236}">
                <a16:creationId xmlns:a16="http://schemas.microsoft.com/office/drawing/2014/main" id="{C22138DF-B162-4609-9E23-6065B0B7BEBC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1435102" y="1581152"/>
            <a:ext cx="3175" cy="195263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05" name="Straight Connector 653">
            <a:extLst>
              <a:ext uri="{FF2B5EF4-FFF2-40B4-BE49-F238E27FC236}">
                <a16:creationId xmlns:a16="http://schemas.microsoft.com/office/drawing/2014/main" id="{B905D023-1557-43D4-9D4A-6809E868F9A1}"/>
              </a:ext>
            </a:extLst>
          </p:cNvPr>
          <p:cNvCxnSpPr>
            <a:cxnSpLocks/>
          </p:cNvCxnSpPr>
          <p:nvPr/>
        </p:nvCxnSpPr>
        <p:spPr bwMode="auto">
          <a:xfrm rot="10800000" flipH="1" flipV="1">
            <a:off x="1444627" y="1778002"/>
            <a:ext cx="74613" cy="61913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06" name="Straight Connector 654">
            <a:extLst>
              <a:ext uri="{FF2B5EF4-FFF2-40B4-BE49-F238E27FC236}">
                <a16:creationId xmlns:a16="http://schemas.microsoft.com/office/drawing/2014/main" id="{82E30D80-A075-45B0-9E5E-4C9154BD5004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367633" y="1772444"/>
            <a:ext cx="60325" cy="65088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07" name="Straight Connector 655">
            <a:extLst>
              <a:ext uri="{FF2B5EF4-FFF2-40B4-BE49-F238E27FC236}">
                <a16:creationId xmlns:a16="http://schemas.microsoft.com/office/drawing/2014/main" id="{DBF80380-A3E2-48D3-9B5D-6610A4CBE2DF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1357313" y="1531938"/>
            <a:ext cx="0" cy="311150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08" name="Straight Connector 656">
            <a:extLst>
              <a:ext uri="{FF2B5EF4-FFF2-40B4-BE49-F238E27FC236}">
                <a16:creationId xmlns:a16="http://schemas.microsoft.com/office/drawing/2014/main" id="{AFA00AB4-3329-45DF-A2B3-CB72CAFB5F7A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1358900" y="1527175"/>
            <a:ext cx="160338" cy="0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09" name="Straight Connector 657">
            <a:extLst>
              <a:ext uri="{FF2B5EF4-FFF2-40B4-BE49-F238E27FC236}">
                <a16:creationId xmlns:a16="http://schemas.microsoft.com/office/drawing/2014/main" id="{2B679E0D-39EB-4D3C-B35C-86AA4C121B49}"/>
              </a:ext>
            </a:extLst>
          </p:cNvPr>
          <p:cNvCxnSpPr>
            <a:cxnSpLocks/>
            <a:endCxn id="647" idx="0"/>
          </p:cNvCxnSpPr>
          <p:nvPr/>
        </p:nvCxnSpPr>
        <p:spPr bwMode="auto">
          <a:xfrm rot="10800000" flipV="1">
            <a:off x="1441450" y="1474790"/>
            <a:ext cx="0" cy="53975"/>
          </a:xfrm>
          <a:prstGeom prst="line">
            <a:avLst/>
          </a:prstGeom>
          <a:noFill/>
          <a:ln w="3175" algn="ctr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9" name="Rectangle 658">
            <a:extLst>
              <a:ext uri="{FF2B5EF4-FFF2-40B4-BE49-F238E27FC236}">
                <a16:creationId xmlns:a16="http://schemas.microsoft.com/office/drawing/2014/main" id="{60855FF4-1FCB-4186-90D5-8BC05C679AD1}"/>
              </a:ext>
            </a:extLst>
          </p:cNvPr>
          <p:cNvSpPr/>
          <p:nvPr/>
        </p:nvSpPr>
        <p:spPr bwMode="auto">
          <a:xfrm rot="16200000">
            <a:off x="1677196" y="1602582"/>
            <a:ext cx="122237" cy="3429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B284B7A-B77E-4C84-8E23-35530E7C281B}"/>
              </a:ext>
            </a:extLst>
          </p:cNvPr>
          <p:cNvGrpSpPr/>
          <p:nvPr/>
        </p:nvGrpSpPr>
        <p:grpSpPr>
          <a:xfrm>
            <a:off x="1596667" y="2471893"/>
            <a:ext cx="199575" cy="304306"/>
            <a:chOff x="1596667" y="2471893"/>
            <a:chExt cx="199575" cy="304306"/>
          </a:xfrm>
        </p:grpSpPr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59FF1850-DC39-47AD-8838-3FDE778A347E}"/>
                </a:ext>
              </a:extLst>
            </p:cNvPr>
            <p:cNvSpPr/>
            <p:nvPr/>
          </p:nvSpPr>
          <p:spPr bwMode="auto">
            <a:xfrm rot="16200000" flipH="1">
              <a:off x="1544302" y="2524258"/>
              <a:ext cx="304306" cy="199575"/>
            </a:xfrm>
            <a:prstGeom prst="rect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675" name="Straight Connector 674">
              <a:extLst>
                <a:ext uri="{FF2B5EF4-FFF2-40B4-BE49-F238E27FC236}">
                  <a16:creationId xmlns:a16="http://schemas.microsoft.com/office/drawing/2014/main" id="{1A7BCCCB-878B-4D1A-9BBB-73D73CA828E7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1593051" y="2482227"/>
              <a:ext cx="104274" cy="85634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id="{C00DF9DE-B2CF-4EC3-A373-E2808FAE703E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689480" y="2474169"/>
              <a:ext cx="105287" cy="105952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id="{7AE4B97C-32AA-4D20-8704-C27903E41F2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V="1">
              <a:off x="1642835" y="2626630"/>
              <a:ext cx="97304" cy="185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8" name="Straight Connector 677">
              <a:extLst>
                <a:ext uri="{FF2B5EF4-FFF2-40B4-BE49-F238E27FC236}">
                  <a16:creationId xmlns:a16="http://schemas.microsoft.com/office/drawing/2014/main" id="{ED533047-1A53-4A6A-BB0E-D14F1AABFBB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1690073" y="2672865"/>
              <a:ext cx="103107" cy="100464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id="{4BE3BEED-92C7-4CE0-994B-8BAFC1AC089B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595967" y="2679997"/>
              <a:ext cx="100050" cy="90805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BE45AFC1-DC71-42A9-A5DE-7250B23422D5}"/>
                </a:ext>
              </a:extLst>
            </p:cNvPr>
            <p:cNvSpPr/>
            <p:nvPr/>
          </p:nvSpPr>
          <p:spPr bwMode="auto">
            <a:xfrm rot="16200000" flipH="1">
              <a:off x="1744458" y="2606265"/>
              <a:ext cx="30431" cy="32785"/>
            </a:xfrm>
            <a:prstGeom prst="rect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id="{236878D4-52BD-4746-B1D7-3275A61BAD5B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1759135" y="2605949"/>
              <a:ext cx="0" cy="31709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3D6B38D-2779-4CFD-922B-72E4DC51E355}"/>
              </a:ext>
            </a:extLst>
          </p:cNvPr>
          <p:cNvGrpSpPr/>
          <p:nvPr/>
        </p:nvGrpSpPr>
        <p:grpSpPr>
          <a:xfrm>
            <a:off x="1606728" y="2813978"/>
            <a:ext cx="140205" cy="114066"/>
            <a:chOff x="1606728" y="2813978"/>
            <a:chExt cx="140205" cy="114066"/>
          </a:xfrm>
        </p:grpSpPr>
        <p:sp>
          <p:nvSpPr>
            <p:cNvPr id="666" name="Rectangle 665">
              <a:extLst>
                <a:ext uri="{FF2B5EF4-FFF2-40B4-BE49-F238E27FC236}">
                  <a16:creationId xmlns:a16="http://schemas.microsoft.com/office/drawing/2014/main" id="{36C34AB1-D740-4360-83EA-B66AB28FAF5E}"/>
                </a:ext>
              </a:extLst>
            </p:cNvPr>
            <p:cNvSpPr/>
            <p:nvPr/>
          </p:nvSpPr>
          <p:spPr bwMode="auto">
            <a:xfrm rot="10800000" flipH="1">
              <a:off x="1606728" y="2813978"/>
              <a:ext cx="140205" cy="114066"/>
            </a:xfrm>
            <a:prstGeom prst="rect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B9183495-6466-4664-B060-01D798CD00E9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H="1">
              <a:off x="1607195" y="2875841"/>
              <a:ext cx="48043" cy="48944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79AA41DD-D678-495A-9965-56A651D6DCDC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1607930" y="2814631"/>
              <a:ext cx="48510" cy="60556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id="{6108F523-B9F9-4DAD-B108-22E9AF187E1D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V="1">
              <a:off x="1655648" y="2873797"/>
              <a:ext cx="44832" cy="106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0" name="Straight Connector 669">
              <a:extLst>
                <a:ext uri="{FF2B5EF4-FFF2-40B4-BE49-F238E27FC236}">
                  <a16:creationId xmlns:a16="http://schemas.microsoft.com/office/drawing/2014/main" id="{5A373DE6-AF2D-48D4-AAE9-33A5E0FA0729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H="1">
              <a:off x="1698715" y="2816483"/>
              <a:ext cx="47505" cy="57420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1" name="Straight Connector 670">
              <a:extLst>
                <a:ext uri="{FF2B5EF4-FFF2-40B4-BE49-F238E27FC236}">
                  <a16:creationId xmlns:a16="http://schemas.microsoft.com/office/drawing/2014/main" id="{22EE6230-FD9F-4211-B721-C1E65A2F07A4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1700480" y="2873903"/>
              <a:ext cx="46097" cy="51899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1883BA32-A9C8-4E78-8F0C-1F5D50FE427F}"/>
                </a:ext>
              </a:extLst>
            </p:cNvPr>
            <p:cNvSpPr/>
            <p:nvPr/>
          </p:nvSpPr>
          <p:spPr bwMode="auto">
            <a:xfrm rot="10800000" flipH="1">
              <a:off x="1669181" y="2825510"/>
              <a:ext cx="14021" cy="18738"/>
            </a:xfrm>
            <a:prstGeom prst="rect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673" name="Straight Connector 672">
              <a:extLst>
                <a:ext uri="{FF2B5EF4-FFF2-40B4-BE49-F238E27FC236}">
                  <a16:creationId xmlns:a16="http://schemas.microsoft.com/office/drawing/2014/main" id="{4E94C3BC-0FE1-4D54-85C4-E46C575A2A49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H="1">
              <a:off x="1675798" y="2826125"/>
              <a:ext cx="0" cy="18123"/>
            </a:xfrm>
            <a:prstGeom prst="line">
              <a:avLst/>
            </a:prstGeom>
            <a:solidFill>
              <a:srgbClr val="996600"/>
            </a:solidFill>
            <a:ln w="6350" cap="flat" cmpd="sng" algn="ctr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63" name="Rectangle 662">
            <a:extLst>
              <a:ext uri="{FF2B5EF4-FFF2-40B4-BE49-F238E27FC236}">
                <a16:creationId xmlns:a16="http://schemas.microsoft.com/office/drawing/2014/main" id="{9358670C-2CA1-49ED-8377-AC77FEC54A85}"/>
              </a:ext>
            </a:extLst>
          </p:cNvPr>
          <p:cNvSpPr/>
          <p:nvPr/>
        </p:nvSpPr>
        <p:spPr bwMode="auto">
          <a:xfrm rot="16200000" flipH="1">
            <a:off x="1822451" y="2757489"/>
            <a:ext cx="76200" cy="23177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64" name="Rectangle 663">
            <a:extLst>
              <a:ext uri="{FF2B5EF4-FFF2-40B4-BE49-F238E27FC236}">
                <a16:creationId xmlns:a16="http://schemas.microsoft.com/office/drawing/2014/main" id="{71D72FB8-EED0-4BBE-9046-E02BB390E11A}"/>
              </a:ext>
            </a:extLst>
          </p:cNvPr>
          <p:cNvSpPr/>
          <p:nvPr/>
        </p:nvSpPr>
        <p:spPr bwMode="auto">
          <a:xfrm rot="16200000" flipH="1">
            <a:off x="1854996" y="2539207"/>
            <a:ext cx="39687" cy="158750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14315" name="Picture 664">
            <a:extLst>
              <a:ext uri="{FF2B5EF4-FFF2-40B4-BE49-F238E27FC236}">
                <a16:creationId xmlns:a16="http://schemas.microsoft.com/office/drawing/2014/main" id="{7EEDF332-69B3-49C8-853F-32341B22B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2865438"/>
            <a:ext cx="8255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5EAA08E-7B0A-426C-BA15-E0292D482AA4}"/>
              </a:ext>
            </a:extLst>
          </p:cNvPr>
          <p:cNvGrpSpPr/>
          <p:nvPr/>
        </p:nvGrpSpPr>
        <p:grpSpPr>
          <a:xfrm>
            <a:off x="2676525" y="1554164"/>
            <a:ext cx="258763" cy="298451"/>
            <a:chOff x="2676525" y="1554164"/>
            <a:chExt cx="258763" cy="298451"/>
          </a:xfrm>
        </p:grpSpPr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458E778B-3562-42B7-A3CD-F31998BD3FA4}"/>
                </a:ext>
              </a:extLst>
            </p:cNvPr>
            <p:cNvSpPr/>
            <p:nvPr/>
          </p:nvSpPr>
          <p:spPr bwMode="auto">
            <a:xfrm rot="5400000">
              <a:off x="2656682" y="1574008"/>
              <a:ext cx="298450" cy="258763"/>
            </a:xfrm>
            <a:prstGeom prst="rect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214628" name="Straight Connector 692">
              <a:extLst>
                <a:ext uri="{FF2B5EF4-FFF2-40B4-BE49-F238E27FC236}">
                  <a16:creationId xmlns:a16="http://schemas.microsoft.com/office/drawing/2014/main" id="{0AD5D07D-36CE-4A70-A026-BE8902F8BC1E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758325" y="1703310"/>
              <a:ext cx="95164" cy="159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29" name="Straight Connector 693">
              <a:extLst>
                <a:ext uri="{FF2B5EF4-FFF2-40B4-BE49-F238E27FC236}">
                  <a16:creationId xmlns:a16="http://schemas.microsoft.com/office/drawing/2014/main" id="{0FDEDE1C-B316-479E-908F-208545966B23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690500" y="1737399"/>
              <a:ext cx="100754" cy="126516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30" name="Straight Connector 694">
              <a:extLst>
                <a:ext uri="{FF2B5EF4-FFF2-40B4-BE49-F238E27FC236}">
                  <a16:creationId xmlns:a16="http://schemas.microsoft.com/office/drawing/2014/main" id="{E0DA8D66-DF72-473A-ACBF-F2D2167C148C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819879" y="1542033"/>
              <a:ext cx="100754" cy="126516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31" name="Straight Connector 695">
              <a:extLst>
                <a:ext uri="{FF2B5EF4-FFF2-40B4-BE49-F238E27FC236}">
                  <a16:creationId xmlns:a16="http://schemas.microsoft.com/office/drawing/2014/main" id="{F43B65B4-E52F-4F71-9663-52A56B35584F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2691200" y="1540880"/>
              <a:ext cx="101503" cy="128071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32" name="Straight Connector 696">
              <a:extLst>
                <a:ext uri="{FF2B5EF4-FFF2-40B4-BE49-F238E27FC236}">
                  <a16:creationId xmlns:a16="http://schemas.microsoft.com/office/drawing/2014/main" id="{3112A476-4B42-405D-9D55-A49CC14B1A57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2819279" y="1737828"/>
              <a:ext cx="101503" cy="128071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39B5A9-A185-4634-9AFE-879D72AF3C81}"/>
              </a:ext>
            </a:extLst>
          </p:cNvPr>
          <p:cNvGrpSpPr/>
          <p:nvPr/>
        </p:nvGrpSpPr>
        <p:grpSpPr>
          <a:xfrm>
            <a:off x="2679702" y="1884365"/>
            <a:ext cx="195263" cy="192087"/>
            <a:chOff x="2679702" y="1884365"/>
            <a:chExt cx="195263" cy="192087"/>
          </a:xfrm>
        </p:grpSpPr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FC562E48-BD04-4EE2-944E-D7324DCBF254}"/>
                </a:ext>
              </a:extLst>
            </p:cNvPr>
            <p:cNvSpPr/>
            <p:nvPr/>
          </p:nvSpPr>
          <p:spPr bwMode="auto">
            <a:xfrm rot="10800000">
              <a:off x="2679702" y="1884365"/>
              <a:ext cx="195263" cy="192087"/>
            </a:xfrm>
            <a:prstGeom prst="rect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214622" name="Straight Connector 686">
              <a:extLst>
                <a:ext uri="{FF2B5EF4-FFF2-40B4-BE49-F238E27FC236}">
                  <a16:creationId xmlns:a16="http://schemas.microsoft.com/office/drawing/2014/main" id="{C14849E4-2DFE-40CE-B051-D97F0EFE6032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2746203" y="1980349"/>
              <a:ext cx="62261" cy="118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23" name="Straight Connector 687">
              <a:extLst>
                <a:ext uri="{FF2B5EF4-FFF2-40B4-BE49-F238E27FC236}">
                  <a16:creationId xmlns:a16="http://schemas.microsoft.com/office/drawing/2014/main" id="{797C9F54-9CFA-45AD-8CED-98FEFF06906B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2680736" y="1885176"/>
              <a:ext cx="65919" cy="93916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24" name="Straight Connector 688">
              <a:extLst>
                <a:ext uri="{FF2B5EF4-FFF2-40B4-BE49-F238E27FC236}">
                  <a16:creationId xmlns:a16="http://schemas.microsoft.com/office/drawing/2014/main" id="{81AA4A40-183F-4CE4-9665-EF6E5A923AC8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2808556" y="1981219"/>
              <a:ext cx="65919" cy="93916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25" name="Straight Connector 689">
              <a:extLst>
                <a:ext uri="{FF2B5EF4-FFF2-40B4-BE49-F238E27FC236}">
                  <a16:creationId xmlns:a16="http://schemas.microsoft.com/office/drawing/2014/main" id="{6AA9D44E-68B0-4A81-B90C-55559A86F6CA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V="1">
              <a:off x="2808556" y="1885397"/>
              <a:ext cx="66409" cy="95070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26" name="Straight Connector 690">
              <a:extLst>
                <a:ext uri="{FF2B5EF4-FFF2-40B4-BE49-F238E27FC236}">
                  <a16:creationId xmlns:a16="http://schemas.microsoft.com/office/drawing/2014/main" id="{FB6AA038-7C89-4EB4-96AA-338300AAA05A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V="1">
              <a:off x="2679702" y="1980473"/>
              <a:ext cx="66409" cy="95070"/>
            </a:xfrm>
            <a:prstGeom prst="line">
              <a:avLst/>
            </a:prstGeom>
            <a:noFill/>
            <a:ln w="25400" algn="ctr">
              <a:solidFill>
                <a:srgbClr val="1C1C1C"/>
              </a:solidFill>
              <a:bevel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85" name="Rectangle 684">
            <a:extLst>
              <a:ext uri="{FF2B5EF4-FFF2-40B4-BE49-F238E27FC236}">
                <a16:creationId xmlns:a16="http://schemas.microsoft.com/office/drawing/2014/main" id="{6929F5FC-3F6D-42EC-9811-17620E17D199}"/>
              </a:ext>
            </a:extLst>
          </p:cNvPr>
          <p:cNvSpPr/>
          <p:nvPr/>
        </p:nvSpPr>
        <p:spPr bwMode="auto">
          <a:xfrm rot="5400000">
            <a:off x="2499519" y="1872458"/>
            <a:ext cx="122238" cy="2127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699" name="Straight Connector 698">
            <a:extLst>
              <a:ext uri="{FF2B5EF4-FFF2-40B4-BE49-F238E27FC236}">
                <a16:creationId xmlns:a16="http://schemas.microsoft.com/office/drawing/2014/main" id="{151BA05A-0BEE-4B7D-96C1-F8C773F12DE6}"/>
              </a:ext>
            </a:extLst>
          </p:cNvPr>
          <p:cNvCxnSpPr>
            <a:cxnSpLocks/>
          </p:cNvCxnSpPr>
          <p:nvPr/>
        </p:nvCxnSpPr>
        <p:spPr>
          <a:xfrm rot="5400000" flipV="1">
            <a:off x="4271963" y="2432050"/>
            <a:ext cx="3021012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BB0D3091-0E6F-49A2-8104-B6A683735E89}"/>
              </a:ext>
            </a:extLst>
          </p:cNvPr>
          <p:cNvCxnSpPr>
            <a:cxnSpLocks/>
          </p:cNvCxnSpPr>
          <p:nvPr/>
        </p:nvCxnSpPr>
        <p:spPr>
          <a:xfrm rot="5400000">
            <a:off x="4306889" y="2432051"/>
            <a:ext cx="30194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4B600B75-5AF3-4871-975C-2BA9D49C910A}"/>
              </a:ext>
            </a:extLst>
          </p:cNvPr>
          <p:cNvGrpSpPr/>
          <p:nvPr/>
        </p:nvGrpSpPr>
        <p:grpSpPr>
          <a:xfrm>
            <a:off x="8434387" y="1660525"/>
            <a:ext cx="520701" cy="492125"/>
            <a:chOff x="8434387" y="1660525"/>
            <a:chExt cx="520701" cy="492125"/>
          </a:xfrm>
        </p:grpSpPr>
        <p:grpSp>
          <p:nvGrpSpPr>
            <p:cNvPr id="214606" name="Group 703">
              <a:extLst>
                <a:ext uri="{FF2B5EF4-FFF2-40B4-BE49-F238E27FC236}">
                  <a16:creationId xmlns:a16="http://schemas.microsoft.com/office/drawing/2014/main" id="{446D0494-CC7E-4C08-BE2D-4C144E2D277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8656974" y="1893530"/>
              <a:ext cx="298114" cy="259120"/>
              <a:chOff x="4111871" y="1600200"/>
              <a:chExt cx="2710877" cy="1868874"/>
            </a:xfrm>
          </p:grpSpPr>
          <p:sp>
            <p:nvSpPr>
              <p:cNvPr id="713" name="Rectangle 712">
                <a:extLst>
                  <a:ext uri="{FF2B5EF4-FFF2-40B4-BE49-F238E27FC236}">
                    <a16:creationId xmlns:a16="http://schemas.microsoft.com/office/drawing/2014/main" id="{AC782CF8-E732-4646-904E-9FAE4EAD5C09}"/>
                  </a:ext>
                </a:extLst>
              </p:cNvPr>
              <p:cNvSpPr/>
              <p:nvPr/>
            </p:nvSpPr>
            <p:spPr bwMode="auto">
              <a:xfrm>
                <a:off x="4111871" y="1691797"/>
                <a:ext cx="2713932" cy="1866292"/>
              </a:xfrm>
              <a:prstGeom prst="rect">
                <a:avLst/>
              </a:prstGeom>
              <a:solidFill>
                <a:srgbClr val="99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45720" rIns="45720" anchor="ctr"/>
              <a:lstStyle/>
              <a:p>
                <a:pPr algn="ctr">
                  <a:defRPr/>
                </a:pPr>
                <a:endParaRPr lang="en-US" b="1" dirty="0">
                  <a:solidFill>
                    <a:srgbClr val="FFFFFF"/>
                  </a:solidFill>
                  <a:latin typeface="Century Gothic"/>
                </a:endParaRPr>
              </a:p>
            </p:txBody>
          </p:sp>
          <p:cxnSp>
            <p:nvCxnSpPr>
              <p:cNvPr id="214616" name="Straight Connector 713">
                <a:extLst>
                  <a:ext uri="{FF2B5EF4-FFF2-40B4-BE49-F238E27FC236}">
                    <a16:creationId xmlns:a16="http://schemas.microsoft.com/office/drawing/2014/main" id="{BA1194F9-AF36-48E6-859B-5B359AAE1E8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035115" y="2534063"/>
                <a:ext cx="864389" cy="1149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617" name="Straight Connector 714">
                <a:extLst>
                  <a:ext uri="{FF2B5EF4-FFF2-40B4-BE49-F238E27FC236}">
                    <a16:creationId xmlns:a16="http://schemas.microsoft.com/office/drawing/2014/main" id="{750B8189-D9FC-4BAE-8DD0-D2918D9D9C4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93225" y="2547441"/>
                <a:ext cx="915164" cy="913738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618" name="Straight Connector 715">
                <a:extLst>
                  <a:ext uri="{FF2B5EF4-FFF2-40B4-BE49-F238E27FC236}">
                    <a16:creationId xmlns:a16="http://schemas.microsoft.com/office/drawing/2014/main" id="{57C14BF9-0A12-47C1-8AD3-377185FEAC2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18675" y="1613016"/>
                <a:ext cx="915164" cy="913738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619" name="Straight Connector 716">
                <a:extLst>
                  <a:ext uri="{FF2B5EF4-FFF2-40B4-BE49-F238E27FC236}">
                    <a16:creationId xmlns:a16="http://schemas.microsoft.com/office/drawing/2014/main" id="{F6B83659-4444-4036-94F1-A9F8BBBBDAC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111871" y="2534063"/>
                <a:ext cx="921968" cy="924970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620" name="Straight Connector 717">
                <a:extLst>
                  <a:ext uri="{FF2B5EF4-FFF2-40B4-BE49-F238E27FC236}">
                    <a16:creationId xmlns:a16="http://schemas.microsoft.com/office/drawing/2014/main" id="{5A4A474D-1AD5-4F7B-944E-A7C73E1AE3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900780" y="1609035"/>
                <a:ext cx="921968" cy="924970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4607" name="Group 704">
              <a:extLst>
                <a:ext uri="{FF2B5EF4-FFF2-40B4-BE49-F238E27FC236}">
                  <a16:creationId xmlns:a16="http://schemas.microsoft.com/office/drawing/2014/main" id="{58DEC529-0722-43F5-8844-3A8791CA9C0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432762" y="1898593"/>
              <a:ext cx="194510" cy="191259"/>
              <a:chOff x="4111871" y="1600200"/>
              <a:chExt cx="2710877" cy="1868874"/>
            </a:xfrm>
          </p:grpSpPr>
          <p:sp>
            <p:nvSpPr>
              <p:cNvPr id="707" name="Rectangle 706">
                <a:extLst>
                  <a:ext uri="{FF2B5EF4-FFF2-40B4-BE49-F238E27FC236}">
                    <a16:creationId xmlns:a16="http://schemas.microsoft.com/office/drawing/2014/main" id="{2D4D6271-D958-4D56-9876-83C1AC58A4C3}"/>
                  </a:ext>
                </a:extLst>
              </p:cNvPr>
              <p:cNvSpPr/>
              <p:nvPr/>
            </p:nvSpPr>
            <p:spPr bwMode="auto">
              <a:xfrm>
                <a:off x="4210670" y="1600200"/>
                <a:ext cx="2699240" cy="1861457"/>
              </a:xfrm>
              <a:prstGeom prst="rect">
                <a:avLst/>
              </a:prstGeom>
              <a:solidFill>
                <a:srgbClr val="99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45720" rIns="45720" anchor="ctr"/>
              <a:lstStyle/>
              <a:p>
                <a:pPr algn="ctr">
                  <a:defRPr/>
                </a:pPr>
                <a:endParaRPr lang="en-US" b="1" dirty="0">
                  <a:solidFill>
                    <a:srgbClr val="FFFFFF"/>
                  </a:solidFill>
                  <a:latin typeface="Century Gothic"/>
                </a:endParaRPr>
              </a:p>
            </p:txBody>
          </p:sp>
          <p:cxnSp>
            <p:nvCxnSpPr>
              <p:cNvPr id="214610" name="Straight Connector 707">
                <a:extLst>
                  <a:ext uri="{FF2B5EF4-FFF2-40B4-BE49-F238E27FC236}">
                    <a16:creationId xmlns:a16="http://schemas.microsoft.com/office/drawing/2014/main" id="{A8AEF9CD-48A5-4E00-A0DB-D58F782615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035115" y="2534063"/>
                <a:ext cx="864389" cy="1149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611" name="Straight Connector 708">
                <a:extLst>
                  <a:ext uri="{FF2B5EF4-FFF2-40B4-BE49-F238E27FC236}">
                    <a16:creationId xmlns:a16="http://schemas.microsoft.com/office/drawing/2014/main" id="{AAADFF92-24D7-4896-AD43-8BD32EC1239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93225" y="2547441"/>
                <a:ext cx="915164" cy="913738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612" name="Straight Connector 709">
                <a:extLst>
                  <a:ext uri="{FF2B5EF4-FFF2-40B4-BE49-F238E27FC236}">
                    <a16:creationId xmlns:a16="http://schemas.microsoft.com/office/drawing/2014/main" id="{E61F7679-671B-42DC-87EF-EC7C8F288C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18675" y="1613016"/>
                <a:ext cx="915164" cy="913738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613" name="Straight Connector 710">
                <a:extLst>
                  <a:ext uri="{FF2B5EF4-FFF2-40B4-BE49-F238E27FC236}">
                    <a16:creationId xmlns:a16="http://schemas.microsoft.com/office/drawing/2014/main" id="{9EE4DE8D-7D69-4FE7-9A7F-FC6B6AD59D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111871" y="2534063"/>
                <a:ext cx="921968" cy="924970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614" name="Straight Connector 711">
                <a:extLst>
                  <a:ext uri="{FF2B5EF4-FFF2-40B4-BE49-F238E27FC236}">
                    <a16:creationId xmlns:a16="http://schemas.microsoft.com/office/drawing/2014/main" id="{511BB652-72EF-4388-85AA-106F7E1556F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900780" y="1609035"/>
                <a:ext cx="921968" cy="924970"/>
              </a:xfrm>
              <a:prstGeom prst="line">
                <a:avLst/>
              </a:prstGeom>
              <a:noFill/>
              <a:ln w="25400" algn="ctr">
                <a:solidFill>
                  <a:srgbClr val="1C1C1C"/>
                </a:solidFill>
                <a:bevel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0DC4A6EC-9BD6-46E0-B99D-F4506DEBB9D0}"/>
                </a:ext>
              </a:extLst>
            </p:cNvPr>
            <p:cNvSpPr/>
            <p:nvPr/>
          </p:nvSpPr>
          <p:spPr bwMode="auto">
            <a:xfrm rot="10800000">
              <a:off x="8469313" y="1660525"/>
              <a:ext cx="123825" cy="227013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</p:grpSp>
      <p:sp>
        <p:nvSpPr>
          <p:cNvPr id="703" name="Oval 702">
            <a:extLst>
              <a:ext uri="{FF2B5EF4-FFF2-40B4-BE49-F238E27FC236}">
                <a16:creationId xmlns:a16="http://schemas.microsoft.com/office/drawing/2014/main" id="{CCBAB12C-D300-4012-B545-1F16576DF42E}"/>
              </a:ext>
            </a:extLst>
          </p:cNvPr>
          <p:cNvSpPr/>
          <p:nvPr/>
        </p:nvSpPr>
        <p:spPr bwMode="auto">
          <a:xfrm>
            <a:off x="8770940" y="2193927"/>
            <a:ext cx="92075" cy="93663"/>
          </a:xfrm>
          <a:prstGeom prst="ellipse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61A31D6-2712-4B35-B190-6ED7F0ECB834}"/>
              </a:ext>
            </a:extLst>
          </p:cNvPr>
          <p:cNvGrpSpPr/>
          <p:nvPr/>
        </p:nvGrpSpPr>
        <p:grpSpPr>
          <a:xfrm>
            <a:off x="7145400" y="1812469"/>
            <a:ext cx="284696" cy="328340"/>
            <a:chOff x="7145400" y="1812469"/>
            <a:chExt cx="284696" cy="328340"/>
          </a:xfrm>
        </p:grpSpPr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DDC4A8B7-A192-447E-BC9D-6F2CD0B16E8E}"/>
                </a:ext>
              </a:extLst>
            </p:cNvPr>
            <p:cNvSpPr/>
            <p:nvPr/>
          </p:nvSpPr>
          <p:spPr bwMode="auto">
            <a:xfrm rot="5400000">
              <a:off x="7123933" y="1834291"/>
              <a:ext cx="327630" cy="284696"/>
            </a:xfrm>
            <a:prstGeom prst="rect">
              <a:avLst/>
            </a:prstGeom>
            <a:solidFill>
              <a:srgbClr val="CC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731" name="Straight Connector 730">
              <a:extLst>
                <a:ext uri="{FF2B5EF4-FFF2-40B4-BE49-F238E27FC236}">
                  <a16:creationId xmlns:a16="http://schemas.microsoft.com/office/drawing/2014/main" id="{41B38430-D317-4996-8002-A3480900079D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235401" y="1976551"/>
              <a:ext cx="104694" cy="175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732" name="Straight Connector 731">
              <a:extLst>
                <a:ext uri="{FF2B5EF4-FFF2-40B4-BE49-F238E27FC236}">
                  <a16:creationId xmlns:a16="http://schemas.microsoft.com/office/drawing/2014/main" id="{25419A39-E09D-41C7-847F-13C1BCF30115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160778" y="2014050"/>
              <a:ext cx="110844" cy="139195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733" name="Straight Connector 732">
              <a:extLst>
                <a:ext uri="{FF2B5EF4-FFF2-40B4-BE49-F238E27FC236}">
                  <a16:creationId xmlns:a16="http://schemas.microsoft.com/office/drawing/2014/main" id="{FAC06C74-9AE6-4FF8-9E51-B650CACCF923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303124" y="1799118"/>
              <a:ext cx="110844" cy="139195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734" name="Straight Connector 733">
              <a:extLst>
                <a:ext uri="{FF2B5EF4-FFF2-40B4-BE49-F238E27FC236}">
                  <a16:creationId xmlns:a16="http://schemas.microsoft.com/office/drawing/2014/main" id="{643A03AB-23A2-48AC-91BC-0CE91115B41D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7161548" y="1797850"/>
              <a:ext cx="111668" cy="140906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735" name="Straight Connector 734">
              <a:extLst>
                <a:ext uri="{FF2B5EF4-FFF2-40B4-BE49-F238E27FC236}">
                  <a16:creationId xmlns:a16="http://schemas.microsoft.com/office/drawing/2014/main" id="{D669C5ED-F58F-4E49-9D4B-CCBB60FD2B24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7302463" y="2014522"/>
              <a:ext cx="111668" cy="140906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697FB3-828D-4665-B00E-5D92DABF734E}"/>
              </a:ext>
            </a:extLst>
          </p:cNvPr>
          <p:cNvGrpSpPr/>
          <p:nvPr/>
        </p:nvGrpSpPr>
        <p:grpSpPr>
          <a:xfrm>
            <a:off x="6969372" y="1877524"/>
            <a:ext cx="181149" cy="186567"/>
            <a:chOff x="6969372" y="1877524"/>
            <a:chExt cx="181149" cy="186567"/>
          </a:xfrm>
        </p:grpSpPr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341A1E2B-62A0-417F-9CB3-EC14D04DFD31}"/>
                </a:ext>
              </a:extLst>
            </p:cNvPr>
            <p:cNvSpPr/>
            <p:nvPr/>
          </p:nvSpPr>
          <p:spPr bwMode="auto">
            <a:xfrm rot="10800000">
              <a:off x="6969568" y="1877524"/>
              <a:ext cx="180758" cy="186567"/>
            </a:xfrm>
            <a:prstGeom prst="rect">
              <a:avLst/>
            </a:prstGeom>
            <a:solidFill>
              <a:srgbClr val="CC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192985E9-98CC-4F97-BB20-95806AC46E55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7031066" y="1970750"/>
              <a:ext cx="57761" cy="115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id="{D5062FE7-465B-4000-9E72-0E28855748A1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970332" y="1878312"/>
              <a:ext cx="61154" cy="91217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727" name="Straight Connector 726">
              <a:extLst>
                <a:ext uri="{FF2B5EF4-FFF2-40B4-BE49-F238E27FC236}">
                  <a16:creationId xmlns:a16="http://schemas.microsoft.com/office/drawing/2014/main" id="{5A17353A-A0A4-4357-A7E3-BE94794A33FD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7088912" y="1971594"/>
              <a:ext cx="61154" cy="91217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728" name="Straight Connector 727">
              <a:extLst>
                <a:ext uri="{FF2B5EF4-FFF2-40B4-BE49-F238E27FC236}">
                  <a16:creationId xmlns:a16="http://schemas.microsoft.com/office/drawing/2014/main" id="{DA6D9417-541E-4A38-AE43-0BF5D8F76ADC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V="1">
              <a:off x="7088912" y="1878526"/>
              <a:ext cx="61609" cy="92338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  <p:cxnSp>
          <p:nvCxnSpPr>
            <p:cNvPr id="729" name="Straight Connector 728">
              <a:extLst>
                <a:ext uri="{FF2B5EF4-FFF2-40B4-BE49-F238E27FC236}">
                  <a16:creationId xmlns:a16="http://schemas.microsoft.com/office/drawing/2014/main" id="{8B474642-7E4E-4FAB-9B3E-80491FDE2644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V="1">
              <a:off x="6969372" y="1970871"/>
              <a:ext cx="61609" cy="92338"/>
            </a:xfrm>
            <a:prstGeom prst="line">
              <a:avLst/>
            </a:prstGeom>
            <a:solidFill>
              <a:srgbClr val="CC3300"/>
            </a:solidFill>
            <a:ln w="25400" cap="flat" cmpd="sng" algn="ctr">
              <a:solidFill>
                <a:srgbClr val="1C1C1C"/>
              </a:solidFill>
              <a:prstDash val="solid"/>
              <a:bevel/>
              <a:headEnd type="none" w="lg" len="med"/>
              <a:tailEnd type="none" w="lg" len="med"/>
            </a:ln>
            <a:effectLst/>
          </p:spPr>
        </p:cxnSp>
      </p:grpSp>
      <p:sp>
        <p:nvSpPr>
          <p:cNvPr id="722" name="Rectangle 721">
            <a:extLst>
              <a:ext uri="{FF2B5EF4-FFF2-40B4-BE49-F238E27FC236}">
                <a16:creationId xmlns:a16="http://schemas.microsoft.com/office/drawing/2014/main" id="{C6E9A919-5977-426A-8D5E-798561D24A22}"/>
              </a:ext>
            </a:extLst>
          </p:cNvPr>
          <p:cNvSpPr/>
          <p:nvPr/>
        </p:nvSpPr>
        <p:spPr bwMode="auto">
          <a:xfrm rot="10800000">
            <a:off x="6994527" y="1703390"/>
            <a:ext cx="85725" cy="174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3" name="Rectangle 722">
            <a:extLst>
              <a:ext uri="{FF2B5EF4-FFF2-40B4-BE49-F238E27FC236}">
                <a16:creationId xmlns:a16="http://schemas.microsoft.com/office/drawing/2014/main" id="{75628067-AF3E-4DD8-8C90-EEE42997BDD3}"/>
              </a:ext>
            </a:extLst>
          </p:cNvPr>
          <p:cNvSpPr/>
          <p:nvPr/>
        </p:nvSpPr>
        <p:spPr bwMode="auto">
          <a:xfrm rot="10800000">
            <a:off x="7248525" y="1701800"/>
            <a:ext cx="44450" cy="107950"/>
          </a:xfrm>
          <a:prstGeom prst="rect">
            <a:avLst/>
          </a:prstGeom>
          <a:blipFill dpi="0"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9FB711-376B-4F47-8C95-258A3E7E46AD}"/>
              </a:ext>
            </a:extLst>
          </p:cNvPr>
          <p:cNvGrpSpPr/>
          <p:nvPr/>
        </p:nvGrpSpPr>
        <p:grpSpPr>
          <a:xfrm>
            <a:off x="7469188" y="4986340"/>
            <a:ext cx="334962" cy="415925"/>
            <a:chOff x="7469188" y="4986340"/>
            <a:chExt cx="334962" cy="415925"/>
          </a:xfrm>
        </p:grpSpPr>
        <p:sp>
          <p:nvSpPr>
            <p:cNvPr id="739" name="Rectangle 738">
              <a:extLst>
                <a:ext uri="{FF2B5EF4-FFF2-40B4-BE49-F238E27FC236}">
                  <a16:creationId xmlns:a16="http://schemas.microsoft.com/office/drawing/2014/main" id="{863AD3FD-1C8F-4AC5-B23F-AA81883111AF}"/>
                </a:ext>
              </a:extLst>
            </p:cNvPr>
            <p:cNvSpPr/>
            <p:nvPr/>
          </p:nvSpPr>
          <p:spPr bwMode="auto">
            <a:xfrm>
              <a:off x="7469188" y="4986340"/>
              <a:ext cx="334962" cy="320675"/>
            </a:xfrm>
            <a:prstGeom prst="rect">
              <a:avLst/>
            </a:prstGeom>
            <a:solidFill>
              <a:srgbClr val="292929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740" name="Rectangle 739">
              <a:extLst>
                <a:ext uri="{FF2B5EF4-FFF2-40B4-BE49-F238E27FC236}">
                  <a16:creationId xmlns:a16="http://schemas.microsoft.com/office/drawing/2014/main" id="{546ACCBF-76BD-4C92-9D58-1F113B5A1FC4}"/>
                </a:ext>
              </a:extLst>
            </p:cNvPr>
            <p:cNvSpPr/>
            <p:nvPr/>
          </p:nvSpPr>
          <p:spPr bwMode="auto">
            <a:xfrm>
              <a:off x="7469188" y="5305427"/>
              <a:ext cx="166687" cy="96838"/>
            </a:xfrm>
            <a:prstGeom prst="rect">
              <a:avLst/>
            </a:prstGeom>
            <a:solidFill>
              <a:srgbClr val="292929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214595" name="Straight Connector 740">
              <a:extLst>
                <a:ext uri="{FF2B5EF4-FFF2-40B4-BE49-F238E27FC236}">
                  <a16:creationId xmlns:a16="http://schemas.microsoft.com/office/drawing/2014/main" id="{C9E613DF-787E-472A-95A5-EDFE8CEE362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69188" y="5361292"/>
              <a:ext cx="58592" cy="40418"/>
            </a:xfrm>
            <a:prstGeom prst="line">
              <a:avLst/>
            </a:prstGeom>
            <a:noFill/>
            <a:ln w="3175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596" name="Straight Connector 741">
              <a:extLst>
                <a:ext uri="{FF2B5EF4-FFF2-40B4-BE49-F238E27FC236}">
                  <a16:creationId xmlns:a16="http://schemas.microsoft.com/office/drawing/2014/main" id="{9FD980DB-7AFC-4194-B374-DD3D1876BC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71864" y="5361292"/>
              <a:ext cx="64143" cy="40845"/>
            </a:xfrm>
            <a:prstGeom prst="line">
              <a:avLst/>
            </a:prstGeom>
            <a:noFill/>
            <a:ln w="3175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597" name="Straight Connector 742">
              <a:extLst>
                <a:ext uri="{FF2B5EF4-FFF2-40B4-BE49-F238E27FC236}">
                  <a16:creationId xmlns:a16="http://schemas.microsoft.com/office/drawing/2014/main" id="{B913EBE0-44C0-45A8-BBBE-04777FA6978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24505" y="5360073"/>
              <a:ext cx="48949" cy="612"/>
            </a:xfrm>
            <a:prstGeom prst="line">
              <a:avLst/>
            </a:prstGeom>
            <a:noFill/>
            <a:ln w="3175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598" name="Straight Connector 743">
              <a:extLst>
                <a:ext uri="{FF2B5EF4-FFF2-40B4-BE49-F238E27FC236}">
                  <a16:creationId xmlns:a16="http://schemas.microsoft.com/office/drawing/2014/main" id="{77152F30-3EEB-4A31-889A-C17FD9B6965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70272" y="5250883"/>
              <a:ext cx="82192" cy="55186"/>
            </a:xfrm>
            <a:prstGeom prst="line">
              <a:avLst/>
            </a:prstGeom>
            <a:noFill/>
            <a:ln w="3175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599" name="Straight Connector 744">
              <a:extLst>
                <a:ext uri="{FF2B5EF4-FFF2-40B4-BE49-F238E27FC236}">
                  <a16:creationId xmlns:a16="http://schemas.microsoft.com/office/drawing/2014/main" id="{B6C2B26E-F4A2-4313-8325-8A18C5A1EF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59989" y="5253519"/>
              <a:ext cx="74447" cy="52287"/>
            </a:xfrm>
            <a:prstGeom prst="line">
              <a:avLst/>
            </a:prstGeom>
            <a:noFill/>
            <a:ln w="3175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00" name="Straight Connector 745">
              <a:extLst>
                <a:ext uri="{FF2B5EF4-FFF2-40B4-BE49-F238E27FC236}">
                  <a16:creationId xmlns:a16="http://schemas.microsoft.com/office/drawing/2014/main" id="{52E8A501-82BB-42E6-8597-B6E9F4C6594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55904" y="5053576"/>
              <a:ext cx="2780" cy="197976"/>
            </a:xfrm>
            <a:prstGeom prst="line">
              <a:avLst/>
            </a:prstGeom>
            <a:noFill/>
            <a:ln w="3175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01" name="Straight Connector 746">
              <a:extLst>
                <a:ext uri="{FF2B5EF4-FFF2-40B4-BE49-F238E27FC236}">
                  <a16:creationId xmlns:a16="http://schemas.microsoft.com/office/drawing/2014/main" id="{7837A8F8-5713-46EE-AC17-54A224393E1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476761" y="4989381"/>
              <a:ext cx="72219" cy="62342"/>
            </a:xfrm>
            <a:prstGeom prst="line">
              <a:avLst/>
            </a:prstGeom>
            <a:noFill/>
            <a:ln w="3175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02" name="Straight Connector 747">
              <a:extLst>
                <a:ext uri="{FF2B5EF4-FFF2-40B4-BE49-F238E27FC236}">
                  <a16:creationId xmlns:a16="http://schemas.microsoft.com/office/drawing/2014/main" id="{3E5E1FC2-06B0-4017-BACC-96ACBF0D14F0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565785" y="4992328"/>
              <a:ext cx="60995" cy="63818"/>
            </a:xfrm>
            <a:prstGeom prst="line">
              <a:avLst/>
            </a:prstGeom>
            <a:noFill/>
            <a:ln w="3175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03" name="Straight Connector 748">
              <a:extLst>
                <a:ext uri="{FF2B5EF4-FFF2-40B4-BE49-F238E27FC236}">
                  <a16:creationId xmlns:a16="http://schemas.microsoft.com/office/drawing/2014/main" id="{10089BE9-0B12-4464-B035-1BE57967D49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635312" y="4986669"/>
              <a:ext cx="1390" cy="314926"/>
            </a:xfrm>
            <a:prstGeom prst="line">
              <a:avLst/>
            </a:prstGeom>
            <a:noFill/>
            <a:ln w="3175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04" name="Straight Connector 749">
              <a:extLst>
                <a:ext uri="{FF2B5EF4-FFF2-40B4-BE49-F238E27FC236}">
                  <a16:creationId xmlns:a16="http://schemas.microsoft.com/office/drawing/2014/main" id="{5E757E94-2A60-4BD8-9B8F-1809B4614C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75820" y="5306418"/>
              <a:ext cx="158615" cy="0"/>
            </a:xfrm>
            <a:prstGeom prst="line">
              <a:avLst/>
            </a:prstGeom>
            <a:noFill/>
            <a:ln w="3175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605" name="Straight Connector 750">
              <a:extLst>
                <a:ext uri="{FF2B5EF4-FFF2-40B4-BE49-F238E27FC236}">
                  <a16:creationId xmlns:a16="http://schemas.microsoft.com/office/drawing/2014/main" id="{BC0E86E8-0077-4EF3-98F9-F3EE9918F399}"/>
                </a:ext>
              </a:extLst>
            </p:cNvPr>
            <p:cNvCxnSpPr>
              <a:cxnSpLocks/>
              <a:endCxn id="740" idx="0"/>
            </p:cNvCxnSpPr>
            <p:nvPr/>
          </p:nvCxnSpPr>
          <p:spPr bwMode="auto">
            <a:xfrm flipV="1">
              <a:off x="7552464" y="5305115"/>
              <a:ext cx="0" cy="54135"/>
            </a:xfrm>
            <a:prstGeom prst="line">
              <a:avLst/>
            </a:prstGeom>
            <a:noFill/>
            <a:ln w="3175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8" name="Rectangle 737">
            <a:extLst>
              <a:ext uri="{FF2B5EF4-FFF2-40B4-BE49-F238E27FC236}">
                <a16:creationId xmlns:a16="http://schemas.microsoft.com/office/drawing/2014/main" id="{3FF62D75-B811-43C2-B7CD-501A9D10B9C6}"/>
              </a:ext>
            </a:extLst>
          </p:cNvPr>
          <p:cNvSpPr/>
          <p:nvPr/>
        </p:nvSpPr>
        <p:spPr bwMode="auto">
          <a:xfrm>
            <a:off x="7639050" y="5305425"/>
            <a:ext cx="122238" cy="31115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3538D4-259D-4348-AA78-ECF83B527757}"/>
              </a:ext>
            </a:extLst>
          </p:cNvPr>
          <p:cNvGrpSpPr/>
          <p:nvPr/>
        </p:nvGrpSpPr>
        <p:grpSpPr>
          <a:xfrm>
            <a:off x="6167440" y="5186363"/>
            <a:ext cx="300037" cy="203200"/>
            <a:chOff x="6167440" y="5186363"/>
            <a:chExt cx="300037" cy="203200"/>
          </a:xfrm>
        </p:grpSpPr>
        <p:sp>
          <p:nvSpPr>
            <p:cNvPr id="756" name="Rectangle 755">
              <a:extLst>
                <a:ext uri="{FF2B5EF4-FFF2-40B4-BE49-F238E27FC236}">
                  <a16:creationId xmlns:a16="http://schemas.microsoft.com/office/drawing/2014/main" id="{8CEA4706-6F50-4F6E-A7A7-ADF1F1500BDC}"/>
                </a:ext>
              </a:extLst>
            </p:cNvPr>
            <p:cNvSpPr/>
            <p:nvPr/>
          </p:nvSpPr>
          <p:spPr bwMode="auto">
            <a:xfrm>
              <a:off x="6167440" y="5186363"/>
              <a:ext cx="300037" cy="203200"/>
            </a:xfrm>
            <a:prstGeom prst="rect">
              <a:avLst/>
            </a:prstGeom>
            <a:solidFill>
              <a:srgbClr val="996633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214586" name="Straight Connector 756">
              <a:extLst>
                <a:ext uri="{FF2B5EF4-FFF2-40B4-BE49-F238E27FC236}">
                  <a16:creationId xmlns:a16="http://schemas.microsoft.com/office/drawing/2014/main" id="{BBF7A48C-C886-4A48-AAB2-86A363D240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68440" y="5192169"/>
              <a:ext cx="102811" cy="87189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587" name="Straight Connector 757">
              <a:extLst>
                <a:ext uri="{FF2B5EF4-FFF2-40B4-BE49-F238E27FC236}">
                  <a16:creationId xmlns:a16="http://schemas.microsoft.com/office/drawing/2014/main" id="{E0509E26-7CF7-47A3-BF08-C43F55E22A4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170012" y="5280523"/>
              <a:ext cx="103810" cy="107876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588" name="Straight Connector 758">
              <a:extLst>
                <a:ext uri="{FF2B5EF4-FFF2-40B4-BE49-F238E27FC236}">
                  <a16:creationId xmlns:a16="http://schemas.microsoft.com/office/drawing/2014/main" id="{F88FA72B-9E19-4BA1-BD08-16BBA56E19B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272129" y="5282811"/>
              <a:ext cx="95939" cy="189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589" name="Straight Connector 759">
              <a:extLst>
                <a:ext uri="{FF2B5EF4-FFF2-40B4-BE49-F238E27FC236}">
                  <a16:creationId xmlns:a16="http://schemas.microsoft.com/office/drawing/2014/main" id="{9C87824E-4834-4F50-B255-C934A89779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64290" y="5282811"/>
              <a:ext cx="101661" cy="102289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590" name="Straight Connector 760">
              <a:extLst>
                <a:ext uri="{FF2B5EF4-FFF2-40B4-BE49-F238E27FC236}">
                  <a16:creationId xmlns:a16="http://schemas.microsoft.com/office/drawing/2014/main" id="{53CDEE76-A07A-4D3C-BAFE-9EEED9DCBA9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368068" y="5190357"/>
              <a:ext cx="98646" cy="92454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2" name="Rectangle 761">
              <a:extLst>
                <a:ext uri="{FF2B5EF4-FFF2-40B4-BE49-F238E27FC236}">
                  <a16:creationId xmlns:a16="http://schemas.microsoft.com/office/drawing/2014/main" id="{FEFC9D3E-8F62-43C2-AE0F-6DA357672088}"/>
                </a:ext>
              </a:extLst>
            </p:cNvPr>
            <p:cNvSpPr/>
            <p:nvPr/>
          </p:nvSpPr>
          <p:spPr bwMode="auto">
            <a:xfrm>
              <a:off x="6300790" y="5335588"/>
              <a:ext cx="30162" cy="33337"/>
            </a:xfrm>
            <a:prstGeom prst="rect">
              <a:avLst/>
            </a:prstGeom>
            <a:solidFill>
              <a:srgbClr val="996633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214592" name="Straight Connector 762">
              <a:extLst>
                <a:ext uri="{FF2B5EF4-FFF2-40B4-BE49-F238E27FC236}">
                  <a16:creationId xmlns:a16="http://schemas.microsoft.com/office/drawing/2014/main" id="{8E11CA46-982C-4ADF-B890-A5CFEB41AF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15248" y="5335639"/>
              <a:ext cx="0" cy="32285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54" name="Rectangle 753">
            <a:extLst>
              <a:ext uri="{FF2B5EF4-FFF2-40B4-BE49-F238E27FC236}">
                <a16:creationId xmlns:a16="http://schemas.microsoft.com/office/drawing/2014/main" id="{034B47C7-CAEF-4781-80DD-66D6CEEE92BA}"/>
              </a:ext>
            </a:extLst>
          </p:cNvPr>
          <p:cNvSpPr/>
          <p:nvPr/>
        </p:nvSpPr>
        <p:spPr bwMode="auto">
          <a:xfrm>
            <a:off x="6451600" y="5191125"/>
            <a:ext cx="90488" cy="46355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55" name="Rectangle 754">
            <a:extLst>
              <a:ext uri="{FF2B5EF4-FFF2-40B4-BE49-F238E27FC236}">
                <a16:creationId xmlns:a16="http://schemas.microsoft.com/office/drawing/2014/main" id="{27FC70C7-EA99-4C90-A1FE-CB2835946280}"/>
              </a:ext>
            </a:extLst>
          </p:cNvPr>
          <p:cNvSpPr/>
          <p:nvPr/>
        </p:nvSpPr>
        <p:spPr bwMode="auto">
          <a:xfrm>
            <a:off x="6300790" y="5384800"/>
            <a:ext cx="39687" cy="158750"/>
          </a:xfrm>
          <a:prstGeom prst="rect">
            <a:avLst/>
          </a:prstGeom>
          <a:blipFill dpi="0"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4AB955-B895-4063-AE46-D4FD40C73BA2}"/>
              </a:ext>
            </a:extLst>
          </p:cNvPr>
          <p:cNvGrpSpPr/>
          <p:nvPr/>
        </p:nvGrpSpPr>
        <p:grpSpPr>
          <a:xfrm>
            <a:off x="6700840" y="5149850"/>
            <a:ext cx="458787" cy="279400"/>
            <a:chOff x="6700840" y="5149850"/>
            <a:chExt cx="458787" cy="279400"/>
          </a:xfrm>
        </p:grpSpPr>
        <p:sp>
          <p:nvSpPr>
            <p:cNvPr id="769" name="Rectangle 768">
              <a:extLst>
                <a:ext uri="{FF2B5EF4-FFF2-40B4-BE49-F238E27FC236}">
                  <a16:creationId xmlns:a16="http://schemas.microsoft.com/office/drawing/2014/main" id="{6E2BE74F-E36D-45A9-9442-DDA1CC31ADD8}"/>
                </a:ext>
              </a:extLst>
            </p:cNvPr>
            <p:cNvSpPr/>
            <p:nvPr/>
          </p:nvSpPr>
          <p:spPr bwMode="auto">
            <a:xfrm rot="16200000">
              <a:off x="6683378" y="5167312"/>
              <a:ext cx="279400" cy="244475"/>
            </a:xfrm>
            <a:prstGeom prst="rect">
              <a:avLst/>
            </a:prstGeom>
            <a:solidFill>
              <a:srgbClr val="9966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214576" name="Straight Connector 769">
              <a:extLst>
                <a:ext uri="{FF2B5EF4-FFF2-40B4-BE49-F238E27FC236}">
                  <a16:creationId xmlns:a16="http://schemas.microsoft.com/office/drawing/2014/main" id="{8416AA33-F307-4567-89AA-020CAC7EE145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6712539" y="5327882"/>
              <a:ext cx="95739" cy="105133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577" name="Straight Connector 770">
              <a:extLst>
                <a:ext uri="{FF2B5EF4-FFF2-40B4-BE49-F238E27FC236}">
                  <a16:creationId xmlns:a16="http://schemas.microsoft.com/office/drawing/2014/main" id="{4D6703D2-A219-45B5-8CE0-184176E5697C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831083" y="5313481"/>
              <a:ext cx="96670" cy="130078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578" name="Straight Connector 771">
              <a:extLst>
                <a:ext uri="{FF2B5EF4-FFF2-40B4-BE49-F238E27FC236}">
                  <a16:creationId xmlns:a16="http://schemas.microsoft.com/office/drawing/2014/main" id="{31AB6CC0-BE99-4902-AAB5-96E1A4B983D4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 flipV="1">
              <a:off x="6772581" y="5286978"/>
              <a:ext cx="89341" cy="227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579" name="Straight Connector 772">
              <a:extLst>
                <a:ext uri="{FF2B5EF4-FFF2-40B4-BE49-F238E27FC236}">
                  <a16:creationId xmlns:a16="http://schemas.microsoft.com/office/drawing/2014/main" id="{10B56F51-843F-4F8D-AC3F-F18CDBB81922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6831474" y="5136935"/>
              <a:ext cx="94669" cy="123341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580" name="Straight Connector 773">
              <a:extLst>
                <a:ext uri="{FF2B5EF4-FFF2-40B4-BE49-F238E27FC236}">
                  <a16:creationId xmlns:a16="http://schemas.microsoft.com/office/drawing/2014/main" id="{D7AC3328-4CFC-4728-9E34-E217A4CADC06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6715466" y="5140750"/>
              <a:ext cx="91861" cy="111482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5" name="Rectangle 774">
              <a:extLst>
                <a:ext uri="{FF2B5EF4-FFF2-40B4-BE49-F238E27FC236}">
                  <a16:creationId xmlns:a16="http://schemas.microsoft.com/office/drawing/2014/main" id="{3FA1C446-A70D-4B9A-BF91-B4986857B6DB}"/>
                </a:ext>
              </a:extLst>
            </p:cNvPr>
            <p:cNvSpPr/>
            <p:nvPr/>
          </p:nvSpPr>
          <p:spPr bwMode="auto">
            <a:xfrm rot="16200000">
              <a:off x="6810377" y="5367338"/>
              <a:ext cx="26987" cy="39688"/>
            </a:xfrm>
            <a:prstGeom prst="rect">
              <a:avLst/>
            </a:prstGeom>
            <a:solidFill>
              <a:srgbClr val="9966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cxnSp>
          <p:nvCxnSpPr>
            <p:cNvPr id="214582" name="Straight Connector 775">
              <a:extLst>
                <a:ext uri="{FF2B5EF4-FFF2-40B4-BE49-F238E27FC236}">
                  <a16:creationId xmlns:a16="http://schemas.microsoft.com/office/drawing/2014/main" id="{18ADAC51-9AD3-4778-A141-FA5D0EC37030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6821918" y="5376249"/>
              <a:ext cx="0" cy="38929"/>
            </a:xfrm>
            <a:prstGeom prst="line">
              <a:avLst/>
            </a:prstGeom>
            <a:noFill/>
            <a:ln w="6350" algn="ctr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7" name="Rectangle 776">
              <a:extLst>
                <a:ext uri="{FF2B5EF4-FFF2-40B4-BE49-F238E27FC236}">
                  <a16:creationId xmlns:a16="http://schemas.microsoft.com/office/drawing/2014/main" id="{8D06A1B5-A455-471C-924D-99202E77F012}"/>
                </a:ext>
              </a:extLst>
            </p:cNvPr>
            <p:cNvSpPr/>
            <p:nvPr/>
          </p:nvSpPr>
          <p:spPr bwMode="auto">
            <a:xfrm>
              <a:off x="6954840" y="5318125"/>
              <a:ext cx="103187" cy="58738"/>
            </a:xfrm>
            <a:prstGeom prst="rect">
              <a:avLst/>
            </a:prstGeom>
            <a:solidFill>
              <a:srgbClr val="996633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778" name="Rectangle 777">
              <a:extLst>
                <a:ext uri="{FF2B5EF4-FFF2-40B4-BE49-F238E27FC236}">
                  <a16:creationId xmlns:a16="http://schemas.microsoft.com/office/drawing/2014/main" id="{AEF7A8A3-EE40-476E-861D-E83422A09A8C}"/>
                </a:ext>
              </a:extLst>
            </p:cNvPr>
            <p:cNvSpPr/>
            <p:nvPr/>
          </p:nvSpPr>
          <p:spPr bwMode="auto">
            <a:xfrm>
              <a:off x="7056440" y="5149850"/>
              <a:ext cx="103187" cy="227013"/>
            </a:xfrm>
            <a:prstGeom prst="rect">
              <a:avLst/>
            </a:prstGeom>
            <a:solidFill>
              <a:srgbClr val="996633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/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latin typeface="Century Gothic"/>
              </a:endParaRPr>
            </a:p>
          </p:txBody>
        </p:sp>
      </p:grpSp>
      <p:sp>
        <p:nvSpPr>
          <p:cNvPr id="766" name="Oval 765">
            <a:extLst>
              <a:ext uri="{FF2B5EF4-FFF2-40B4-BE49-F238E27FC236}">
                <a16:creationId xmlns:a16="http://schemas.microsoft.com/office/drawing/2014/main" id="{C314F105-FEB2-4053-B80B-437E61DB9D2C}"/>
              </a:ext>
            </a:extLst>
          </p:cNvPr>
          <p:cNvSpPr/>
          <p:nvPr/>
        </p:nvSpPr>
        <p:spPr bwMode="auto">
          <a:xfrm>
            <a:off x="7048502" y="5057777"/>
            <a:ext cx="93663" cy="93663"/>
          </a:xfrm>
          <a:prstGeom prst="ellipse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67" name="Rectangle 766">
            <a:extLst>
              <a:ext uri="{FF2B5EF4-FFF2-40B4-BE49-F238E27FC236}">
                <a16:creationId xmlns:a16="http://schemas.microsoft.com/office/drawing/2014/main" id="{7293DAE3-64B9-4225-B67C-2D0EFB72DC5A}"/>
              </a:ext>
            </a:extLst>
          </p:cNvPr>
          <p:cNvSpPr/>
          <p:nvPr/>
        </p:nvSpPr>
        <p:spPr bwMode="auto">
          <a:xfrm>
            <a:off x="6937377" y="5380040"/>
            <a:ext cx="87313" cy="249237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68" name="Rectangle 767">
            <a:extLst>
              <a:ext uri="{FF2B5EF4-FFF2-40B4-BE49-F238E27FC236}">
                <a16:creationId xmlns:a16="http://schemas.microsoft.com/office/drawing/2014/main" id="{C5804F13-AAB4-49F9-A493-7622A98BFC31}"/>
              </a:ext>
            </a:extLst>
          </p:cNvPr>
          <p:cNvSpPr/>
          <p:nvPr/>
        </p:nvSpPr>
        <p:spPr bwMode="auto">
          <a:xfrm>
            <a:off x="6811965" y="5435600"/>
            <a:ext cx="39687" cy="82550"/>
          </a:xfrm>
          <a:prstGeom prst="rect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80" name="Rectangle 779">
            <a:extLst>
              <a:ext uri="{FF2B5EF4-FFF2-40B4-BE49-F238E27FC236}">
                <a16:creationId xmlns:a16="http://schemas.microsoft.com/office/drawing/2014/main" id="{D4ED413F-69B3-4789-A436-07936C66AED8}"/>
              </a:ext>
            </a:extLst>
          </p:cNvPr>
          <p:cNvSpPr/>
          <p:nvPr/>
        </p:nvSpPr>
        <p:spPr>
          <a:xfrm>
            <a:off x="2" y="441325"/>
            <a:ext cx="9224963" cy="58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81" name="Straight Connector 780">
            <a:extLst>
              <a:ext uri="{FF2B5EF4-FFF2-40B4-BE49-F238E27FC236}">
                <a16:creationId xmlns:a16="http://schemas.microsoft.com/office/drawing/2014/main" id="{0ED2A241-5B4C-404E-8EBF-C6723064F280}"/>
              </a:ext>
            </a:extLst>
          </p:cNvPr>
          <p:cNvCxnSpPr>
            <a:cxnSpLocks/>
          </p:cNvCxnSpPr>
          <p:nvPr/>
        </p:nvCxnSpPr>
        <p:spPr>
          <a:xfrm>
            <a:off x="-369888" y="482600"/>
            <a:ext cx="9051926" cy="190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" name="Straight Connector 781">
            <a:extLst>
              <a:ext uri="{FF2B5EF4-FFF2-40B4-BE49-F238E27FC236}">
                <a16:creationId xmlns:a16="http://schemas.microsoft.com/office/drawing/2014/main" id="{8AC97094-85AC-466D-BC01-710C1BE5407A}"/>
              </a:ext>
            </a:extLst>
          </p:cNvPr>
          <p:cNvCxnSpPr>
            <a:cxnSpLocks/>
          </p:cNvCxnSpPr>
          <p:nvPr/>
        </p:nvCxnSpPr>
        <p:spPr>
          <a:xfrm>
            <a:off x="-381000" y="984250"/>
            <a:ext cx="9175750" cy="79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Straight Connector 782">
            <a:extLst>
              <a:ext uri="{FF2B5EF4-FFF2-40B4-BE49-F238E27FC236}">
                <a16:creationId xmlns:a16="http://schemas.microsoft.com/office/drawing/2014/main" id="{E6510CEF-A63C-4FDE-B547-D371889F8F55}"/>
              </a:ext>
            </a:extLst>
          </p:cNvPr>
          <p:cNvCxnSpPr>
            <a:cxnSpLocks/>
            <a:stCxn id="780" idx="1"/>
            <a:endCxn id="780" idx="3"/>
          </p:cNvCxnSpPr>
          <p:nvPr/>
        </p:nvCxnSpPr>
        <p:spPr>
          <a:xfrm>
            <a:off x="2" y="733425"/>
            <a:ext cx="922496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4" name="Straight Connector 783">
            <a:extLst>
              <a:ext uri="{FF2B5EF4-FFF2-40B4-BE49-F238E27FC236}">
                <a16:creationId xmlns:a16="http://schemas.microsoft.com/office/drawing/2014/main" id="{315D2284-4F7D-4721-A024-CDB12C08BBA6}"/>
              </a:ext>
            </a:extLst>
          </p:cNvPr>
          <p:cNvCxnSpPr>
            <a:cxnSpLocks/>
          </p:cNvCxnSpPr>
          <p:nvPr/>
        </p:nvCxnSpPr>
        <p:spPr>
          <a:xfrm>
            <a:off x="-347663" y="742950"/>
            <a:ext cx="180498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5" name="Rectangle 784">
            <a:extLst>
              <a:ext uri="{FF2B5EF4-FFF2-40B4-BE49-F238E27FC236}">
                <a16:creationId xmlns:a16="http://schemas.microsoft.com/office/drawing/2014/main" id="{9AC280EF-D65B-4BB7-B6EB-E623ADDC12F1}"/>
              </a:ext>
            </a:extLst>
          </p:cNvPr>
          <p:cNvSpPr/>
          <p:nvPr/>
        </p:nvSpPr>
        <p:spPr>
          <a:xfrm>
            <a:off x="1338265" y="984252"/>
            <a:ext cx="84137" cy="41275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86" name="Rectangle 785">
            <a:extLst>
              <a:ext uri="{FF2B5EF4-FFF2-40B4-BE49-F238E27FC236}">
                <a16:creationId xmlns:a16="http://schemas.microsoft.com/office/drawing/2014/main" id="{A8AB174A-B7E8-4978-8EB4-EFB5BC6F316C}"/>
              </a:ext>
            </a:extLst>
          </p:cNvPr>
          <p:cNvSpPr/>
          <p:nvPr/>
        </p:nvSpPr>
        <p:spPr>
          <a:xfrm>
            <a:off x="1335090" y="444502"/>
            <a:ext cx="84137" cy="41275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14343" name="Straight Connector 842">
            <a:extLst>
              <a:ext uri="{FF2B5EF4-FFF2-40B4-BE49-F238E27FC236}">
                <a16:creationId xmlns:a16="http://schemas.microsoft.com/office/drawing/2014/main" id="{56D0170F-4C19-4FF5-822C-83F40A702C47}"/>
              </a:ext>
            </a:extLst>
          </p:cNvPr>
          <p:cNvCxnSpPr>
            <a:cxnSpLocks/>
          </p:cNvCxnSpPr>
          <p:nvPr/>
        </p:nvCxnSpPr>
        <p:spPr bwMode="auto">
          <a:xfrm>
            <a:off x="1939925" y="449263"/>
            <a:ext cx="0" cy="569912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44" name="Straight Connector 843">
            <a:extLst>
              <a:ext uri="{FF2B5EF4-FFF2-40B4-BE49-F238E27FC236}">
                <a16:creationId xmlns:a16="http://schemas.microsoft.com/office/drawing/2014/main" id="{EB7C74B1-E268-4DD9-A80E-245187686DAF}"/>
              </a:ext>
            </a:extLst>
          </p:cNvPr>
          <p:cNvCxnSpPr>
            <a:cxnSpLocks/>
          </p:cNvCxnSpPr>
          <p:nvPr/>
        </p:nvCxnSpPr>
        <p:spPr bwMode="auto">
          <a:xfrm>
            <a:off x="1892300" y="450852"/>
            <a:ext cx="0" cy="569913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45" name="Straight Connector 844">
            <a:extLst>
              <a:ext uri="{FF2B5EF4-FFF2-40B4-BE49-F238E27FC236}">
                <a16:creationId xmlns:a16="http://schemas.microsoft.com/office/drawing/2014/main" id="{70193FB2-E0C0-4EEE-B1E9-D9309C1365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90713" y="449265"/>
            <a:ext cx="50800" cy="52387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46" name="Straight Connector 845">
            <a:extLst>
              <a:ext uri="{FF2B5EF4-FFF2-40B4-BE49-F238E27FC236}">
                <a16:creationId xmlns:a16="http://schemas.microsoft.com/office/drawing/2014/main" id="{A9D01BE0-0F98-45C5-B7E3-81E0E3D358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90713" y="496890"/>
            <a:ext cx="50800" cy="52387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47" name="Straight Connector 846">
            <a:extLst>
              <a:ext uri="{FF2B5EF4-FFF2-40B4-BE49-F238E27FC236}">
                <a16:creationId xmlns:a16="http://schemas.microsoft.com/office/drawing/2014/main" id="{C2D120D0-ADD6-41C6-A7CB-ABF7EE6CA6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90713" y="544513"/>
            <a:ext cx="50800" cy="5080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48" name="Straight Connector 847">
            <a:extLst>
              <a:ext uri="{FF2B5EF4-FFF2-40B4-BE49-F238E27FC236}">
                <a16:creationId xmlns:a16="http://schemas.microsoft.com/office/drawing/2014/main" id="{BEE476D4-D50E-4255-94E4-BB77F783C4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90713" y="592138"/>
            <a:ext cx="50800" cy="5080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49" name="Straight Connector 848">
            <a:extLst>
              <a:ext uri="{FF2B5EF4-FFF2-40B4-BE49-F238E27FC236}">
                <a16:creationId xmlns:a16="http://schemas.microsoft.com/office/drawing/2014/main" id="{F35EACB5-07EB-407D-B2FB-EC7FC2B20E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90713" y="638175"/>
            <a:ext cx="50800" cy="523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50" name="Straight Connector 849">
            <a:extLst>
              <a:ext uri="{FF2B5EF4-FFF2-40B4-BE49-F238E27FC236}">
                <a16:creationId xmlns:a16="http://schemas.microsoft.com/office/drawing/2014/main" id="{D210F130-B0C1-4DCA-BDE1-6387B5CEB1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90713" y="685800"/>
            <a:ext cx="50800" cy="523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51" name="Straight Connector 850">
            <a:extLst>
              <a:ext uri="{FF2B5EF4-FFF2-40B4-BE49-F238E27FC236}">
                <a16:creationId xmlns:a16="http://schemas.microsoft.com/office/drawing/2014/main" id="{9CFFD411-84B2-4348-9D3D-44564A3FC4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90713" y="733425"/>
            <a:ext cx="50800" cy="523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52" name="Straight Connector 851">
            <a:extLst>
              <a:ext uri="{FF2B5EF4-FFF2-40B4-BE49-F238E27FC236}">
                <a16:creationId xmlns:a16="http://schemas.microsoft.com/office/drawing/2014/main" id="{14CE68B2-7528-45A2-AE80-F29977637E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90713" y="781050"/>
            <a:ext cx="50800" cy="5080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53" name="Straight Connector 852">
            <a:extLst>
              <a:ext uri="{FF2B5EF4-FFF2-40B4-BE49-F238E27FC236}">
                <a16:creationId xmlns:a16="http://schemas.microsoft.com/office/drawing/2014/main" id="{7D233969-8BE5-418A-B65D-307E6E6FE2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90713" y="828675"/>
            <a:ext cx="50800" cy="5080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54" name="Straight Connector 853">
            <a:extLst>
              <a:ext uri="{FF2B5EF4-FFF2-40B4-BE49-F238E27FC236}">
                <a16:creationId xmlns:a16="http://schemas.microsoft.com/office/drawing/2014/main" id="{0F477968-5EEE-4BF8-A459-92EF35217C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90713" y="874715"/>
            <a:ext cx="50800" cy="52387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55" name="Straight Connector 854">
            <a:extLst>
              <a:ext uri="{FF2B5EF4-FFF2-40B4-BE49-F238E27FC236}">
                <a16:creationId xmlns:a16="http://schemas.microsoft.com/office/drawing/2014/main" id="{37E32A52-F52E-4330-9EC0-9D119A633C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90713" y="922340"/>
            <a:ext cx="50800" cy="52387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1" name="Straight Connector 840">
            <a:extLst>
              <a:ext uri="{FF2B5EF4-FFF2-40B4-BE49-F238E27FC236}">
                <a16:creationId xmlns:a16="http://schemas.microsoft.com/office/drawing/2014/main" id="{EDDB77F3-CE5C-41F5-BC65-56D6E630AAAF}"/>
              </a:ext>
            </a:extLst>
          </p:cNvPr>
          <p:cNvCxnSpPr>
            <a:cxnSpLocks/>
          </p:cNvCxnSpPr>
          <p:nvPr/>
        </p:nvCxnSpPr>
        <p:spPr>
          <a:xfrm flipV="1">
            <a:off x="2424115" y="763590"/>
            <a:ext cx="6848475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2" name="Straight Connector 841">
            <a:extLst>
              <a:ext uri="{FF2B5EF4-FFF2-40B4-BE49-F238E27FC236}">
                <a16:creationId xmlns:a16="http://schemas.microsoft.com/office/drawing/2014/main" id="{6CD0D312-BB1A-437D-83CA-92FEB8351ADD}"/>
              </a:ext>
            </a:extLst>
          </p:cNvPr>
          <p:cNvCxnSpPr>
            <a:cxnSpLocks/>
          </p:cNvCxnSpPr>
          <p:nvPr/>
        </p:nvCxnSpPr>
        <p:spPr>
          <a:xfrm>
            <a:off x="2424113" y="719138"/>
            <a:ext cx="684371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3" name="Oval 792">
            <a:extLst>
              <a:ext uri="{FF2B5EF4-FFF2-40B4-BE49-F238E27FC236}">
                <a16:creationId xmlns:a16="http://schemas.microsoft.com/office/drawing/2014/main" id="{6BA18EA0-D0C3-4595-B708-8C8DAC4A6F19}"/>
              </a:ext>
            </a:extLst>
          </p:cNvPr>
          <p:cNvSpPr/>
          <p:nvPr/>
        </p:nvSpPr>
        <p:spPr bwMode="auto">
          <a:xfrm>
            <a:off x="3632202" y="381002"/>
            <a:ext cx="34925" cy="41275"/>
          </a:xfrm>
          <a:prstGeom prst="ellipse">
            <a:avLst/>
          </a:prstGeom>
          <a:solidFill>
            <a:srgbClr val="95D153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214359" name="Straight Connector 827">
            <a:extLst>
              <a:ext uri="{FF2B5EF4-FFF2-40B4-BE49-F238E27FC236}">
                <a16:creationId xmlns:a16="http://schemas.microsoft.com/office/drawing/2014/main" id="{86BB0A70-FB63-406A-9CED-E938BD69A7EF}"/>
              </a:ext>
            </a:extLst>
          </p:cNvPr>
          <p:cNvCxnSpPr>
            <a:cxnSpLocks/>
          </p:cNvCxnSpPr>
          <p:nvPr/>
        </p:nvCxnSpPr>
        <p:spPr bwMode="auto">
          <a:xfrm>
            <a:off x="2436813" y="449263"/>
            <a:ext cx="0" cy="569912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60" name="Straight Connector 828">
            <a:extLst>
              <a:ext uri="{FF2B5EF4-FFF2-40B4-BE49-F238E27FC236}">
                <a16:creationId xmlns:a16="http://schemas.microsoft.com/office/drawing/2014/main" id="{FCD50153-DCAC-4BA8-8358-1555AA6295E1}"/>
              </a:ext>
            </a:extLst>
          </p:cNvPr>
          <p:cNvCxnSpPr>
            <a:cxnSpLocks/>
          </p:cNvCxnSpPr>
          <p:nvPr/>
        </p:nvCxnSpPr>
        <p:spPr bwMode="auto">
          <a:xfrm>
            <a:off x="2390775" y="450852"/>
            <a:ext cx="0" cy="569913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61" name="Straight Connector 829">
            <a:extLst>
              <a:ext uri="{FF2B5EF4-FFF2-40B4-BE49-F238E27FC236}">
                <a16:creationId xmlns:a16="http://schemas.microsoft.com/office/drawing/2014/main" id="{FF29887F-918F-4416-B5CA-7804FCC9DC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9188" y="449265"/>
            <a:ext cx="49212" cy="52387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62" name="Straight Connector 830">
            <a:extLst>
              <a:ext uri="{FF2B5EF4-FFF2-40B4-BE49-F238E27FC236}">
                <a16:creationId xmlns:a16="http://schemas.microsoft.com/office/drawing/2014/main" id="{A92D077D-DEE5-4A44-B5C5-829EE2A199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9188" y="496890"/>
            <a:ext cx="49212" cy="52387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63" name="Straight Connector 831">
            <a:extLst>
              <a:ext uri="{FF2B5EF4-FFF2-40B4-BE49-F238E27FC236}">
                <a16:creationId xmlns:a16="http://schemas.microsoft.com/office/drawing/2014/main" id="{A818C5D6-DCC6-428F-B299-9193C4FD3F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9188" y="544513"/>
            <a:ext cx="49212" cy="5080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64" name="Straight Connector 832">
            <a:extLst>
              <a:ext uri="{FF2B5EF4-FFF2-40B4-BE49-F238E27FC236}">
                <a16:creationId xmlns:a16="http://schemas.microsoft.com/office/drawing/2014/main" id="{668DAFA0-CFEC-4C45-885C-100E3375FA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9188" y="590550"/>
            <a:ext cx="49212" cy="523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65" name="Straight Connector 833">
            <a:extLst>
              <a:ext uri="{FF2B5EF4-FFF2-40B4-BE49-F238E27FC236}">
                <a16:creationId xmlns:a16="http://schemas.microsoft.com/office/drawing/2014/main" id="{B79158FB-2AD3-4E6D-B7E9-C572F37147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9188" y="638175"/>
            <a:ext cx="49212" cy="523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66" name="Straight Connector 834">
            <a:extLst>
              <a:ext uri="{FF2B5EF4-FFF2-40B4-BE49-F238E27FC236}">
                <a16:creationId xmlns:a16="http://schemas.microsoft.com/office/drawing/2014/main" id="{24047D4E-B197-4AAB-9B07-B64821BA7C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9188" y="685800"/>
            <a:ext cx="49212" cy="523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67" name="Straight Connector 835">
            <a:extLst>
              <a:ext uri="{FF2B5EF4-FFF2-40B4-BE49-F238E27FC236}">
                <a16:creationId xmlns:a16="http://schemas.microsoft.com/office/drawing/2014/main" id="{97C7B19B-6F5B-4226-A50A-2AEEB6B153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9188" y="733425"/>
            <a:ext cx="49212" cy="523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68" name="Straight Connector 836">
            <a:extLst>
              <a:ext uri="{FF2B5EF4-FFF2-40B4-BE49-F238E27FC236}">
                <a16:creationId xmlns:a16="http://schemas.microsoft.com/office/drawing/2014/main" id="{02158136-4723-4C44-8448-43DB07296B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9188" y="781050"/>
            <a:ext cx="49212" cy="5080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69" name="Straight Connector 837">
            <a:extLst>
              <a:ext uri="{FF2B5EF4-FFF2-40B4-BE49-F238E27FC236}">
                <a16:creationId xmlns:a16="http://schemas.microsoft.com/office/drawing/2014/main" id="{C70944C5-9C3B-43C1-8248-8EE5DABAD5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9188" y="827090"/>
            <a:ext cx="49212" cy="52387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70" name="Straight Connector 838">
            <a:extLst>
              <a:ext uri="{FF2B5EF4-FFF2-40B4-BE49-F238E27FC236}">
                <a16:creationId xmlns:a16="http://schemas.microsoft.com/office/drawing/2014/main" id="{225EA08B-25EE-40D9-9EE6-E6774AF3D8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9188" y="874715"/>
            <a:ext cx="49212" cy="52387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71" name="Straight Connector 839">
            <a:extLst>
              <a:ext uri="{FF2B5EF4-FFF2-40B4-BE49-F238E27FC236}">
                <a16:creationId xmlns:a16="http://schemas.microsoft.com/office/drawing/2014/main" id="{6533D78E-7531-414F-8C7C-75C4FCC771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9188" y="922340"/>
            <a:ext cx="49212" cy="52387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4372" name="Picture 855">
            <a:extLst>
              <a:ext uri="{FF2B5EF4-FFF2-40B4-BE49-F238E27FC236}">
                <a16:creationId xmlns:a16="http://schemas.microsoft.com/office/drawing/2014/main" id="{B658A878-F899-4C8E-A77A-0B7CE8D7C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8411">
            <a:off x="995363" y="5695952"/>
            <a:ext cx="16033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E5B7849-8426-4E95-9D52-3582E292C3D4}"/>
              </a:ext>
            </a:extLst>
          </p:cNvPr>
          <p:cNvGrpSpPr/>
          <p:nvPr/>
        </p:nvGrpSpPr>
        <p:grpSpPr>
          <a:xfrm>
            <a:off x="1790879" y="5700996"/>
            <a:ext cx="1299975" cy="231352"/>
            <a:chOff x="1790879" y="5700996"/>
            <a:chExt cx="1299975" cy="231352"/>
          </a:xfrm>
        </p:grpSpPr>
        <p:sp>
          <p:nvSpPr>
            <p:cNvPr id="214531" name="Rectangle 208">
              <a:extLst>
                <a:ext uri="{FF2B5EF4-FFF2-40B4-BE49-F238E27FC236}">
                  <a16:creationId xmlns:a16="http://schemas.microsoft.com/office/drawing/2014/main" id="{1C3F64EF-981B-4DC9-A22E-1530481080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41496" y="5726102"/>
              <a:ext cx="17916" cy="21308"/>
            </a:xfrm>
            <a:prstGeom prst="rect">
              <a:avLst/>
            </a:prstGeom>
            <a:noFill/>
            <a:ln w="1409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532" name="Rectangle 207">
              <a:extLst>
                <a:ext uri="{FF2B5EF4-FFF2-40B4-BE49-F238E27FC236}">
                  <a16:creationId xmlns:a16="http://schemas.microsoft.com/office/drawing/2014/main" id="{22D94F80-4E20-4AFA-962A-6843D4FE4B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41496" y="5885933"/>
              <a:ext cx="17916" cy="21308"/>
            </a:xfrm>
            <a:prstGeom prst="rect">
              <a:avLst/>
            </a:prstGeom>
            <a:noFill/>
            <a:ln w="1409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533" name="Rectangle 206">
              <a:extLst>
                <a:ext uri="{FF2B5EF4-FFF2-40B4-BE49-F238E27FC236}">
                  <a16:creationId xmlns:a16="http://schemas.microsoft.com/office/drawing/2014/main" id="{969423B0-1941-428E-BF30-56851F574B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46630" y="5748900"/>
              <a:ext cx="28778" cy="42439"/>
            </a:xfrm>
            <a:prstGeom prst="rect">
              <a:avLst/>
            </a:prstGeom>
            <a:solidFill>
              <a:srgbClr val="D5D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534" name="Rectangle 205">
              <a:extLst>
                <a:ext uri="{FF2B5EF4-FFF2-40B4-BE49-F238E27FC236}">
                  <a16:creationId xmlns:a16="http://schemas.microsoft.com/office/drawing/2014/main" id="{CEC68ED2-AC6E-4F97-88F4-4B7B7E3428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46701" y="5841934"/>
              <a:ext cx="28637" cy="42439"/>
            </a:xfrm>
            <a:prstGeom prst="rect">
              <a:avLst/>
            </a:prstGeom>
            <a:solidFill>
              <a:srgbClr val="D5D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535" name="Rectangle 204">
              <a:extLst>
                <a:ext uri="{FF2B5EF4-FFF2-40B4-BE49-F238E27FC236}">
                  <a16:creationId xmlns:a16="http://schemas.microsoft.com/office/drawing/2014/main" id="{7D6FB9DB-3599-47EA-BD2F-86E2858D7F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84700" y="5750812"/>
              <a:ext cx="121742" cy="131578"/>
            </a:xfrm>
            <a:prstGeom prst="rect">
              <a:avLst/>
            </a:prstGeom>
            <a:noFill/>
            <a:ln w="10737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14536" name="Picture 203">
              <a:extLst>
                <a:ext uri="{FF2B5EF4-FFF2-40B4-BE49-F238E27FC236}">
                  <a16:creationId xmlns:a16="http://schemas.microsoft.com/office/drawing/2014/main" id="{54F199EE-98D8-4821-B50D-31A6E7087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18254" y="5783999"/>
              <a:ext cx="177746" cy="65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537" name="Freeform 202">
              <a:extLst>
                <a:ext uri="{FF2B5EF4-FFF2-40B4-BE49-F238E27FC236}">
                  <a16:creationId xmlns:a16="http://schemas.microsoft.com/office/drawing/2014/main" id="{F3ECC10C-3F25-43C4-806D-864AD116CFF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883480" y="5649225"/>
              <a:ext cx="177746" cy="334893"/>
            </a:xfrm>
            <a:custGeom>
              <a:avLst/>
              <a:gdLst>
                <a:gd name="T0" fmla="*/ 1260 w 1260"/>
                <a:gd name="T1" fmla="*/ 195 h 1886"/>
                <a:gd name="T2" fmla="*/ 1260 w 1260"/>
                <a:gd name="T3" fmla="*/ 1966 h 1886"/>
                <a:gd name="T4" fmla="*/ 0 w 1260"/>
                <a:gd name="T5" fmla="*/ 1966 h 1886"/>
                <a:gd name="T6" fmla="*/ 0 w 1260"/>
                <a:gd name="T7" fmla="*/ 195 h 1886"/>
                <a:gd name="T8" fmla="*/ 10 w 1260"/>
                <a:gd name="T9" fmla="*/ 150 h 1886"/>
                <a:gd name="T10" fmla="*/ 36 w 1260"/>
                <a:gd name="T11" fmla="*/ 114 h 1886"/>
                <a:gd name="T12" fmla="*/ 74 w 1260"/>
                <a:gd name="T13" fmla="*/ 89 h 1886"/>
                <a:gd name="T14" fmla="*/ 121 w 1260"/>
                <a:gd name="T15" fmla="*/ 80 h 1886"/>
                <a:gd name="T16" fmla="*/ 1139 w 1260"/>
                <a:gd name="T17" fmla="*/ 80 h 1886"/>
                <a:gd name="T18" fmla="*/ 1186 w 1260"/>
                <a:gd name="T19" fmla="*/ 89 h 1886"/>
                <a:gd name="T20" fmla="*/ 1225 w 1260"/>
                <a:gd name="T21" fmla="*/ 114 h 1886"/>
                <a:gd name="T22" fmla="*/ 1251 w 1260"/>
                <a:gd name="T23" fmla="*/ 150 h 1886"/>
                <a:gd name="T24" fmla="*/ 1260 w 1260"/>
                <a:gd name="T25" fmla="*/ 195 h 18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0" h="1886">
                  <a:moveTo>
                    <a:pt x="1260" y="115"/>
                  </a:moveTo>
                  <a:lnTo>
                    <a:pt x="1260" y="1886"/>
                  </a:lnTo>
                  <a:lnTo>
                    <a:pt x="0" y="1886"/>
                  </a:lnTo>
                  <a:lnTo>
                    <a:pt x="0" y="115"/>
                  </a:lnTo>
                  <a:lnTo>
                    <a:pt x="10" y="70"/>
                  </a:lnTo>
                  <a:lnTo>
                    <a:pt x="36" y="34"/>
                  </a:lnTo>
                  <a:lnTo>
                    <a:pt x="74" y="9"/>
                  </a:lnTo>
                  <a:lnTo>
                    <a:pt x="121" y="0"/>
                  </a:lnTo>
                  <a:lnTo>
                    <a:pt x="1139" y="0"/>
                  </a:lnTo>
                  <a:lnTo>
                    <a:pt x="1186" y="9"/>
                  </a:lnTo>
                  <a:lnTo>
                    <a:pt x="1225" y="34"/>
                  </a:lnTo>
                  <a:lnTo>
                    <a:pt x="1251" y="70"/>
                  </a:lnTo>
                  <a:lnTo>
                    <a:pt x="1260" y="115"/>
                  </a:lnTo>
                  <a:close/>
                </a:path>
              </a:pathLst>
            </a:custGeom>
            <a:solidFill>
              <a:srgbClr val="F08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38" name="Freeform 201">
              <a:extLst>
                <a:ext uri="{FF2B5EF4-FFF2-40B4-BE49-F238E27FC236}">
                  <a16:creationId xmlns:a16="http://schemas.microsoft.com/office/drawing/2014/main" id="{ED4DF236-D55B-4C80-B877-000F3DCEB57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883480" y="5649225"/>
              <a:ext cx="177746" cy="334893"/>
            </a:xfrm>
            <a:custGeom>
              <a:avLst/>
              <a:gdLst>
                <a:gd name="T0" fmla="*/ 1139 w 1260"/>
                <a:gd name="T1" fmla="*/ 1966 h 1886"/>
                <a:gd name="T2" fmla="*/ 1260 w 1260"/>
                <a:gd name="T3" fmla="*/ 1966 h 1886"/>
                <a:gd name="T4" fmla="*/ 1260 w 1260"/>
                <a:gd name="T5" fmla="*/ 1852 h 1886"/>
                <a:gd name="T6" fmla="*/ 1260 w 1260"/>
                <a:gd name="T7" fmla="*/ 1096 h 1886"/>
                <a:gd name="T8" fmla="*/ 1260 w 1260"/>
                <a:gd name="T9" fmla="*/ 912 h 1886"/>
                <a:gd name="T10" fmla="*/ 1260 w 1260"/>
                <a:gd name="T11" fmla="*/ 728 h 1886"/>
                <a:gd name="T12" fmla="*/ 1260 w 1260"/>
                <a:gd name="T13" fmla="*/ 195 h 1886"/>
                <a:gd name="T14" fmla="*/ 1251 w 1260"/>
                <a:gd name="T15" fmla="*/ 150 h 1886"/>
                <a:gd name="T16" fmla="*/ 1225 w 1260"/>
                <a:gd name="T17" fmla="*/ 114 h 1886"/>
                <a:gd name="T18" fmla="*/ 1186 w 1260"/>
                <a:gd name="T19" fmla="*/ 89 h 1886"/>
                <a:gd name="T20" fmla="*/ 1139 w 1260"/>
                <a:gd name="T21" fmla="*/ 80 h 1886"/>
                <a:gd name="T22" fmla="*/ 121 w 1260"/>
                <a:gd name="T23" fmla="*/ 80 h 1886"/>
                <a:gd name="T24" fmla="*/ 74 w 1260"/>
                <a:gd name="T25" fmla="*/ 89 h 1886"/>
                <a:gd name="T26" fmla="*/ 36 w 1260"/>
                <a:gd name="T27" fmla="*/ 114 h 1886"/>
                <a:gd name="T28" fmla="*/ 10 w 1260"/>
                <a:gd name="T29" fmla="*/ 150 h 1886"/>
                <a:gd name="T30" fmla="*/ 0 w 1260"/>
                <a:gd name="T31" fmla="*/ 195 h 1886"/>
                <a:gd name="T32" fmla="*/ 0 w 1260"/>
                <a:gd name="T33" fmla="*/ 728 h 1886"/>
                <a:gd name="T34" fmla="*/ 0 w 1260"/>
                <a:gd name="T35" fmla="*/ 922 h 1886"/>
                <a:gd name="T36" fmla="*/ 0 w 1260"/>
                <a:gd name="T37" fmla="*/ 1115 h 1886"/>
                <a:gd name="T38" fmla="*/ 0 w 1260"/>
                <a:gd name="T39" fmla="*/ 1852 h 1886"/>
                <a:gd name="T40" fmla="*/ 0 w 1260"/>
                <a:gd name="T41" fmla="*/ 1966 h 1886"/>
                <a:gd name="T42" fmla="*/ 121 w 1260"/>
                <a:gd name="T43" fmla="*/ 1966 h 1886"/>
                <a:gd name="T44" fmla="*/ 1139 w 1260"/>
                <a:gd name="T45" fmla="*/ 1966 h 18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60" h="1886">
                  <a:moveTo>
                    <a:pt x="1139" y="1886"/>
                  </a:moveTo>
                  <a:lnTo>
                    <a:pt x="1260" y="1886"/>
                  </a:lnTo>
                  <a:lnTo>
                    <a:pt x="1260" y="1772"/>
                  </a:lnTo>
                  <a:lnTo>
                    <a:pt x="1260" y="1016"/>
                  </a:lnTo>
                  <a:lnTo>
                    <a:pt x="1260" y="832"/>
                  </a:lnTo>
                  <a:lnTo>
                    <a:pt x="1260" y="648"/>
                  </a:lnTo>
                  <a:lnTo>
                    <a:pt x="1260" y="115"/>
                  </a:lnTo>
                  <a:lnTo>
                    <a:pt x="1251" y="70"/>
                  </a:lnTo>
                  <a:lnTo>
                    <a:pt x="1225" y="34"/>
                  </a:lnTo>
                  <a:lnTo>
                    <a:pt x="1186" y="9"/>
                  </a:lnTo>
                  <a:lnTo>
                    <a:pt x="1139" y="0"/>
                  </a:lnTo>
                  <a:lnTo>
                    <a:pt x="121" y="0"/>
                  </a:lnTo>
                  <a:lnTo>
                    <a:pt x="74" y="9"/>
                  </a:lnTo>
                  <a:lnTo>
                    <a:pt x="36" y="34"/>
                  </a:lnTo>
                  <a:lnTo>
                    <a:pt x="10" y="70"/>
                  </a:lnTo>
                  <a:lnTo>
                    <a:pt x="0" y="115"/>
                  </a:lnTo>
                  <a:lnTo>
                    <a:pt x="0" y="648"/>
                  </a:lnTo>
                  <a:lnTo>
                    <a:pt x="0" y="842"/>
                  </a:lnTo>
                  <a:lnTo>
                    <a:pt x="0" y="1035"/>
                  </a:lnTo>
                  <a:lnTo>
                    <a:pt x="0" y="1772"/>
                  </a:lnTo>
                  <a:lnTo>
                    <a:pt x="0" y="1886"/>
                  </a:lnTo>
                  <a:lnTo>
                    <a:pt x="121" y="1886"/>
                  </a:lnTo>
                  <a:lnTo>
                    <a:pt x="1139" y="1886"/>
                  </a:lnTo>
                  <a:close/>
                </a:path>
              </a:pathLst>
            </a:custGeom>
            <a:noFill/>
            <a:ln w="10574">
              <a:solidFill>
                <a:srgbClr val="02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39" name="Rectangle 200">
              <a:extLst>
                <a:ext uri="{FF2B5EF4-FFF2-40B4-BE49-F238E27FC236}">
                  <a16:creationId xmlns:a16="http://schemas.microsoft.com/office/drawing/2014/main" id="{B6EC5DC1-5108-4409-B701-B6F6771075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47780" y="5768817"/>
              <a:ext cx="157996" cy="95709"/>
            </a:xfrm>
            <a:prstGeom prst="rect">
              <a:avLst/>
            </a:prstGeom>
            <a:solidFill>
              <a:srgbClr val="F08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540" name="Rectangle 199">
              <a:extLst>
                <a:ext uri="{FF2B5EF4-FFF2-40B4-BE49-F238E27FC236}">
                  <a16:creationId xmlns:a16="http://schemas.microsoft.com/office/drawing/2014/main" id="{42D3BBF1-3304-4C45-B601-9CADA44D2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47780" y="5768817"/>
              <a:ext cx="157996" cy="95709"/>
            </a:xfrm>
            <a:prstGeom prst="rect">
              <a:avLst/>
            </a:prstGeom>
            <a:noFill/>
            <a:ln w="1432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541" name="Rectangle 198">
              <a:extLst>
                <a:ext uri="{FF2B5EF4-FFF2-40B4-BE49-F238E27FC236}">
                  <a16:creationId xmlns:a16="http://schemas.microsoft.com/office/drawing/2014/main" id="{7116CA24-B6A0-44FC-BBA1-2DD3AA413E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8254" y="5783999"/>
              <a:ext cx="177746" cy="65345"/>
            </a:xfrm>
            <a:prstGeom prst="rect">
              <a:avLst/>
            </a:prstGeom>
            <a:solidFill>
              <a:srgbClr val="F08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542" name="Rectangle 197">
              <a:extLst>
                <a:ext uri="{FF2B5EF4-FFF2-40B4-BE49-F238E27FC236}">
                  <a16:creationId xmlns:a16="http://schemas.microsoft.com/office/drawing/2014/main" id="{F1CADB62-AF45-4342-AE47-7987417310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18254" y="5783999"/>
              <a:ext cx="177746" cy="65345"/>
            </a:xfrm>
            <a:prstGeom prst="rect">
              <a:avLst/>
            </a:prstGeom>
            <a:noFill/>
            <a:ln w="1441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543" name="Rectangle 196">
              <a:extLst>
                <a:ext uri="{FF2B5EF4-FFF2-40B4-BE49-F238E27FC236}">
                  <a16:creationId xmlns:a16="http://schemas.microsoft.com/office/drawing/2014/main" id="{2EFB8FE2-E0F0-4F86-8EE5-B594EA24D0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94776" y="5811344"/>
              <a:ext cx="157996" cy="10654"/>
            </a:xfrm>
            <a:prstGeom prst="rect">
              <a:avLst/>
            </a:pr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544" name="Line 195">
              <a:extLst>
                <a:ext uri="{FF2B5EF4-FFF2-40B4-BE49-F238E27FC236}">
                  <a16:creationId xmlns:a16="http://schemas.microsoft.com/office/drawing/2014/main" id="{D0C2DE6F-DE8D-49B8-94A6-D23318893B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81174" y="5816601"/>
              <a:ext cx="157855" cy="0"/>
            </a:xfrm>
            <a:prstGeom prst="line">
              <a:avLst/>
            </a:prstGeom>
            <a:noFill/>
            <a:ln w="1447">
              <a:solidFill>
                <a:srgbClr val="02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45" name="Line 194">
              <a:extLst>
                <a:ext uri="{FF2B5EF4-FFF2-40B4-BE49-F238E27FC236}">
                  <a16:creationId xmlns:a16="http://schemas.microsoft.com/office/drawing/2014/main" id="{BAD5B8BB-29CC-45F2-AA96-C0A04D0F45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78686" y="5742892"/>
              <a:ext cx="0" cy="147559"/>
            </a:xfrm>
            <a:prstGeom prst="line">
              <a:avLst/>
            </a:prstGeom>
            <a:noFill/>
            <a:ln w="1366">
              <a:solidFill>
                <a:srgbClr val="02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46" name="Line 193">
              <a:extLst>
                <a:ext uri="{FF2B5EF4-FFF2-40B4-BE49-F238E27FC236}">
                  <a16:creationId xmlns:a16="http://schemas.microsoft.com/office/drawing/2014/main" id="{A93D6BC4-243D-4273-8346-F2F9510889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074633" y="5727799"/>
              <a:ext cx="0" cy="0"/>
            </a:xfrm>
            <a:prstGeom prst="line">
              <a:avLst/>
            </a:prstGeom>
            <a:noFill/>
            <a:ln w="1447">
              <a:solidFill>
                <a:srgbClr val="02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47" name="Rectangle 192">
              <a:extLst>
                <a:ext uri="{FF2B5EF4-FFF2-40B4-BE49-F238E27FC236}">
                  <a16:creationId xmlns:a16="http://schemas.microsoft.com/office/drawing/2014/main" id="{85B7B910-44BB-4703-81BA-90B5C6A516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28785" y="5795523"/>
              <a:ext cx="64468" cy="42439"/>
            </a:xfrm>
            <a:prstGeom prst="rect">
              <a:avLst/>
            </a:prstGeom>
            <a:solidFill>
              <a:srgbClr val="D5D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548" name="Rectangle 191">
              <a:extLst>
                <a:ext uri="{FF2B5EF4-FFF2-40B4-BE49-F238E27FC236}">
                  <a16:creationId xmlns:a16="http://schemas.microsoft.com/office/drawing/2014/main" id="{361F682F-052C-4A04-AB66-DFFAC303C2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52017" y="5672291"/>
              <a:ext cx="64468" cy="288903"/>
            </a:xfrm>
            <a:prstGeom prst="rect">
              <a:avLst/>
            </a:prstGeom>
            <a:noFill/>
            <a:ln w="10430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14549" name="Picture 190">
              <a:extLst>
                <a:ext uri="{FF2B5EF4-FFF2-40B4-BE49-F238E27FC236}">
                  <a16:creationId xmlns:a16="http://schemas.microsoft.com/office/drawing/2014/main" id="{A905046F-6DF0-489D-B28A-4142713AE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353162" y="5799092"/>
              <a:ext cx="29624" cy="35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550" name="Line 189">
              <a:extLst>
                <a:ext uri="{FF2B5EF4-FFF2-40B4-BE49-F238E27FC236}">
                  <a16:creationId xmlns:a16="http://schemas.microsoft.com/office/drawing/2014/main" id="{2A0688CC-8EDD-4E4D-82BD-54E735111D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89117" y="5816601"/>
              <a:ext cx="134156" cy="0"/>
            </a:xfrm>
            <a:prstGeom prst="line">
              <a:avLst/>
            </a:prstGeom>
            <a:noFill/>
            <a:ln w="272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51" name="Rectangle 188">
              <a:extLst>
                <a:ext uri="{FF2B5EF4-FFF2-40B4-BE49-F238E27FC236}">
                  <a16:creationId xmlns:a16="http://schemas.microsoft.com/office/drawing/2014/main" id="{E8E1D540-0292-441E-A6B5-046E813E2B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88958" y="5812854"/>
              <a:ext cx="134297" cy="7635"/>
            </a:xfrm>
            <a:prstGeom prst="rect">
              <a:avLst/>
            </a:prstGeom>
            <a:noFill/>
            <a:ln w="1447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552" name="Line 187">
              <a:extLst>
                <a:ext uri="{FF2B5EF4-FFF2-40B4-BE49-F238E27FC236}">
                  <a16:creationId xmlns:a16="http://schemas.microsoft.com/office/drawing/2014/main" id="{9FBAEF21-7F70-4929-92D0-67B02E9E38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709109" y="5816672"/>
              <a:ext cx="177746" cy="0"/>
            </a:xfrm>
            <a:prstGeom prst="line">
              <a:avLst/>
            </a:prstGeom>
            <a:noFill/>
            <a:ln w="5012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53" name="Line 186">
              <a:extLst>
                <a:ext uri="{FF2B5EF4-FFF2-40B4-BE49-F238E27FC236}">
                  <a16:creationId xmlns:a16="http://schemas.microsoft.com/office/drawing/2014/main" id="{5F351CDF-17A0-4893-8C2A-8D6BFE1F37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779502" y="5746279"/>
              <a:ext cx="36960" cy="0"/>
            </a:xfrm>
            <a:prstGeom prst="line">
              <a:avLst/>
            </a:prstGeom>
            <a:noFill/>
            <a:ln w="50396">
              <a:solidFill>
                <a:srgbClr val="D5D8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54" name="Rectangle 185">
              <a:extLst>
                <a:ext uri="{FF2B5EF4-FFF2-40B4-BE49-F238E27FC236}">
                  <a16:creationId xmlns:a16="http://schemas.microsoft.com/office/drawing/2014/main" id="{3A953C91-8ECA-4901-A6E3-FD711940C4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79431" y="5739246"/>
              <a:ext cx="37101" cy="14205"/>
            </a:xfrm>
            <a:prstGeom prst="rect">
              <a:avLst/>
            </a:prstGeom>
            <a:noFill/>
            <a:ln w="1440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555" name="Line 184">
              <a:extLst>
                <a:ext uri="{FF2B5EF4-FFF2-40B4-BE49-F238E27FC236}">
                  <a16:creationId xmlns:a16="http://schemas.microsoft.com/office/drawing/2014/main" id="{A99DA1FB-0A4A-4890-AEC0-14B493DB59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779502" y="5887065"/>
              <a:ext cx="36960" cy="0"/>
            </a:xfrm>
            <a:prstGeom prst="line">
              <a:avLst/>
            </a:prstGeom>
            <a:noFill/>
            <a:ln w="50396">
              <a:solidFill>
                <a:srgbClr val="D5D8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56" name="Rectangle 183">
              <a:extLst>
                <a:ext uri="{FF2B5EF4-FFF2-40B4-BE49-F238E27FC236}">
                  <a16:creationId xmlns:a16="http://schemas.microsoft.com/office/drawing/2014/main" id="{4C554596-68BA-4663-A96B-68EBD587DF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79431" y="5879891"/>
              <a:ext cx="37101" cy="14205"/>
            </a:xfrm>
            <a:prstGeom prst="rect">
              <a:avLst/>
            </a:prstGeom>
            <a:noFill/>
            <a:ln w="1440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557" name="Rectangle 182">
              <a:extLst>
                <a:ext uri="{FF2B5EF4-FFF2-40B4-BE49-F238E27FC236}">
                  <a16:creationId xmlns:a16="http://schemas.microsoft.com/office/drawing/2014/main" id="{313A789F-A428-45A1-A31D-6D336FB050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09020" y="5809658"/>
              <a:ext cx="177746" cy="14028"/>
            </a:xfrm>
            <a:prstGeom prst="rect">
              <a:avLst/>
            </a:prstGeom>
            <a:noFill/>
            <a:ln w="1447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558" name="Freeform 181">
              <a:extLst>
                <a:ext uri="{FF2B5EF4-FFF2-40B4-BE49-F238E27FC236}">
                  <a16:creationId xmlns:a16="http://schemas.microsoft.com/office/drawing/2014/main" id="{A8E7D69B-A861-48A9-9DCC-C2277B18472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817634" y="5811807"/>
              <a:ext cx="13966" cy="9589"/>
            </a:xfrm>
            <a:custGeom>
              <a:avLst/>
              <a:gdLst>
                <a:gd name="T0" fmla="*/ 99 w 99"/>
                <a:gd name="T1" fmla="*/ 192 h 54"/>
                <a:gd name="T2" fmla="*/ 95 w 99"/>
                <a:gd name="T3" fmla="*/ 202 h 54"/>
                <a:gd name="T4" fmla="*/ 84 w 99"/>
                <a:gd name="T5" fmla="*/ 211 h 54"/>
                <a:gd name="T6" fmla="*/ 69 w 99"/>
                <a:gd name="T7" fmla="*/ 216 h 54"/>
                <a:gd name="T8" fmla="*/ 49 w 99"/>
                <a:gd name="T9" fmla="*/ 218 h 54"/>
                <a:gd name="T10" fmla="*/ 30 w 99"/>
                <a:gd name="T11" fmla="*/ 216 h 54"/>
                <a:gd name="T12" fmla="*/ 14 w 99"/>
                <a:gd name="T13" fmla="*/ 211 h 54"/>
                <a:gd name="T14" fmla="*/ 4 w 99"/>
                <a:gd name="T15" fmla="*/ 202 h 54"/>
                <a:gd name="T16" fmla="*/ 0 w 99"/>
                <a:gd name="T17" fmla="*/ 192 h 54"/>
                <a:gd name="T18" fmla="*/ 4 w 99"/>
                <a:gd name="T19" fmla="*/ 181 h 54"/>
                <a:gd name="T20" fmla="*/ 14 w 99"/>
                <a:gd name="T21" fmla="*/ 173 h 54"/>
                <a:gd name="T22" fmla="*/ 30 w 99"/>
                <a:gd name="T23" fmla="*/ 167 h 54"/>
                <a:gd name="T24" fmla="*/ 49 w 99"/>
                <a:gd name="T25" fmla="*/ 165 h 54"/>
                <a:gd name="T26" fmla="*/ 69 w 99"/>
                <a:gd name="T27" fmla="*/ 167 h 54"/>
                <a:gd name="T28" fmla="*/ 84 w 99"/>
                <a:gd name="T29" fmla="*/ 173 h 54"/>
                <a:gd name="T30" fmla="*/ 95 w 99"/>
                <a:gd name="T31" fmla="*/ 181 h 54"/>
                <a:gd name="T32" fmla="*/ 99 w 99"/>
                <a:gd name="T33" fmla="*/ 192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9" h="54">
                  <a:moveTo>
                    <a:pt x="99" y="27"/>
                  </a:moveTo>
                  <a:lnTo>
                    <a:pt x="95" y="37"/>
                  </a:lnTo>
                  <a:lnTo>
                    <a:pt x="84" y="46"/>
                  </a:lnTo>
                  <a:lnTo>
                    <a:pt x="69" y="51"/>
                  </a:lnTo>
                  <a:lnTo>
                    <a:pt x="49" y="53"/>
                  </a:lnTo>
                  <a:lnTo>
                    <a:pt x="30" y="51"/>
                  </a:lnTo>
                  <a:lnTo>
                    <a:pt x="14" y="46"/>
                  </a:lnTo>
                  <a:lnTo>
                    <a:pt x="4" y="37"/>
                  </a:lnTo>
                  <a:lnTo>
                    <a:pt x="0" y="27"/>
                  </a:lnTo>
                  <a:lnTo>
                    <a:pt x="4" y="16"/>
                  </a:lnTo>
                  <a:lnTo>
                    <a:pt x="14" y="8"/>
                  </a:lnTo>
                  <a:lnTo>
                    <a:pt x="30" y="2"/>
                  </a:lnTo>
                  <a:lnTo>
                    <a:pt x="49" y="0"/>
                  </a:lnTo>
                  <a:lnTo>
                    <a:pt x="69" y="2"/>
                  </a:lnTo>
                  <a:lnTo>
                    <a:pt x="84" y="8"/>
                  </a:lnTo>
                  <a:lnTo>
                    <a:pt x="95" y="16"/>
                  </a:lnTo>
                  <a:lnTo>
                    <a:pt x="9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59" name="Freeform 180">
              <a:extLst>
                <a:ext uri="{FF2B5EF4-FFF2-40B4-BE49-F238E27FC236}">
                  <a16:creationId xmlns:a16="http://schemas.microsoft.com/office/drawing/2014/main" id="{80C85166-8468-4A18-8CC2-0CA166CAE95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817634" y="5811807"/>
              <a:ext cx="13966" cy="9589"/>
            </a:xfrm>
            <a:custGeom>
              <a:avLst/>
              <a:gdLst>
                <a:gd name="T0" fmla="*/ 49 w 99"/>
                <a:gd name="T1" fmla="*/ 218 h 54"/>
                <a:gd name="T2" fmla="*/ 69 w 99"/>
                <a:gd name="T3" fmla="*/ 216 h 54"/>
                <a:gd name="T4" fmla="*/ 84 w 99"/>
                <a:gd name="T5" fmla="*/ 211 h 54"/>
                <a:gd name="T6" fmla="*/ 95 w 99"/>
                <a:gd name="T7" fmla="*/ 202 h 54"/>
                <a:gd name="T8" fmla="*/ 99 w 99"/>
                <a:gd name="T9" fmla="*/ 192 h 54"/>
                <a:gd name="T10" fmla="*/ 95 w 99"/>
                <a:gd name="T11" fmla="*/ 181 h 54"/>
                <a:gd name="T12" fmla="*/ 84 w 99"/>
                <a:gd name="T13" fmla="*/ 173 h 54"/>
                <a:gd name="T14" fmla="*/ 69 w 99"/>
                <a:gd name="T15" fmla="*/ 167 h 54"/>
                <a:gd name="T16" fmla="*/ 49 w 99"/>
                <a:gd name="T17" fmla="*/ 165 h 54"/>
                <a:gd name="T18" fmla="*/ 30 w 99"/>
                <a:gd name="T19" fmla="*/ 167 h 54"/>
                <a:gd name="T20" fmla="*/ 14 w 99"/>
                <a:gd name="T21" fmla="*/ 173 h 54"/>
                <a:gd name="T22" fmla="*/ 4 w 99"/>
                <a:gd name="T23" fmla="*/ 181 h 54"/>
                <a:gd name="T24" fmla="*/ 0 w 99"/>
                <a:gd name="T25" fmla="*/ 192 h 54"/>
                <a:gd name="T26" fmla="*/ 4 w 99"/>
                <a:gd name="T27" fmla="*/ 202 h 54"/>
                <a:gd name="T28" fmla="*/ 14 w 99"/>
                <a:gd name="T29" fmla="*/ 211 h 54"/>
                <a:gd name="T30" fmla="*/ 30 w 99"/>
                <a:gd name="T31" fmla="*/ 216 h 54"/>
                <a:gd name="T32" fmla="*/ 49 w 99"/>
                <a:gd name="T33" fmla="*/ 218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9" h="54">
                  <a:moveTo>
                    <a:pt x="49" y="53"/>
                  </a:moveTo>
                  <a:lnTo>
                    <a:pt x="69" y="51"/>
                  </a:lnTo>
                  <a:lnTo>
                    <a:pt x="84" y="46"/>
                  </a:lnTo>
                  <a:lnTo>
                    <a:pt x="95" y="37"/>
                  </a:lnTo>
                  <a:lnTo>
                    <a:pt x="99" y="27"/>
                  </a:lnTo>
                  <a:lnTo>
                    <a:pt x="95" y="16"/>
                  </a:lnTo>
                  <a:lnTo>
                    <a:pt x="84" y="8"/>
                  </a:lnTo>
                  <a:lnTo>
                    <a:pt x="69" y="2"/>
                  </a:lnTo>
                  <a:lnTo>
                    <a:pt x="49" y="0"/>
                  </a:lnTo>
                  <a:lnTo>
                    <a:pt x="30" y="2"/>
                  </a:lnTo>
                  <a:lnTo>
                    <a:pt x="14" y="8"/>
                  </a:lnTo>
                  <a:lnTo>
                    <a:pt x="4" y="16"/>
                  </a:lnTo>
                  <a:lnTo>
                    <a:pt x="0" y="27"/>
                  </a:lnTo>
                  <a:lnTo>
                    <a:pt x="4" y="37"/>
                  </a:lnTo>
                  <a:lnTo>
                    <a:pt x="14" y="46"/>
                  </a:lnTo>
                  <a:lnTo>
                    <a:pt x="30" y="51"/>
                  </a:lnTo>
                  <a:lnTo>
                    <a:pt x="49" y="53"/>
                  </a:lnTo>
                  <a:close/>
                </a:path>
              </a:pathLst>
            </a:custGeom>
            <a:noFill/>
            <a:ln w="1428">
              <a:solidFill>
                <a:srgbClr val="02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60" name="Freeform 179">
              <a:extLst>
                <a:ext uri="{FF2B5EF4-FFF2-40B4-BE49-F238E27FC236}">
                  <a16:creationId xmlns:a16="http://schemas.microsoft.com/office/drawing/2014/main" id="{0AF7B1A9-8B6A-4245-8B1C-C21F970F052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883480" y="5649225"/>
              <a:ext cx="177746" cy="334893"/>
            </a:xfrm>
            <a:custGeom>
              <a:avLst/>
              <a:gdLst>
                <a:gd name="T0" fmla="*/ 1139 w 1260"/>
                <a:gd name="T1" fmla="*/ 1966 h 1886"/>
                <a:gd name="T2" fmla="*/ 1260 w 1260"/>
                <a:gd name="T3" fmla="*/ 1966 h 1886"/>
                <a:gd name="T4" fmla="*/ 1260 w 1260"/>
                <a:gd name="T5" fmla="*/ 1852 h 1886"/>
                <a:gd name="T6" fmla="*/ 1260 w 1260"/>
                <a:gd name="T7" fmla="*/ 1096 h 1886"/>
                <a:gd name="T8" fmla="*/ 1260 w 1260"/>
                <a:gd name="T9" fmla="*/ 912 h 1886"/>
                <a:gd name="T10" fmla="*/ 1260 w 1260"/>
                <a:gd name="T11" fmla="*/ 728 h 1886"/>
                <a:gd name="T12" fmla="*/ 1260 w 1260"/>
                <a:gd name="T13" fmla="*/ 195 h 1886"/>
                <a:gd name="T14" fmla="*/ 1251 w 1260"/>
                <a:gd name="T15" fmla="*/ 150 h 1886"/>
                <a:gd name="T16" fmla="*/ 1225 w 1260"/>
                <a:gd name="T17" fmla="*/ 114 h 1886"/>
                <a:gd name="T18" fmla="*/ 1186 w 1260"/>
                <a:gd name="T19" fmla="*/ 89 h 1886"/>
                <a:gd name="T20" fmla="*/ 1139 w 1260"/>
                <a:gd name="T21" fmla="*/ 80 h 1886"/>
                <a:gd name="T22" fmla="*/ 121 w 1260"/>
                <a:gd name="T23" fmla="*/ 80 h 1886"/>
                <a:gd name="T24" fmla="*/ 74 w 1260"/>
                <a:gd name="T25" fmla="*/ 89 h 1886"/>
                <a:gd name="T26" fmla="*/ 36 w 1260"/>
                <a:gd name="T27" fmla="*/ 114 h 1886"/>
                <a:gd name="T28" fmla="*/ 10 w 1260"/>
                <a:gd name="T29" fmla="*/ 150 h 1886"/>
                <a:gd name="T30" fmla="*/ 0 w 1260"/>
                <a:gd name="T31" fmla="*/ 195 h 1886"/>
                <a:gd name="T32" fmla="*/ 0 w 1260"/>
                <a:gd name="T33" fmla="*/ 728 h 1886"/>
                <a:gd name="T34" fmla="*/ 0 w 1260"/>
                <a:gd name="T35" fmla="*/ 922 h 1886"/>
                <a:gd name="T36" fmla="*/ 0 w 1260"/>
                <a:gd name="T37" fmla="*/ 1115 h 1886"/>
                <a:gd name="T38" fmla="*/ 0 w 1260"/>
                <a:gd name="T39" fmla="*/ 1852 h 1886"/>
                <a:gd name="T40" fmla="*/ 0 w 1260"/>
                <a:gd name="T41" fmla="*/ 1966 h 1886"/>
                <a:gd name="T42" fmla="*/ 121 w 1260"/>
                <a:gd name="T43" fmla="*/ 1966 h 1886"/>
                <a:gd name="T44" fmla="*/ 1139 w 1260"/>
                <a:gd name="T45" fmla="*/ 1966 h 18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60" h="1886">
                  <a:moveTo>
                    <a:pt x="1139" y="1886"/>
                  </a:moveTo>
                  <a:lnTo>
                    <a:pt x="1260" y="1886"/>
                  </a:lnTo>
                  <a:lnTo>
                    <a:pt x="1260" y="1772"/>
                  </a:lnTo>
                  <a:lnTo>
                    <a:pt x="1260" y="1016"/>
                  </a:lnTo>
                  <a:lnTo>
                    <a:pt x="1260" y="832"/>
                  </a:lnTo>
                  <a:lnTo>
                    <a:pt x="1260" y="648"/>
                  </a:lnTo>
                  <a:lnTo>
                    <a:pt x="1260" y="115"/>
                  </a:lnTo>
                  <a:lnTo>
                    <a:pt x="1251" y="70"/>
                  </a:lnTo>
                  <a:lnTo>
                    <a:pt x="1225" y="34"/>
                  </a:lnTo>
                  <a:lnTo>
                    <a:pt x="1186" y="9"/>
                  </a:lnTo>
                  <a:lnTo>
                    <a:pt x="1139" y="0"/>
                  </a:lnTo>
                  <a:lnTo>
                    <a:pt x="121" y="0"/>
                  </a:lnTo>
                  <a:lnTo>
                    <a:pt x="74" y="9"/>
                  </a:lnTo>
                  <a:lnTo>
                    <a:pt x="36" y="34"/>
                  </a:lnTo>
                  <a:lnTo>
                    <a:pt x="10" y="70"/>
                  </a:lnTo>
                  <a:lnTo>
                    <a:pt x="0" y="115"/>
                  </a:lnTo>
                  <a:lnTo>
                    <a:pt x="0" y="648"/>
                  </a:lnTo>
                  <a:lnTo>
                    <a:pt x="0" y="842"/>
                  </a:lnTo>
                  <a:lnTo>
                    <a:pt x="0" y="1035"/>
                  </a:lnTo>
                  <a:lnTo>
                    <a:pt x="0" y="1772"/>
                  </a:lnTo>
                  <a:lnTo>
                    <a:pt x="0" y="1886"/>
                  </a:lnTo>
                  <a:lnTo>
                    <a:pt x="121" y="1886"/>
                  </a:lnTo>
                  <a:lnTo>
                    <a:pt x="1139" y="1886"/>
                  </a:lnTo>
                  <a:close/>
                </a:path>
              </a:pathLst>
            </a:custGeom>
            <a:noFill/>
            <a:ln w="10574">
              <a:solidFill>
                <a:srgbClr val="02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61" name="Freeform 178">
              <a:extLst>
                <a:ext uri="{FF2B5EF4-FFF2-40B4-BE49-F238E27FC236}">
                  <a16:creationId xmlns:a16="http://schemas.microsoft.com/office/drawing/2014/main" id="{8586B17B-7AB7-4A0D-AFE2-2B12CD1949E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919213" y="5609480"/>
              <a:ext cx="27085" cy="283753"/>
            </a:xfrm>
            <a:custGeom>
              <a:avLst/>
              <a:gdLst>
                <a:gd name="T0" fmla="*/ 0 w 192"/>
                <a:gd name="T1" fmla="*/ 1 h 1598"/>
                <a:gd name="T2" fmla="*/ 0 w 192"/>
                <a:gd name="T3" fmla="*/ 81 h 1598"/>
                <a:gd name="T4" fmla="*/ 192 w 192"/>
                <a:gd name="T5" fmla="*/ 954 h 1598"/>
                <a:gd name="T6" fmla="*/ 192 w 192"/>
                <a:gd name="T7" fmla="*/ 1599 h 15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1598">
                  <a:moveTo>
                    <a:pt x="0" y="0"/>
                  </a:moveTo>
                  <a:lnTo>
                    <a:pt x="0" y="80"/>
                  </a:lnTo>
                  <a:lnTo>
                    <a:pt x="192" y="953"/>
                  </a:lnTo>
                  <a:lnTo>
                    <a:pt x="192" y="1598"/>
                  </a:lnTo>
                </a:path>
              </a:pathLst>
            </a:custGeom>
            <a:noFill/>
            <a:ln w="1368">
              <a:solidFill>
                <a:srgbClr val="02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62" name="Freeform 177">
              <a:extLst>
                <a:ext uri="{FF2B5EF4-FFF2-40B4-BE49-F238E27FC236}">
                  <a16:creationId xmlns:a16="http://schemas.microsoft.com/office/drawing/2014/main" id="{55CA384E-CB1C-408D-8313-4D77F096D0C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919213" y="5740250"/>
              <a:ext cx="27085" cy="283753"/>
            </a:xfrm>
            <a:custGeom>
              <a:avLst/>
              <a:gdLst>
                <a:gd name="T0" fmla="*/ 191 w 192"/>
                <a:gd name="T1" fmla="*/ 1 h 1598"/>
                <a:gd name="T2" fmla="*/ 191 w 192"/>
                <a:gd name="T3" fmla="*/ 81 h 1598"/>
                <a:gd name="T4" fmla="*/ 0 w 192"/>
                <a:gd name="T5" fmla="*/ 954 h 1598"/>
                <a:gd name="T6" fmla="*/ 0 w 192"/>
                <a:gd name="T7" fmla="*/ 1599 h 15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1598">
                  <a:moveTo>
                    <a:pt x="191" y="0"/>
                  </a:moveTo>
                  <a:lnTo>
                    <a:pt x="191" y="80"/>
                  </a:lnTo>
                  <a:lnTo>
                    <a:pt x="0" y="953"/>
                  </a:lnTo>
                  <a:lnTo>
                    <a:pt x="0" y="1598"/>
                  </a:lnTo>
                </a:path>
              </a:pathLst>
            </a:custGeom>
            <a:noFill/>
            <a:ln w="1368">
              <a:solidFill>
                <a:srgbClr val="02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63" name="Rectangle 176">
              <a:extLst>
                <a:ext uri="{FF2B5EF4-FFF2-40B4-BE49-F238E27FC236}">
                  <a16:creationId xmlns:a16="http://schemas.microsoft.com/office/drawing/2014/main" id="{304207BB-535B-48DF-A8EB-1BCDA4F4C9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75503" y="5719228"/>
              <a:ext cx="11991" cy="5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564" name="Rectangle 175">
              <a:extLst>
                <a:ext uri="{FF2B5EF4-FFF2-40B4-BE49-F238E27FC236}">
                  <a16:creationId xmlns:a16="http://schemas.microsoft.com/office/drawing/2014/main" id="{252B7BE8-7818-4C00-AF9F-92B2D26AAE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75503" y="5719228"/>
              <a:ext cx="11991" cy="5149"/>
            </a:xfrm>
            <a:prstGeom prst="rect">
              <a:avLst/>
            </a:prstGeom>
            <a:noFill/>
            <a:ln w="1439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565" name="Freeform 174">
              <a:extLst>
                <a:ext uri="{FF2B5EF4-FFF2-40B4-BE49-F238E27FC236}">
                  <a16:creationId xmlns:a16="http://schemas.microsoft.com/office/drawing/2014/main" id="{661B3B63-2BDE-4875-95B0-87D3B034A04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970785" y="5706470"/>
              <a:ext cx="18762" cy="7813"/>
            </a:xfrm>
            <a:custGeom>
              <a:avLst/>
              <a:gdLst>
                <a:gd name="T0" fmla="*/ 133 w 133"/>
                <a:gd name="T1" fmla="*/ 1060 h 44"/>
                <a:gd name="T2" fmla="*/ 133 w 133"/>
                <a:gd name="T3" fmla="*/ 1089 h 44"/>
                <a:gd name="T4" fmla="*/ 0 w 133"/>
                <a:gd name="T5" fmla="*/ 1089 h 44"/>
                <a:gd name="T6" fmla="*/ 0 w 133"/>
                <a:gd name="T7" fmla="*/ 1060 h 44"/>
                <a:gd name="T8" fmla="*/ 1 w 133"/>
                <a:gd name="T9" fmla="*/ 1051 h 44"/>
                <a:gd name="T10" fmla="*/ 8 w 133"/>
                <a:gd name="T11" fmla="*/ 1047 h 44"/>
                <a:gd name="T12" fmla="*/ 28 w 133"/>
                <a:gd name="T13" fmla="*/ 1046 h 44"/>
                <a:gd name="T14" fmla="*/ 66 w 133"/>
                <a:gd name="T15" fmla="*/ 1046 h 44"/>
                <a:gd name="T16" fmla="*/ 76 w 133"/>
                <a:gd name="T17" fmla="*/ 1046 h 44"/>
                <a:gd name="T18" fmla="*/ 99 w 133"/>
                <a:gd name="T19" fmla="*/ 1047 h 44"/>
                <a:gd name="T20" fmla="*/ 122 w 133"/>
                <a:gd name="T21" fmla="*/ 1052 h 44"/>
                <a:gd name="T22" fmla="*/ 133 w 133"/>
                <a:gd name="T23" fmla="*/ 1060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3" h="44">
                  <a:moveTo>
                    <a:pt x="133" y="14"/>
                  </a:moveTo>
                  <a:lnTo>
                    <a:pt x="133" y="43"/>
                  </a:lnTo>
                  <a:lnTo>
                    <a:pt x="0" y="43"/>
                  </a:lnTo>
                  <a:lnTo>
                    <a:pt x="0" y="14"/>
                  </a:lnTo>
                  <a:lnTo>
                    <a:pt x="1" y="5"/>
                  </a:lnTo>
                  <a:lnTo>
                    <a:pt x="8" y="1"/>
                  </a:lnTo>
                  <a:lnTo>
                    <a:pt x="28" y="0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99" y="1"/>
                  </a:lnTo>
                  <a:lnTo>
                    <a:pt x="122" y="6"/>
                  </a:lnTo>
                  <a:lnTo>
                    <a:pt x="13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66" name="Freeform 173">
              <a:extLst>
                <a:ext uri="{FF2B5EF4-FFF2-40B4-BE49-F238E27FC236}">
                  <a16:creationId xmlns:a16="http://schemas.microsoft.com/office/drawing/2014/main" id="{BA25AED0-D16A-4B6B-93C2-6264A61098A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970785" y="5706470"/>
              <a:ext cx="18762" cy="7813"/>
            </a:xfrm>
            <a:custGeom>
              <a:avLst/>
              <a:gdLst>
                <a:gd name="T0" fmla="*/ 133 w 133"/>
                <a:gd name="T1" fmla="*/ 1089 h 44"/>
                <a:gd name="T2" fmla="*/ 133 w 133"/>
                <a:gd name="T3" fmla="*/ 1060 h 44"/>
                <a:gd name="T4" fmla="*/ 122 w 133"/>
                <a:gd name="T5" fmla="*/ 1052 h 44"/>
                <a:gd name="T6" fmla="*/ 99 w 133"/>
                <a:gd name="T7" fmla="*/ 1047 h 44"/>
                <a:gd name="T8" fmla="*/ 76 w 133"/>
                <a:gd name="T9" fmla="*/ 1046 h 44"/>
                <a:gd name="T10" fmla="*/ 66 w 133"/>
                <a:gd name="T11" fmla="*/ 1046 h 44"/>
                <a:gd name="T12" fmla="*/ 28 w 133"/>
                <a:gd name="T13" fmla="*/ 1046 h 44"/>
                <a:gd name="T14" fmla="*/ 8 w 133"/>
                <a:gd name="T15" fmla="*/ 1047 h 44"/>
                <a:gd name="T16" fmla="*/ 1 w 133"/>
                <a:gd name="T17" fmla="*/ 1051 h 44"/>
                <a:gd name="T18" fmla="*/ 0 w 133"/>
                <a:gd name="T19" fmla="*/ 1060 h 44"/>
                <a:gd name="T20" fmla="*/ 0 w 133"/>
                <a:gd name="T21" fmla="*/ 1089 h 44"/>
                <a:gd name="T22" fmla="*/ 66 w 133"/>
                <a:gd name="T23" fmla="*/ 1089 h 44"/>
                <a:gd name="T24" fmla="*/ 133 w 133"/>
                <a:gd name="T25" fmla="*/ 1089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" h="44">
                  <a:moveTo>
                    <a:pt x="133" y="43"/>
                  </a:moveTo>
                  <a:lnTo>
                    <a:pt x="133" y="14"/>
                  </a:lnTo>
                  <a:lnTo>
                    <a:pt x="122" y="6"/>
                  </a:lnTo>
                  <a:lnTo>
                    <a:pt x="99" y="1"/>
                  </a:lnTo>
                  <a:lnTo>
                    <a:pt x="76" y="0"/>
                  </a:lnTo>
                  <a:lnTo>
                    <a:pt x="66" y="0"/>
                  </a:lnTo>
                  <a:lnTo>
                    <a:pt x="28" y="0"/>
                  </a:lnTo>
                  <a:lnTo>
                    <a:pt x="8" y="1"/>
                  </a:lnTo>
                  <a:lnTo>
                    <a:pt x="1" y="5"/>
                  </a:lnTo>
                  <a:lnTo>
                    <a:pt x="0" y="14"/>
                  </a:lnTo>
                  <a:lnTo>
                    <a:pt x="0" y="43"/>
                  </a:lnTo>
                  <a:lnTo>
                    <a:pt x="66" y="43"/>
                  </a:lnTo>
                  <a:lnTo>
                    <a:pt x="133" y="43"/>
                  </a:lnTo>
                  <a:close/>
                </a:path>
              </a:pathLst>
            </a:custGeom>
            <a:noFill/>
            <a:ln w="1439">
              <a:solidFill>
                <a:srgbClr val="02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67" name="Rectangle 172">
              <a:extLst>
                <a:ext uri="{FF2B5EF4-FFF2-40B4-BE49-F238E27FC236}">
                  <a16:creationId xmlns:a16="http://schemas.microsoft.com/office/drawing/2014/main" id="{F6F0C158-A71E-48FB-A961-098FB54C24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75503" y="5908824"/>
              <a:ext cx="11991" cy="5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568" name="Rectangle 171">
              <a:extLst>
                <a:ext uri="{FF2B5EF4-FFF2-40B4-BE49-F238E27FC236}">
                  <a16:creationId xmlns:a16="http://schemas.microsoft.com/office/drawing/2014/main" id="{C73818AF-A4BF-487E-983B-AD34458E41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75503" y="5908824"/>
              <a:ext cx="11991" cy="5149"/>
            </a:xfrm>
            <a:prstGeom prst="rect">
              <a:avLst/>
            </a:prstGeom>
            <a:noFill/>
            <a:ln w="1439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569" name="Freeform 170">
              <a:extLst>
                <a:ext uri="{FF2B5EF4-FFF2-40B4-BE49-F238E27FC236}">
                  <a16:creationId xmlns:a16="http://schemas.microsoft.com/office/drawing/2014/main" id="{FC0DF52D-DEEF-4097-B9FF-44ED9C8D7C0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970785" y="5919060"/>
              <a:ext cx="18762" cy="7813"/>
            </a:xfrm>
            <a:custGeom>
              <a:avLst/>
              <a:gdLst>
                <a:gd name="T0" fmla="*/ 133 w 133"/>
                <a:gd name="T1" fmla="*/ 1060 h 44"/>
                <a:gd name="T2" fmla="*/ 133 w 133"/>
                <a:gd name="T3" fmla="*/ 1089 h 44"/>
                <a:gd name="T4" fmla="*/ 0 w 133"/>
                <a:gd name="T5" fmla="*/ 1089 h 44"/>
                <a:gd name="T6" fmla="*/ 0 w 133"/>
                <a:gd name="T7" fmla="*/ 1060 h 44"/>
                <a:gd name="T8" fmla="*/ 10 w 133"/>
                <a:gd name="T9" fmla="*/ 1052 h 44"/>
                <a:gd name="T10" fmla="*/ 33 w 133"/>
                <a:gd name="T11" fmla="*/ 1047 h 44"/>
                <a:gd name="T12" fmla="*/ 56 w 133"/>
                <a:gd name="T13" fmla="*/ 1046 h 44"/>
                <a:gd name="T14" fmla="*/ 67 w 133"/>
                <a:gd name="T15" fmla="*/ 1046 h 44"/>
                <a:gd name="T16" fmla="*/ 105 w 133"/>
                <a:gd name="T17" fmla="*/ 1046 h 44"/>
                <a:gd name="T18" fmla="*/ 125 w 133"/>
                <a:gd name="T19" fmla="*/ 1047 h 44"/>
                <a:gd name="T20" fmla="*/ 132 w 133"/>
                <a:gd name="T21" fmla="*/ 1051 h 44"/>
                <a:gd name="T22" fmla="*/ 133 w 133"/>
                <a:gd name="T23" fmla="*/ 1060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3" h="44">
                  <a:moveTo>
                    <a:pt x="133" y="14"/>
                  </a:moveTo>
                  <a:lnTo>
                    <a:pt x="133" y="43"/>
                  </a:lnTo>
                  <a:lnTo>
                    <a:pt x="0" y="43"/>
                  </a:lnTo>
                  <a:lnTo>
                    <a:pt x="0" y="14"/>
                  </a:lnTo>
                  <a:lnTo>
                    <a:pt x="10" y="6"/>
                  </a:lnTo>
                  <a:lnTo>
                    <a:pt x="33" y="1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105" y="0"/>
                  </a:lnTo>
                  <a:lnTo>
                    <a:pt x="125" y="1"/>
                  </a:lnTo>
                  <a:lnTo>
                    <a:pt x="132" y="5"/>
                  </a:lnTo>
                  <a:lnTo>
                    <a:pt x="13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70" name="Freeform 169">
              <a:extLst>
                <a:ext uri="{FF2B5EF4-FFF2-40B4-BE49-F238E27FC236}">
                  <a16:creationId xmlns:a16="http://schemas.microsoft.com/office/drawing/2014/main" id="{A69DAD53-515A-4EEC-94B1-25B83789847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970785" y="5919060"/>
              <a:ext cx="18762" cy="7813"/>
            </a:xfrm>
            <a:custGeom>
              <a:avLst/>
              <a:gdLst>
                <a:gd name="T0" fmla="*/ 0 w 133"/>
                <a:gd name="T1" fmla="*/ 1089 h 44"/>
                <a:gd name="T2" fmla="*/ 0 w 133"/>
                <a:gd name="T3" fmla="*/ 1060 h 44"/>
                <a:gd name="T4" fmla="*/ 10 w 133"/>
                <a:gd name="T5" fmla="*/ 1052 h 44"/>
                <a:gd name="T6" fmla="*/ 33 w 133"/>
                <a:gd name="T7" fmla="*/ 1047 h 44"/>
                <a:gd name="T8" fmla="*/ 56 w 133"/>
                <a:gd name="T9" fmla="*/ 1046 h 44"/>
                <a:gd name="T10" fmla="*/ 67 w 133"/>
                <a:gd name="T11" fmla="*/ 1046 h 44"/>
                <a:gd name="T12" fmla="*/ 105 w 133"/>
                <a:gd name="T13" fmla="*/ 1046 h 44"/>
                <a:gd name="T14" fmla="*/ 125 w 133"/>
                <a:gd name="T15" fmla="*/ 1047 h 44"/>
                <a:gd name="T16" fmla="*/ 132 w 133"/>
                <a:gd name="T17" fmla="*/ 1051 h 44"/>
                <a:gd name="T18" fmla="*/ 133 w 133"/>
                <a:gd name="T19" fmla="*/ 1060 h 44"/>
                <a:gd name="T20" fmla="*/ 133 w 133"/>
                <a:gd name="T21" fmla="*/ 1089 h 44"/>
                <a:gd name="T22" fmla="*/ 67 w 133"/>
                <a:gd name="T23" fmla="*/ 1089 h 44"/>
                <a:gd name="T24" fmla="*/ 0 w 133"/>
                <a:gd name="T25" fmla="*/ 1089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" h="44">
                  <a:moveTo>
                    <a:pt x="0" y="43"/>
                  </a:moveTo>
                  <a:lnTo>
                    <a:pt x="0" y="14"/>
                  </a:lnTo>
                  <a:lnTo>
                    <a:pt x="10" y="6"/>
                  </a:lnTo>
                  <a:lnTo>
                    <a:pt x="33" y="1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105" y="0"/>
                  </a:lnTo>
                  <a:lnTo>
                    <a:pt x="125" y="1"/>
                  </a:lnTo>
                  <a:lnTo>
                    <a:pt x="132" y="5"/>
                  </a:lnTo>
                  <a:lnTo>
                    <a:pt x="133" y="14"/>
                  </a:lnTo>
                  <a:lnTo>
                    <a:pt x="133" y="43"/>
                  </a:lnTo>
                  <a:lnTo>
                    <a:pt x="67" y="43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1439">
              <a:solidFill>
                <a:srgbClr val="02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14571" name="Picture 168">
              <a:extLst>
                <a:ext uri="{FF2B5EF4-FFF2-40B4-BE49-F238E27FC236}">
                  <a16:creationId xmlns:a16="http://schemas.microsoft.com/office/drawing/2014/main" id="{3B6D0C51-50C7-46FB-B551-CC24F39CE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45907" y="5720000"/>
              <a:ext cx="30048" cy="2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572" name="Picture 167">
              <a:extLst>
                <a:ext uri="{FF2B5EF4-FFF2-40B4-BE49-F238E27FC236}">
                  <a16:creationId xmlns:a16="http://schemas.microsoft.com/office/drawing/2014/main" id="{31E4AE2D-C16E-46C3-B9C6-2C56D1273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45907" y="5891680"/>
              <a:ext cx="30048" cy="2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573" name="Rectangle 166">
              <a:extLst>
                <a:ext uri="{FF2B5EF4-FFF2-40B4-BE49-F238E27FC236}">
                  <a16:creationId xmlns:a16="http://schemas.microsoft.com/office/drawing/2014/main" id="{230A5CA9-0E2D-4C64-93EE-C9CC7B6B0C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529810" y="5362275"/>
              <a:ext cx="213295" cy="908792"/>
            </a:xfrm>
            <a:prstGeom prst="rect">
              <a:avLst/>
            </a:prstGeom>
            <a:solidFill>
              <a:srgbClr val="F08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574" name="Rectangle 165">
              <a:extLst>
                <a:ext uri="{FF2B5EF4-FFF2-40B4-BE49-F238E27FC236}">
                  <a16:creationId xmlns:a16="http://schemas.microsoft.com/office/drawing/2014/main" id="{95957E82-2FF2-43D6-8C66-6E744E8523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529810" y="5362275"/>
              <a:ext cx="213295" cy="908792"/>
            </a:xfrm>
            <a:prstGeom prst="rect">
              <a:avLst/>
            </a:prstGeom>
            <a:noFill/>
            <a:ln w="10434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57200"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 defTabSz="45720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 defTabSz="4572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 defTabSz="4572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14374" name="Picture 824">
            <a:extLst>
              <a:ext uri="{FF2B5EF4-FFF2-40B4-BE49-F238E27FC236}">
                <a16:creationId xmlns:a16="http://schemas.microsoft.com/office/drawing/2014/main" id="{857856B7-31D5-43B5-ACA3-9C0D1A39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5" y="5956300"/>
            <a:ext cx="31273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375" name="Picture 825">
            <a:extLst>
              <a:ext uri="{FF2B5EF4-FFF2-40B4-BE49-F238E27FC236}">
                <a16:creationId xmlns:a16="http://schemas.microsoft.com/office/drawing/2014/main" id="{579FA1C9-5919-4228-8801-861DEB45A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5" y="5821365"/>
            <a:ext cx="314325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376" name="Picture 826">
            <a:extLst>
              <a:ext uri="{FF2B5EF4-FFF2-40B4-BE49-F238E27FC236}">
                <a16:creationId xmlns:a16="http://schemas.microsoft.com/office/drawing/2014/main" id="{703A68B6-953C-498F-A3D7-7B7910CBD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5" y="5695952"/>
            <a:ext cx="4476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377" name="Picture 856">
            <a:extLst>
              <a:ext uri="{FF2B5EF4-FFF2-40B4-BE49-F238E27FC236}">
                <a16:creationId xmlns:a16="http://schemas.microsoft.com/office/drawing/2014/main" id="{DD29D0B0-3578-4582-A613-9B986922F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5722940"/>
            <a:ext cx="379412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CFA13D9-1F87-4439-9C56-F2C7C99AB2C6}"/>
              </a:ext>
            </a:extLst>
          </p:cNvPr>
          <p:cNvGrpSpPr/>
          <p:nvPr/>
        </p:nvGrpSpPr>
        <p:grpSpPr>
          <a:xfrm>
            <a:off x="2637454" y="4071938"/>
            <a:ext cx="404197" cy="160337"/>
            <a:chOff x="2637454" y="4071938"/>
            <a:chExt cx="404197" cy="160337"/>
          </a:xfrm>
        </p:grpSpPr>
        <p:sp>
          <p:nvSpPr>
            <p:cNvPr id="214457" name="Rectangle 3">
              <a:extLst>
                <a:ext uri="{FF2B5EF4-FFF2-40B4-BE49-F238E27FC236}">
                  <a16:creationId xmlns:a16="http://schemas.microsoft.com/office/drawing/2014/main" id="{653429E2-B7D8-4F8A-8972-C8F6CADE9A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00871" y="4142986"/>
              <a:ext cx="63408" cy="18152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58" name="Freeform 4">
              <a:extLst>
                <a:ext uri="{FF2B5EF4-FFF2-40B4-BE49-F238E27FC236}">
                  <a16:creationId xmlns:a16="http://schemas.microsoft.com/office/drawing/2014/main" id="{A3AB46CE-2E7C-4F64-834E-E341713379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77788" y="4095421"/>
              <a:ext cx="77774" cy="43402"/>
            </a:xfrm>
            <a:custGeom>
              <a:avLst/>
              <a:gdLst>
                <a:gd name="T0" fmla="*/ 635 w 877"/>
                <a:gd name="T1" fmla="*/ 219 h 636"/>
                <a:gd name="T2" fmla="*/ 534 w 877"/>
                <a:gd name="T3" fmla="*/ 221 h 636"/>
                <a:gd name="T4" fmla="*/ 445 w 877"/>
                <a:gd name="T5" fmla="*/ 225 h 636"/>
                <a:gd name="T6" fmla="*/ 368 w 877"/>
                <a:gd name="T7" fmla="*/ 233 h 636"/>
                <a:gd name="T8" fmla="*/ 301 w 877"/>
                <a:gd name="T9" fmla="*/ 243 h 636"/>
                <a:gd name="T10" fmla="*/ 195 w 877"/>
                <a:gd name="T11" fmla="*/ 274 h 636"/>
                <a:gd name="T12" fmla="*/ 122 w 877"/>
                <a:gd name="T13" fmla="*/ 318 h 636"/>
                <a:gd name="T14" fmla="*/ 74 w 877"/>
                <a:gd name="T15" fmla="*/ 374 h 636"/>
                <a:gd name="T16" fmla="*/ 46 w 877"/>
                <a:gd name="T17" fmla="*/ 444 h 636"/>
                <a:gd name="T18" fmla="*/ 31 w 877"/>
                <a:gd name="T19" fmla="*/ 526 h 636"/>
                <a:gd name="T20" fmla="*/ 22 w 877"/>
                <a:gd name="T21" fmla="*/ 622 h 636"/>
                <a:gd name="T22" fmla="*/ 19 w 877"/>
                <a:gd name="T23" fmla="*/ 675 h 636"/>
                <a:gd name="T24" fmla="*/ 14 w 877"/>
                <a:gd name="T25" fmla="*/ 732 h 636"/>
                <a:gd name="T26" fmla="*/ 8 w 877"/>
                <a:gd name="T27" fmla="*/ 791 h 636"/>
                <a:gd name="T28" fmla="*/ 0 w 877"/>
                <a:gd name="T29" fmla="*/ 854 h 636"/>
                <a:gd name="T30" fmla="*/ 876 w 877"/>
                <a:gd name="T31" fmla="*/ 226 h 636"/>
                <a:gd name="T32" fmla="*/ 749 w 877"/>
                <a:gd name="T33" fmla="*/ 221 h 636"/>
                <a:gd name="T34" fmla="*/ 635 w 877"/>
                <a:gd name="T35" fmla="*/ 219 h 6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77" h="636">
                  <a:moveTo>
                    <a:pt x="635" y="0"/>
                  </a:moveTo>
                  <a:lnTo>
                    <a:pt x="534" y="2"/>
                  </a:lnTo>
                  <a:lnTo>
                    <a:pt x="445" y="6"/>
                  </a:lnTo>
                  <a:lnTo>
                    <a:pt x="368" y="14"/>
                  </a:lnTo>
                  <a:lnTo>
                    <a:pt x="301" y="24"/>
                  </a:lnTo>
                  <a:lnTo>
                    <a:pt x="195" y="55"/>
                  </a:lnTo>
                  <a:lnTo>
                    <a:pt x="122" y="99"/>
                  </a:lnTo>
                  <a:lnTo>
                    <a:pt x="74" y="155"/>
                  </a:lnTo>
                  <a:lnTo>
                    <a:pt x="46" y="225"/>
                  </a:lnTo>
                  <a:lnTo>
                    <a:pt x="31" y="307"/>
                  </a:lnTo>
                  <a:lnTo>
                    <a:pt x="22" y="403"/>
                  </a:lnTo>
                  <a:lnTo>
                    <a:pt x="19" y="456"/>
                  </a:lnTo>
                  <a:lnTo>
                    <a:pt x="14" y="513"/>
                  </a:lnTo>
                  <a:lnTo>
                    <a:pt x="8" y="572"/>
                  </a:lnTo>
                  <a:lnTo>
                    <a:pt x="0" y="635"/>
                  </a:lnTo>
                  <a:lnTo>
                    <a:pt x="876" y="7"/>
                  </a:lnTo>
                  <a:lnTo>
                    <a:pt x="749" y="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59" name="Freeform 5">
              <a:extLst>
                <a:ext uri="{FF2B5EF4-FFF2-40B4-BE49-F238E27FC236}">
                  <a16:creationId xmlns:a16="http://schemas.microsoft.com/office/drawing/2014/main" id="{7540E271-92A0-4A21-842F-AF4CC0B26D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78539" y="4164859"/>
              <a:ext cx="77774" cy="43402"/>
            </a:xfrm>
            <a:custGeom>
              <a:avLst/>
              <a:gdLst>
                <a:gd name="T0" fmla="*/ 241 w 877"/>
                <a:gd name="T1" fmla="*/ 209 h 636"/>
                <a:gd name="T2" fmla="*/ 128 w 877"/>
                <a:gd name="T3" fmla="*/ 211 h 636"/>
                <a:gd name="T4" fmla="*/ 0 w 877"/>
                <a:gd name="T5" fmla="*/ 215 h 636"/>
                <a:gd name="T6" fmla="*/ 876 w 877"/>
                <a:gd name="T7" fmla="*/ 844 h 636"/>
                <a:gd name="T8" fmla="*/ 868 w 877"/>
                <a:gd name="T9" fmla="*/ 781 h 636"/>
                <a:gd name="T10" fmla="*/ 862 w 877"/>
                <a:gd name="T11" fmla="*/ 721 h 636"/>
                <a:gd name="T12" fmla="*/ 857 w 877"/>
                <a:gd name="T13" fmla="*/ 665 h 636"/>
                <a:gd name="T14" fmla="*/ 854 w 877"/>
                <a:gd name="T15" fmla="*/ 612 h 636"/>
                <a:gd name="T16" fmla="*/ 850 w 877"/>
                <a:gd name="T17" fmla="*/ 562 h 636"/>
                <a:gd name="T18" fmla="*/ 839 w 877"/>
                <a:gd name="T19" fmla="*/ 473 h 636"/>
                <a:gd name="T20" fmla="*/ 818 w 877"/>
                <a:gd name="T21" fmla="*/ 397 h 636"/>
                <a:gd name="T22" fmla="*/ 781 w 877"/>
                <a:gd name="T23" fmla="*/ 334 h 636"/>
                <a:gd name="T24" fmla="*/ 721 w 877"/>
                <a:gd name="T25" fmla="*/ 284 h 636"/>
                <a:gd name="T26" fmla="*/ 632 w 877"/>
                <a:gd name="T27" fmla="*/ 247 h 636"/>
                <a:gd name="T28" fmla="*/ 508 w 877"/>
                <a:gd name="T29" fmla="*/ 222 h 636"/>
                <a:gd name="T30" fmla="*/ 431 w 877"/>
                <a:gd name="T31" fmla="*/ 215 h 636"/>
                <a:gd name="T32" fmla="*/ 342 w 877"/>
                <a:gd name="T33" fmla="*/ 210 h 636"/>
                <a:gd name="T34" fmla="*/ 241 w 877"/>
                <a:gd name="T35" fmla="*/ 209 h 6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77" h="636">
                  <a:moveTo>
                    <a:pt x="241" y="0"/>
                  </a:moveTo>
                  <a:lnTo>
                    <a:pt x="128" y="2"/>
                  </a:lnTo>
                  <a:lnTo>
                    <a:pt x="0" y="6"/>
                  </a:lnTo>
                  <a:lnTo>
                    <a:pt x="876" y="635"/>
                  </a:lnTo>
                  <a:lnTo>
                    <a:pt x="868" y="572"/>
                  </a:lnTo>
                  <a:lnTo>
                    <a:pt x="862" y="512"/>
                  </a:lnTo>
                  <a:lnTo>
                    <a:pt x="857" y="456"/>
                  </a:lnTo>
                  <a:lnTo>
                    <a:pt x="854" y="403"/>
                  </a:lnTo>
                  <a:lnTo>
                    <a:pt x="850" y="353"/>
                  </a:lnTo>
                  <a:lnTo>
                    <a:pt x="839" y="264"/>
                  </a:lnTo>
                  <a:lnTo>
                    <a:pt x="818" y="188"/>
                  </a:lnTo>
                  <a:lnTo>
                    <a:pt x="781" y="125"/>
                  </a:lnTo>
                  <a:lnTo>
                    <a:pt x="721" y="75"/>
                  </a:lnTo>
                  <a:lnTo>
                    <a:pt x="632" y="38"/>
                  </a:lnTo>
                  <a:lnTo>
                    <a:pt x="508" y="13"/>
                  </a:lnTo>
                  <a:lnTo>
                    <a:pt x="431" y="6"/>
                  </a:lnTo>
                  <a:lnTo>
                    <a:pt x="342" y="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60" name="Freeform 6">
              <a:extLst>
                <a:ext uri="{FF2B5EF4-FFF2-40B4-BE49-F238E27FC236}">
                  <a16:creationId xmlns:a16="http://schemas.microsoft.com/office/drawing/2014/main" id="{44251F43-E760-41D8-944F-B7A125525C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764370" y="3952383"/>
              <a:ext cx="145793" cy="399626"/>
            </a:xfrm>
            <a:custGeom>
              <a:avLst/>
              <a:gdLst>
                <a:gd name="T0" fmla="*/ 683 w 1644"/>
                <a:gd name="T1" fmla="*/ 240 h 5856"/>
                <a:gd name="T2" fmla="*/ 459 w 1644"/>
                <a:gd name="T3" fmla="*/ 250 h 5856"/>
                <a:gd name="T4" fmla="*/ 298 w 1644"/>
                <a:gd name="T5" fmla="*/ 273 h 5856"/>
                <a:gd name="T6" fmla="*/ 147 w 1644"/>
                <a:gd name="T7" fmla="*/ 339 h 5856"/>
                <a:gd name="T8" fmla="*/ 57 w 1644"/>
                <a:gd name="T9" fmla="*/ 500 h 5856"/>
                <a:gd name="T10" fmla="*/ 33 w 1644"/>
                <a:gd name="T11" fmla="*/ 648 h 5856"/>
                <a:gd name="T12" fmla="*/ 23 w 1644"/>
                <a:gd name="T13" fmla="*/ 785 h 5856"/>
                <a:gd name="T14" fmla="*/ 15 w 1644"/>
                <a:gd name="T15" fmla="*/ 977 h 5856"/>
                <a:gd name="T16" fmla="*/ 10 w 1644"/>
                <a:gd name="T17" fmla="*/ 1164 h 5856"/>
                <a:gd name="T18" fmla="*/ 8 w 1644"/>
                <a:gd name="T19" fmla="*/ 1312 h 5856"/>
                <a:gd name="T20" fmla="*/ 6 w 1644"/>
                <a:gd name="T21" fmla="*/ 1479 h 5856"/>
                <a:gd name="T22" fmla="*/ 4 w 1644"/>
                <a:gd name="T23" fmla="*/ 1668 h 5856"/>
                <a:gd name="T24" fmla="*/ 2 w 1644"/>
                <a:gd name="T25" fmla="*/ 1879 h 5856"/>
                <a:gd name="T26" fmla="*/ 1 w 1644"/>
                <a:gd name="T27" fmla="*/ 2114 h 5856"/>
                <a:gd name="T28" fmla="*/ 1 w 1644"/>
                <a:gd name="T29" fmla="*/ 2374 h 5856"/>
                <a:gd name="T30" fmla="*/ 0 w 1644"/>
                <a:gd name="T31" fmla="*/ 2661 h 5856"/>
                <a:gd name="T32" fmla="*/ 0 w 1644"/>
                <a:gd name="T33" fmla="*/ 5804 h 5856"/>
                <a:gd name="T34" fmla="*/ 40 w 1644"/>
                <a:gd name="T35" fmla="*/ 5950 h 5856"/>
                <a:gd name="T36" fmla="*/ 144 w 1644"/>
                <a:gd name="T37" fmla="*/ 6054 h 5856"/>
                <a:gd name="T38" fmla="*/ 290 w 1644"/>
                <a:gd name="T39" fmla="*/ 6094 h 5856"/>
                <a:gd name="T40" fmla="*/ 1430 w 1644"/>
                <a:gd name="T41" fmla="*/ 6084 h 5856"/>
                <a:gd name="T42" fmla="*/ 1558 w 1644"/>
                <a:gd name="T43" fmla="*/ 6009 h 5856"/>
                <a:gd name="T44" fmla="*/ 1633 w 1644"/>
                <a:gd name="T45" fmla="*/ 5881 h 5856"/>
                <a:gd name="T46" fmla="*/ 1643 w 1644"/>
                <a:gd name="T47" fmla="*/ 3277 h 5856"/>
                <a:gd name="T48" fmla="*/ 1642 w 1644"/>
                <a:gd name="T49" fmla="*/ 2928 h 5856"/>
                <a:gd name="T50" fmla="*/ 1640 w 1644"/>
                <a:gd name="T51" fmla="*/ 2522 h 5856"/>
                <a:gd name="T52" fmla="*/ 1620 w 1644"/>
                <a:gd name="T53" fmla="*/ 998 h 5856"/>
                <a:gd name="T54" fmla="*/ 1571 w 1644"/>
                <a:gd name="T55" fmla="*/ 451 h 5856"/>
                <a:gd name="T56" fmla="*/ 1456 w 1644"/>
                <a:gd name="T57" fmla="*/ 312 h 5856"/>
                <a:gd name="T58" fmla="*/ 1272 w 1644"/>
                <a:gd name="T59" fmla="*/ 260 h 5856"/>
                <a:gd name="T60" fmla="*/ 1081 w 1644"/>
                <a:gd name="T61" fmla="*/ 243 h 5856"/>
                <a:gd name="T62" fmla="*/ 822 w 1644"/>
                <a:gd name="T63" fmla="*/ 239 h 58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44" h="5856">
                  <a:moveTo>
                    <a:pt x="822" y="0"/>
                  </a:moveTo>
                  <a:lnTo>
                    <a:pt x="683" y="1"/>
                  </a:lnTo>
                  <a:lnTo>
                    <a:pt x="562" y="4"/>
                  </a:lnTo>
                  <a:lnTo>
                    <a:pt x="459" y="11"/>
                  </a:lnTo>
                  <a:lnTo>
                    <a:pt x="371" y="21"/>
                  </a:lnTo>
                  <a:lnTo>
                    <a:pt x="298" y="34"/>
                  </a:lnTo>
                  <a:lnTo>
                    <a:pt x="237" y="51"/>
                  </a:lnTo>
                  <a:lnTo>
                    <a:pt x="147" y="100"/>
                  </a:lnTo>
                  <a:lnTo>
                    <a:pt x="91" y="169"/>
                  </a:lnTo>
                  <a:lnTo>
                    <a:pt x="57" y="261"/>
                  </a:lnTo>
                  <a:lnTo>
                    <a:pt x="42" y="337"/>
                  </a:lnTo>
                  <a:lnTo>
                    <a:pt x="33" y="409"/>
                  </a:lnTo>
                  <a:lnTo>
                    <a:pt x="28" y="471"/>
                  </a:lnTo>
                  <a:lnTo>
                    <a:pt x="23" y="546"/>
                  </a:lnTo>
                  <a:lnTo>
                    <a:pt x="19" y="634"/>
                  </a:lnTo>
                  <a:lnTo>
                    <a:pt x="15" y="738"/>
                  </a:lnTo>
                  <a:lnTo>
                    <a:pt x="12" y="858"/>
                  </a:lnTo>
                  <a:lnTo>
                    <a:pt x="10" y="925"/>
                  </a:lnTo>
                  <a:lnTo>
                    <a:pt x="9" y="996"/>
                  </a:lnTo>
                  <a:lnTo>
                    <a:pt x="8" y="1073"/>
                  </a:lnTo>
                  <a:lnTo>
                    <a:pt x="7" y="1154"/>
                  </a:lnTo>
                  <a:lnTo>
                    <a:pt x="6" y="1240"/>
                  </a:lnTo>
                  <a:lnTo>
                    <a:pt x="5" y="1332"/>
                  </a:lnTo>
                  <a:lnTo>
                    <a:pt x="4" y="1429"/>
                  </a:lnTo>
                  <a:lnTo>
                    <a:pt x="3" y="1539"/>
                  </a:lnTo>
                  <a:lnTo>
                    <a:pt x="2" y="1640"/>
                  </a:lnTo>
                  <a:lnTo>
                    <a:pt x="2" y="1754"/>
                  </a:lnTo>
                  <a:lnTo>
                    <a:pt x="1" y="1875"/>
                  </a:lnTo>
                  <a:lnTo>
                    <a:pt x="1" y="2002"/>
                  </a:lnTo>
                  <a:lnTo>
                    <a:pt x="1" y="2135"/>
                  </a:lnTo>
                  <a:lnTo>
                    <a:pt x="0" y="2283"/>
                  </a:lnTo>
                  <a:lnTo>
                    <a:pt x="0" y="2422"/>
                  </a:lnTo>
                  <a:lnTo>
                    <a:pt x="0" y="2576"/>
                  </a:lnTo>
                  <a:lnTo>
                    <a:pt x="0" y="5565"/>
                  </a:lnTo>
                  <a:lnTo>
                    <a:pt x="10" y="5642"/>
                  </a:lnTo>
                  <a:lnTo>
                    <a:pt x="40" y="5711"/>
                  </a:lnTo>
                  <a:lnTo>
                    <a:pt x="85" y="5770"/>
                  </a:lnTo>
                  <a:lnTo>
                    <a:pt x="144" y="5815"/>
                  </a:lnTo>
                  <a:lnTo>
                    <a:pt x="213" y="5845"/>
                  </a:lnTo>
                  <a:lnTo>
                    <a:pt x="290" y="5855"/>
                  </a:lnTo>
                  <a:lnTo>
                    <a:pt x="1354" y="5855"/>
                  </a:lnTo>
                  <a:lnTo>
                    <a:pt x="1430" y="5845"/>
                  </a:lnTo>
                  <a:lnTo>
                    <a:pt x="1499" y="5815"/>
                  </a:lnTo>
                  <a:lnTo>
                    <a:pt x="1558" y="5770"/>
                  </a:lnTo>
                  <a:lnTo>
                    <a:pt x="1604" y="5711"/>
                  </a:lnTo>
                  <a:lnTo>
                    <a:pt x="1633" y="5642"/>
                  </a:lnTo>
                  <a:lnTo>
                    <a:pt x="1643" y="5565"/>
                  </a:lnTo>
                  <a:lnTo>
                    <a:pt x="1643" y="3038"/>
                  </a:lnTo>
                  <a:lnTo>
                    <a:pt x="1643" y="2860"/>
                  </a:lnTo>
                  <a:lnTo>
                    <a:pt x="1642" y="2689"/>
                  </a:lnTo>
                  <a:lnTo>
                    <a:pt x="1642" y="2615"/>
                  </a:lnTo>
                  <a:lnTo>
                    <a:pt x="1640" y="2283"/>
                  </a:lnTo>
                  <a:lnTo>
                    <a:pt x="1634" y="1539"/>
                  </a:lnTo>
                  <a:lnTo>
                    <a:pt x="1620" y="759"/>
                  </a:lnTo>
                  <a:lnTo>
                    <a:pt x="1598" y="318"/>
                  </a:lnTo>
                  <a:lnTo>
                    <a:pt x="1571" y="212"/>
                  </a:lnTo>
                  <a:lnTo>
                    <a:pt x="1528" y="132"/>
                  </a:lnTo>
                  <a:lnTo>
                    <a:pt x="1456" y="73"/>
                  </a:lnTo>
                  <a:lnTo>
                    <a:pt x="1345" y="34"/>
                  </a:lnTo>
                  <a:lnTo>
                    <a:pt x="1272" y="21"/>
                  </a:lnTo>
                  <a:lnTo>
                    <a:pt x="1184" y="11"/>
                  </a:lnTo>
                  <a:lnTo>
                    <a:pt x="1081" y="4"/>
                  </a:lnTo>
                  <a:lnTo>
                    <a:pt x="960" y="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FFE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61" name="Freeform 7">
              <a:extLst>
                <a:ext uri="{FF2B5EF4-FFF2-40B4-BE49-F238E27FC236}">
                  <a16:creationId xmlns:a16="http://schemas.microsoft.com/office/drawing/2014/main" id="{D757913D-CC3E-438B-AD36-301580BDE1A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764370" y="3952383"/>
              <a:ext cx="145793" cy="399626"/>
            </a:xfrm>
            <a:custGeom>
              <a:avLst/>
              <a:gdLst>
                <a:gd name="T0" fmla="*/ 213 w 1644"/>
                <a:gd name="T1" fmla="*/ 6084 h 5856"/>
                <a:gd name="T2" fmla="*/ 85 w 1644"/>
                <a:gd name="T3" fmla="*/ 6009 h 5856"/>
                <a:gd name="T4" fmla="*/ 10 w 1644"/>
                <a:gd name="T5" fmla="*/ 5881 h 5856"/>
                <a:gd name="T6" fmla="*/ 0 w 1644"/>
                <a:gd name="T7" fmla="*/ 3144 h 5856"/>
                <a:gd name="T8" fmla="*/ 0 w 1644"/>
                <a:gd name="T9" fmla="*/ 2815 h 5856"/>
                <a:gd name="T10" fmla="*/ 0 w 1644"/>
                <a:gd name="T11" fmla="*/ 2514 h 5856"/>
                <a:gd name="T12" fmla="*/ 1 w 1644"/>
                <a:gd name="T13" fmla="*/ 2241 h 5856"/>
                <a:gd name="T14" fmla="*/ 2 w 1644"/>
                <a:gd name="T15" fmla="*/ 1993 h 5856"/>
                <a:gd name="T16" fmla="*/ 3 w 1644"/>
                <a:gd name="T17" fmla="*/ 1770 h 5856"/>
                <a:gd name="T18" fmla="*/ 5 w 1644"/>
                <a:gd name="T19" fmla="*/ 1571 h 5856"/>
                <a:gd name="T20" fmla="*/ 7 w 1644"/>
                <a:gd name="T21" fmla="*/ 1393 h 5856"/>
                <a:gd name="T22" fmla="*/ 9 w 1644"/>
                <a:gd name="T23" fmla="*/ 1235 h 5856"/>
                <a:gd name="T24" fmla="*/ 12 w 1644"/>
                <a:gd name="T25" fmla="*/ 1097 h 5856"/>
                <a:gd name="T26" fmla="*/ 17 w 1644"/>
                <a:gd name="T27" fmla="*/ 923 h 5856"/>
                <a:gd name="T28" fmla="*/ 25 w 1644"/>
                <a:gd name="T29" fmla="*/ 746 h 5856"/>
                <a:gd name="T30" fmla="*/ 39 w 1644"/>
                <a:gd name="T31" fmla="*/ 598 h 5856"/>
                <a:gd name="T32" fmla="*/ 91 w 1644"/>
                <a:gd name="T33" fmla="*/ 408 h 5856"/>
                <a:gd name="T34" fmla="*/ 237 w 1644"/>
                <a:gd name="T35" fmla="*/ 290 h 5856"/>
                <a:gd name="T36" fmla="*/ 371 w 1644"/>
                <a:gd name="T37" fmla="*/ 260 h 5856"/>
                <a:gd name="T38" fmla="*/ 562 w 1644"/>
                <a:gd name="T39" fmla="*/ 243 h 5856"/>
                <a:gd name="T40" fmla="*/ 822 w 1644"/>
                <a:gd name="T41" fmla="*/ 239 h 5856"/>
                <a:gd name="T42" fmla="*/ 1081 w 1644"/>
                <a:gd name="T43" fmla="*/ 243 h 5856"/>
                <a:gd name="T44" fmla="*/ 1272 w 1644"/>
                <a:gd name="T45" fmla="*/ 260 h 5856"/>
                <a:gd name="T46" fmla="*/ 1406 w 1644"/>
                <a:gd name="T47" fmla="*/ 290 h 5856"/>
                <a:gd name="T48" fmla="*/ 1552 w 1644"/>
                <a:gd name="T49" fmla="*/ 408 h 5856"/>
                <a:gd name="T50" fmla="*/ 1620 w 1644"/>
                <a:gd name="T51" fmla="*/ 998 h 5856"/>
                <a:gd name="T52" fmla="*/ 1640 w 1644"/>
                <a:gd name="T53" fmla="*/ 2522 h 5856"/>
                <a:gd name="T54" fmla="*/ 1642 w 1644"/>
                <a:gd name="T55" fmla="*/ 2928 h 5856"/>
                <a:gd name="T56" fmla="*/ 1643 w 1644"/>
                <a:gd name="T57" fmla="*/ 3099 h 5856"/>
                <a:gd name="T58" fmla="*/ 1643 w 1644"/>
                <a:gd name="T59" fmla="*/ 3277 h 5856"/>
                <a:gd name="T60" fmla="*/ 1643 w 1644"/>
                <a:gd name="T61" fmla="*/ 3433 h 5856"/>
                <a:gd name="T62" fmla="*/ 1633 w 1644"/>
                <a:gd name="T63" fmla="*/ 5881 h 5856"/>
                <a:gd name="T64" fmla="*/ 1558 w 1644"/>
                <a:gd name="T65" fmla="*/ 6009 h 5856"/>
                <a:gd name="T66" fmla="*/ 1430 w 1644"/>
                <a:gd name="T67" fmla="*/ 6084 h 5856"/>
                <a:gd name="T68" fmla="*/ 290 w 1644"/>
                <a:gd name="T69" fmla="*/ 6094 h 58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44" h="5856">
                  <a:moveTo>
                    <a:pt x="290" y="5855"/>
                  </a:moveTo>
                  <a:lnTo>
                    <a:pt x="213" y="5845"/>
                  </a:lnTo>
                  <a:lnTo>
                    <a:pt x="144" y="5815"/>
                  </a:lnTo>
                  <a:lnTo>
                    <a:pt x="85" y="5770"/>
                  </a:lnTo>
                  <a:lnTo>
                    <a:pt x="40" y="5711"/>
                  </a:lnTo>
                  <a:lnTo>
                    <a:pt x="10" y="5642"/>
                  </a:lnTo>
                  <a:lnTo>
                    <a:pt x="0" y="5565"/>
                  </a:lnTo>
                  <a:lnTo>
                    <a:pt x="0" y="2905"/>
                  </a:lnTo>
                  <a:lnTo>
                    <a:pt x="0" y="2736"/>
                  </a:lnTo>
                  <a:lnTo>
                    <a:pt x="0" y="2576"/>
                  </a:lnTo>
                  <a:lnTo>
                    <a:pt x="0" y="2422"/>
                  </a:lnTo>
                  <a:lnTo>
                    <a:pt x="0" y="2275"/>
                  </a:lnTo>
                  <a:lnTo>
                    <a:pt x="1" y="2135"/>
                  </a:lnTo>
                  <a:lnTo>
                    <a:pt x="1" y="2002"/>
                  </a:lnTo>
                  <a:lnTo>
                    <a:pt x="1" y="1875"/>
                  </a:lnTo>
                  <a:lnTo>
                    <a:pt x="2" y="1754"/>
                  </a:lnTo>
                  <a:lnTo>
                    <a:pt x="2" y="1640"/>
                  </a:lnTo>
                  <a:lnTo>
                    <a:pt x="3" y="1531"/>
                  </a:lnTo>
                  <a:lnTo>
                    <a:pt x="4" y="1429"/>
                  </a:lnTo>
                  <a:lnTo>
                    <a:pt x="5" y="1332"/>
                  </a:lnTo>
                  <a:lnTo>
                    <a:pt x="6" y="1240"/>
                  </a:lnTo>
                  <a:lnTo>
                    <a:pt x="7" y="1154"/>
                  </a:lnTo>
                  <a:lnTo>
                    <a:pt x="8" y="1073"/>
                  </a:lnTo>
                  <a:lnTo>
                    <a:pt x="9" y="996"/>
                  </a:lnTo>
                  <a:lnTo>
                    <a:pt x="10" y="925"/>
                  </a:lnTo>
                  <a:lnTo>
                    <a:pt x="12" y="858"/>
                  </a:lnTo>
                  <a:lnTo>
                    <a:pt x="13" y="796"/>
                  </a:lnTo>
                  <a:lnTo>
                    <a:pt x="17" y="684"/>
                  </a:lnTo>
                  <a:lnTo>
                    <a:pt x="21" y="588"/>
                  </a:lnTo>
                  <a:lnTo>
                    <a:pt x="25" y="507"/>
                  </a:lnTo>
                  <a:lnTo>
                    <a:pt x="30" y="439"/>
                  </a:lnTo>
                  <a:lnTo>
                    <a:pt x="39" y="359"/>
                  </a:lnTo>
                  <a:lnTo>
                    <a:pt x="57" y="261"/>
                  </a:lnTo>
                  <a:lnTo>
                    <a:pt x="91" y="169"/>
                  </a:lnTo>
                  <a:lnTo>
                    <a:pt x="147" y="100"/>
                  </a:lnTo>
                  <a:lnTo>
                    <a:pt x="237" y="51"/>
                  </a:lnTo>
                  <a:lnTo>
                    <a:pt x="298" y="34"/>
                  </a:lnTo>
                  <a:lnTo>
                    <a:pt x="371" y="21"/>
                  </a:lnTo>
                  <a:lnTo>
                    <a:pt x="459" y="11"/>
                  </a:lnTo>
                  <a:lnTo>
                    <a:pt x="562" y="4"/>
                  </a:lnTo>
                  <a:lnTo>
                    <a:pt x="683" y="1"/>
                  </a:lnTo>
                  <a:lnTo>
                    <a:pt x="822" y="0"/>
                  </a:lnTo>
                  <a:lnTo>
                    <a:pt x="960" y="1"/>
                  </a:lnTo>
                  <a:lnTo>
                    <a:pt x="1081" y="4"/>
                  </a:lnTo>
                  <a:lnTo>
                    <a:pt x="1184" y="11"/>
                  </a:lnTo>
                  <a:lnTo>
                    <a:pt x="1272" y="21"/>
                  </a:lnTo>
                  <a:lnTo>
                    <a:pt x="1345" y="34"/>
                  </a:lnTo>
                  <a:lnTo>
                    <a:pt x="1406" y="51"/>
                  </a:lnTo>
                  <a:lnTo>
                    <a:pt x="1496" y="100"/>
                  </a:lnTo>
                  <a:lnTo>
                    <a:pt x="1552" y="169"/>
                  </a:lnTo>
                  <a:lnTo>
                    <a:pt x="1586" y="261"/>
                  </a:lnTo>
                  <a:lnTo>
                    <a:pt x="1620" y="759"/>
                  </a:lnTo>
                  <a:lnTo>
                    <a:pt x="1634" y="1539"/>
                  </a:lnTo>
                  <a:lnTo>
                    <a:pt x="1640" y="2283"/>
                  </a:lnTo>
                  <a:lnTo>
                    <a:pt x="1642" y="2615"/>
                  </a:lnTo>
                  <a:lnTo>
                    <a:pt x="1642" y="2689"/>
                  </a:lnTo>
                  <a:lnTo>
                    <a:pt x="1643" y="2772"/>
                  </a:lnTo>
                  <a:lnTo>
                    <a:pt x="1643" y="2860"/>
                  </a:lnTo>
                  <a:lnTo>
                    <a:pt x="1643" y="2950"/>
                  </a:lnTo>
                  <a:lnTo>
                    <a:pt x="1643" y="3038"/>
                  </a:lnTo>
                  <a:lnTo>
                    <a:pt x="1643" y="3120"/>
                  </a:lnTo>
                  <a:lnTo>
                    <a:pt x="1643" y="3194"/>
                  </a:lnTo>
                  <a:lnTo>
                    <a:pt x="1643" y="5565"/>
                  </a:lnTo>
                  <a:lnTo>
                    <a:pt x="1633" y="5642"/>
                  </a:lnTo>
                  <a:lnTo>
                    <a:pt x="1604" y="5711"/>
                  </a:lnTo>
                  <a:lnTo>
                    <a:pt x="1558" y="5770"/>
                  </a:lnTo>
                  <a:lnTo>
                    <a:pt x="1499" y="5815"/>
                  </a:lnTo>
                  <a:lnTo>
                    <a:pt x="1430" y="5845"/>
                  </a:lnTo>
                  <a:lnTo>
                    <a:pt x="1354" y="5855"/>
                  </a:lnTo>
                  <a:lnTo>
                    <a:pt x="290" y="5855"/>
                  </a:lnTo>
                  <a:close/>
                </a:path>
              </a:pathLst>
            </a:custGeom>
            <a:noFill/>
            <a:ln w="11278">
              <a:solidFill>
                <a:srgbClr val="0203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62" name="AutoShape 8">
              <a:extLst>
                <a:ext uri="{FF2B5EF4-FFF2-40B4-BE49-F238E27FC236}">
                  <a16:creationId xmlns:a16="http://schemas.microsoft.com/office/drawing/2014/main" id="{7183D908-7656-4369-814D-29219C9CC4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97821" y="4138936"/>
              <a:ext cx="129476" cy="26341"/>
            </a:xfrm>
            <a:custGeom>
              <a:avLst/>
              <a:gdLst>
                <a:gd name="T0" fmla="*/ 730 w 1460"/>
                <a:gd name="T1" fmla="*/ 1138 h 386"/>
                <a:gd name="T2" fmla="*/ 612 w 1460"/>
                <a:gd name="T3" fmla="*/ 1142 h 386"/>
                <a:gd name="T4" fmla="*/ 500 w 1460"/>
                <a:gd name="T5" fmla="*/ 1152 h 386"/>
                <a:gd name="T6" fmla="*/ 395 w 1460"/>
                <a:gd name="T7" fmla="*/ 1167 h 386"/>
                <a:gd name="T8" fmla="*/ 299 w 1460"/>
                <a:gd name="T9" fmla="*/ 1186 h 386"/>
                <a:gd name="T10" fmla="*/ 214 w 1460"/>
                <a:gd name="T11" fmla="*/ 1206 h 386"/>
                <a:gd name="T12" fmla="*/ 141 w 1460"/>
                <a:gd name="T13" fmla="*/ 1227 h 386"/>
                <a:gd name="T14" fmla="*/ 82 w 1460"/>
                <a:gd name="T15" fmla="*/ 1246 h 386"/>
                <a:gd name="T16" fmla="*/ 38 w 1460"/>
                <a:gd name="T17" fmla="*/ 1263 h 386"/>
                <a:gd name="T18" fmla="*/ 10 w 1460"/>
                <a:gd name="T19" fmla="*/ 1276 h 386"/>
                <a:gd name="T20" fmla="*/ 0 w 1460"/>
                <a:gd name="T21" fmla="*/ 1283 h 386"/>
                <a:gd name="T22" fmla="*/ 88 w 1460"/>
                <a:gd name="T23" fmla="*/ 1523 h 386"/>
                <a:gd name="T24" fmla="*/ 211 w 1460"/>
                <a:gd name="T25" fmla="*/ 1473 h 386"/>
                <a:gd name="T26" fmla="*/ 319 w 1460"/>
                <a:gd name="T27" fmla="*/ 1447 h 386"/>
                <a:gd name="T28" fmla="*/ 472 w 1460"/>
                <a:gd name="T29" fmla="*/ 1438 h 386"/>
                <a:gd name="T30" fmla="*/ 1404 w 1460"/>
                <a:gd name="T31" fmla="*/ 1437 h 386"/>
                <a:gd name="T32" fmla="*/ 1460 w 1460"/>
                <a:gd name="T33" fmla="*/ 1283 h 386"/>
                <a:gd name="T34" fmla="*/ 1451 w 1460"/>
                <a:gd name="T35" fmla="*/ 1276 h 386"/>
                <a:gd name="T36" fmla="*/ 1423 w 1460"/>
                <a:gd name="T37" fmla="*/ 1263 h 386"/>
                <a:gd name="T38" fmla="*/ 1379 w 1460"/>
                <a:gd name="T39" fmla="*/ 1246 h 386"/>
                <a:gd name="T40" fmla="*/ 1319 w 1460"/>
                <a:gd name="T41" fmla="*/ 1227 h 386"/>
                <a:gd name="T42" fmla="*/ 1247 w 1460"/>
                <a:gd name="T43" fmla="*/ 1206 h 386"/>
                <a:gd name="T44" fmla="*/ 1162 w 1460"/>
                <a:gd name="T45" fmla="*/ 1186 h 386"/>
                <a:gd name="T46" fmla="*/ 1066 w 1460"/>
                <a:gd name="T47" fmla="*/ 1167 h 386"/>
                <a:gd name="T48" fmla="*/ 961 w 1460"/>
                <a:gd name="T49" fmla="*/ 1152 h 386"/>
                <a:gd name="T50" fmla="*/ 849 w 1460"/>
                <a:gd name="T51" fmla="*/ 1142 h 386"/>
                <a:gd name="T52" fmla="*/ 730 w 1460"/>
                <a:gd name="T53" fmla="*/ 1138 h 386"/>
                <a:gd name="T54" fmla="*/ 1404 w 1460"/>
                <a:gd name="T55" fmla="*/ 1437 h 386"/>
                <a:gd name="T56" fmla="*/ 730 w 1460"/>
                <a:gd name="T57" fmla="*/ 1437 h 386"/>
                <a:gd name="T58" fmla="*/ 1017 w 1460"/>
                <a:gd name="T59" fmla="*/ 1450 h 386"/>
                <a:gd name="T60" fmla="*/ 1217 w 1460"/>
                <a:gd name="T61" fmla="*/ 1480 h 386"/>
                <a:gd name="T62" fmla="*/ 1334 w 1460"/>
                <a:gd name="T63" fmla="*/ 1510 h 386"/>
                <a:gd name="T64" fmla="*/ 1372 w 1460"/>
                <a:gd name="T65" fmla="*/ 1523 h 386"/>
                <a:gd name="T66" fmla="*/ 1404 w 1460"/>
                <a:gd name="T67" fmla="*/ 1437 h 3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60" h="386">
                  <a:moveTo>
                    <a:pt x="730" y="0"/>
                  </a:moveTo>
                  <a:lnTo>
                    <a:pt x="612" y="4"/>
                  </a:lnTo>
                  <a:lnTo>
                    <a:pt x="500" y="14"/>
                  </a:lnTo>
                  <a:lnTo>
                    <a:pt x="395" y="29"/>
                  </a:lnTo>
                  <a:lnTo>
                    <a:pt x="299" y="48"/>
                  </a:lnTo>
                  <a:lnTo>
                    <a:pt x="214" y="68"/>
                  </a:lnTo>
                  <a:lnTo>
                    <a:pt x="141" y="89"/>
                  </a:lnTo>
                  <a:lnTo>
                    <a:pt x="82" y="108"/>
                  </a:lnTo>
                  <a:lnTo>
                    <a:pt x="38" y="125"/>
                  </a:lnTo>
                  <a:lnTo>
                    <a:pt x="10" y="138"/>
                  </a:lnTo>
                  <a:lnTo>
                    <a:pt x="0" y="145"/>
                  </a:lnTo>
                  <a:lnTo>
                    <a:pt x="88" y="385"/>
                  </a:lnTo>
                  <a:lnTo>
                    <a:pt x="211" y="335"/>
                  </a:lnTo>
                  <a:lnTo>
                    <a:pt x="319" y="309"/>
                  </a:lnTo>
                  <a:lnTo>
                    <a:pt x="472" y="300"/>
                  </a:lnTo>
                  <a:lnTo>
                    <a:pt x="1404" y="299"/>
                  </a:lnTo>
                  <a:lnTo>
                    <a:pt x="1460" y="145"/>
                  </a:lnTo>
                  <a:lnTo>
                    <a:pt x="1451" y="138"/>
                  </a:lnTo>
                  <a:lnTo>
                    <a:pt x="1423" y="125"/>
                  </a:lnTo>
                  <a:lnTo>
                    <a:pt x="1379" y="108"/>
                  </a:lnTo>
                  <a:lnTo>
                    <a:pt x="1319" y="89"/>
                  </a:lnTo>
                  <a:lnTo>
                    <a:pt x="1247" y="68"/>
                  </a:lnTo>
                  <a:lnTo>
                    <a:pt x="1162" y="48"/>
                  </a:lnTo>
                  <a:lnTo>
                    <a:pt x="1066" y="29"/>
                  </a:lnTo>
                  <a:lnTo>
                    <a:pt x="961" y="14"/>
                  </a:lnTo>
                  <a:lnTo>
                    <a:pt x="849" y="4"/>
                  </a:lnTo>
                  <a:lnTo>
                    <a:pt x="730" y="0"/>
                  </a:lnTo>
                  <a:close/>
                  <a:moveTo>
                    <a:pt x="1404" y="299"/>
                  </a:moveTo>
                  <a:lnTo>
                    <a:pt x="730" y="299"/>
                  </a:lnTo>
                  <a:lnTo>
                    <a:pt x="1017" y="312"/>
                  </a:lnTo>
                  <a:lnTo>
                    <a:pt x="1217" y="342"/>
                  </a:lnTo>
                  <a:lnTo>
                    <a:pt x="1334" y="372"/>
                  </a:lnTo>
                  <a:lnTo>
                    <a:pt x="1372" y="385"/>
                  </a:lnTo>
                  <a:lnTo>
                    <a:pt x="1404" y="2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63" name="Freeform 9">
              <a:extLst>
                <a:ext uri="{FF2B5EF4-FFF2-40B4-BE49-F238E27FC236}">
                  <a16:creationId xmlns:a16="http://schemas.microsoft.com/office/drawing/2014/main" id="{4F0FB655-6B5C-4F34-A4BE-6ACA94E474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97821" y="4138936"/>
              <a:ext cx="129476" cy="26341"/>
            </a:xfrm>
            <a:custGeom>
              <a:avLst/>
              <a:gdLst>
                <a:gd name="T0" fmla="*/ 1372 w 1460"/>
                <a:gd name="T1" fmla="*/ 1523 h 386"/>
                <a:gd name="T2" fmla="*/ 1460 w 1460"/>
                <a:gd name="T3" fmla="*/ 1283 h 386"/>
                <a:gd name="T4" fmla="*/ 1451 w 1460"/>
                <a:gd name="T5" fmla="*/ 1276 h 386"/>
                <a:gd name="T6" fmla="*/ 1423 w 1460"/>
                <a:gd name="T7" fmla="*/ 1263 h 386"/>
                <a:gd name="T8" fmla="*/ 1319 w 1460"/>
                <a:gd name="T9" fmla="*/ 1227 h 386"/>
                <a:gd name="T10" fmla="*/ 1247 w 1460"/>
                <a:gd name="T11" fmla="*/ 1206 h 386"/>
                <a:gd name="T12" fmla="*/ 1162 w 1460"/>
                <a:gd name="T13" fmla="*/ 1186 h 386"/>
                <a:gd name="T14" fmla="*/ 1066 w 1460"/>
                <a:gd name="T15" fmla="*/ 1167 h 386"/>
                <a:gd name="T16" fmla="*/ 961 w 1460"/>
                <a:gd name="T17" fmla="*/ 1152 h 386"/>
                <a:gd name="T18" fmla="*/ 849 w 1460"/>
                <a:gd name="T19" fmla="*/ 1142 h 386"/>
                <a:gd name="T20" fmla="*/ 730 w 1460"/>
                <a:gd name="T21" fmla="*/ 1138 h 386"/>
                <a:gd name="T22" fmla="*/ 612 w 1460"/>
                <a:gd name="T23" fmla="*/ 1142 h 386"/>
                <a:gd name="T24" fmla="*/ 500 w 1460"/>
                <a:gd name="T25" fmla="*/ 1152 h 386"/>
                <a:gd name="T26" fmla="*/ 395 w 1460"/>
                <a:gd name="T27" fmla="*/ 1167 h 386"/>
                <a:gd name="T28" fmla="*/ 299 w 1460"/>
                <a:gd name="T29" fmla="*/ 1186 h 386"/>
                <a:gd name="T30" fmla="*/ 214 w 1460"/>
                <a:gd name="T31" fmla="*/ 1206 h 386"/>
                <a:gd name="T32" fmla="*/ 141 w 1460"/>
                <a:gd name="T33" fmla="*/ 1227 h 386"/>
                <a:gd name="T34" fmla="*/ 82 w 1460"/>
                <a:gd name="T35" fmla="*/ 1247 h 386"/>
                <a:gd name="T36" fmla="*/ 10 w 1460"/>
                <a:gd name="T37" fmla="*/ 1276 h 386"/>
                <a:gd name="T38" fmla="*/ 0 w 1460"/>
                <a:gd name="T39" fmla="*/ 1283 h 386"/>
                <a:gd name="T40" fmla="*/ 88 w 1460"/>
                <a:gd name="T41" fmla="*/ 1523 h 386"/>
                <a:gd name="T42" fmla="*/ 211 w 1460"/>
                <a:gd name="T43" fmla="*/ 1473 h 386"/>
                <a:gd name="T44" fmla="*/ 319 w 1460"/>
                <a:gd name="T45" fmla="*/ 1447 h 386"/>
                <a:gd name="T46" fmla="*/ 472 w 1460"/>
                <a:gd name="T47" fmla="*/ 1438 h 386"/>
                <a:gd name="T48" fmla="*/ 730 w 1460"/>
                <a:gd name="T49" fmla="*/ 1437 h 386"/>
                <a:gd name="T50" fmla="*/ 1017 w 1460"/>
                <a:gd name="T51" fmla="*/ 1450 h 386"/>
                <a:gd name="T52" fmla="*/ 1217 w 1460"/>
                <a:gd name="T53" fmla="*/ 1480 h 386"/>
                <a:gd name="T54" fmla="*/ 1334 w 1460"/>
                <a:gd name="T55" fmla="*/ 1510 h 386"/>
                <a:gd name="T56" fmla="*/ 1372 w 1460"/>
                <a:gd name="T57" fmla="*/ 1523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0" h="386">
                  <a:moveTo>
                    <a:pt x="1372" y="385"/>
                  </a:moveTo>
                  <a:lnTo>
                    <a:pt x="1460" y="145"/>
                  </a:lnTo>
                  <a:lnTo>
                    <a:pt x="1451" y="138"/>
                  </a:lnTo>
                  <a:lnTo>
                    <a:pt x="1423" y="125"/>
                  </a:lnTo>
                  <a:lnTo>
                    <a:pt x="1319" y="89"/>
                  </a:lnTo>
                  <a:lnTo>
                    <a:pt x="1247" y="68"/>
                  </a:lnTo>
                  <a:lnTo>
                    <a:pt x="1162" y="48"/>
                  </a:lnTo>
                  <a:lnTo>
                    <a:pt x="1066" y="29"/>
                  </a:lnTo>
                  <a:lnTo>
                    <a:pt x="961" y="14"/>
                  </a:lnTo>
                  <a:lnTo>
                    <a:pt x="849" y="4"/>
                  </a:lnTo>
                  <a:lnTo>
                    <a:pt x="730" y="0"/>
                  </a:lnTo>
                  <a:lnTo>
                    <a:pt x="612" y="4"/>
                  </a:lnTo>
                  <a:lnTo>
                    <a:pt x="500" y="14"/>
                  </a:lnTo>
                  <a:lnTo>
                    <a:pt x="395" y="29"/>
                  </a:lnTo>
                  <a:lnTo>
                    <a:pt x="299" y="48"/>
                  </a:lnTo>
                  <a:lnTo>
                    <a:pt x="214" y="68"/>
                  </a:lnTo>
                  <a:lnTo>
                    <a:pt x="141" y="89"/>
                  </a:lnTo>
                  <a:lnTo>
                    <a:pt x="82" y="109"/>
                  </a:lnTo>
                  <a:lnTo>
                    <a:pt x="10" y="138"/>
                  </a:lnTo>
                  <a:lnTo>
                    <a:pt x="0" y="145"/>
                  </a:lnTo>
                  <a:lnTo>
                    <a:pt x="88" y="385"/>
                  </a:lnTo>
                  <a:lnTo>
                    <a:pt x="211" y="335"/>
                  </a:lnTo>
                  <a:lnTo>
                    <a:pt x="319" y="309"/>
                  </a:lnTo>
                  <a:lnTo>
                    <a:pt x="472" y="300"/>
                  </a:lnTo>
                  <a:lnTo>
                    <a:pt x="730" y="299"/>
                  </a:lnTo>
                  <a:lnTo>
                    <a:pt x="1017" y="312"/>
                  </a:lnTo>
                  <a:lnTo>
                    <a:pt x="1217" y="342"/>
                  </a:lnTo>
                  <a:lnTo>
                    <a:pt x="1334" y="372"/>
                  </a:lnTo>
                  <a:lnTo>
                    <a:pt x="1372" y="385"/>
                  </a:lnTo>
                </a:path>
              </a:pathLst>
            </a:custGeom>
            <a:noFill/>
            <a:ln w="1626">
              <a:solidFill>
                <a:srgbClr val="0203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64" name="Freeform 10">
              <a:extLst>
                <a:ext uri="{FF2B5EF4-FFF2-40B4-BE49-F238E27FC236}">
                  <a16:creationId xmlns:a16="http://schemas.microsoft.com/office/drawing/2014/main" id="{F447E59F-C4B6-4ACD-A768-466A5725E8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31248" y="4071048"/>
              <a:ext cx="7893" cy="40536"/>
            </a:xfrm>
            <a:custGeom>
              <a:avLst/>
              <a:gdLst>
                <a:gd name="T0" fmla="*/ 0 w 89"/>
                <a:gd name="T1" fmla="*/ 1434 h 594"/>
                <a:gd name="T2" fmla="*/ 0 w 89"/>
                <a:gd name="T3" fmla="*/ 2028 h 594"/>
                <a:gd name="T4" fmla="*/ 88 w 89"/>
                <a:gd name="T5" fmla="*/ 2028 h 594"/>
                <a:gd name="T6" fmla="*/ 88 w 89"/>
                <a:gd name="T7" fmla="*/ 1675 h 594"/>
                <a:gd name="T8" fmla="*/ 0 w 89"/>
                <a:gd name="T9" fmla="*/ 1434 h 5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594">
                  <a:moveTo>
                    <a:pt x="0" y="0"/>
                  </a:moveTo>
                  <a:lnTo>
                    <a:pt x="0" y="594"/>
                  </a:lnTo>
                  <a:lnTo>
                    <a:pt x="88" y="594"/>
                  </a:lnTo>
                  <a:lnTo>
                    <a:pt x="88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65" name="Freeform 11">
              <a:extLst>
                <a:ext uri="{FF2B5EF4-FFF2-40B4-BE49-F238E27FC236}">
                  <a16:creationId xmlns:a16="http://schemas.microsoft.com/office/drawing/2014/main" id="{808BCD1D-8E43-4AC4-A9AC-1711AE3D7FC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31248" y="4071048"/>
              <a:ext cx="7893" cy="40536"/>
            </a:xfrm>
            <a:custGeom>
              <a:avLst/>
              <a:gdLst>
                <a:gd name="T0" fmla="*/ 0 w 89"/>
                <a:gd name="T1" fmla="*/ 1434 h 594"/>
                <a:gd name="T2" fmla="*/ 88 w 89"/>
                <a:gd name="T3" fmla="*/ 1675 h 594"/>
                <a:gd name="T4" fmla="*/ 88 w 89"/>
                <a:gd name="T5" fmla="*/ 2028 h 594"/>
                <a:gd name="T6" fmla="*/ 0 w 89"/>
                <a:gd name="T7" fmla="*/ 2028 h 594"/>
                <a:gd name="T8" fmla="*/ 0 w 89"/>
                <a:gd name="T9" fmla="*/ 1434 h 5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594">
                  <a:moveTo>
                    <a:pt x="0" y="0"/>
                  </a:moveTo>
                  <a:lnTo>
                    <a:pt x="88" y="241"/>
                  </a:lnTo>
                  <a:lnTo>
                    <a:pt x="88" y="594"/>
                  </a:lnTo>
                  <a:lnTo>
                    <a:pt x="0" y="5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26">
              <a:solidFill>
                <a:srgbClr val="0203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66" name="Line 12">
              <a:extLst>
                <a:ext uri="{FF2B5EF4-FFF2-40B4-BE49-F238E27FC236}">
                  <a16:creationId xmlns:a16="http://schemas.microsoft.com/office/drawing/2014/main" id="{DC3348BF-542A-4608-876B-80934283CA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894590" y="4082741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67" name="Rectangle 13">
              <a:extLst>
                <a:ext uri="{FF2B5EF4-FFF2-40B4-BE49-F238E27FC236}">
                  <a16:creationId xmlns:a16="http://schemas.microsoft.com/office/drawing/2014/main" id="{92940FFC-22A0-4DE9-95E9-DD76080FE6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90643" y="4082785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68" name="Line 14">
              <a:extLst>
                <a:ext uri="{FF2B5EF4-FFF2-40B4-BE49-F238E27FC236}">
                  <a16:creationId xmlns:a16="http://schemas.microsoft.com/office/drawing/2014/main" id="{BA46CF61-B1EE-4100-90DD-0918D2D338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894590" y="4204413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69" name="Rectangle 15">
              <a:extLst>
                <a:ext uri="{FF2B5EF4-FFF2-40B4-BE49-F238E27FC236}">
                  <a16:creationId xmlns:a16="http://schemas.microsoft.com/office/drawing/2014/main" id="{8FB4195F-F54E-4BF7-91A7-CDAE32CA2B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90643" y="4204457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70" name="Line 16">
              <a:extLst>
                <a:ext uri="{FF2B5EF4-FFF2-40B4-BE49-F238E27FC236}">
                  <a16:creationId xmlns:a16="http://schemas.microsoft.com/office/drawing/2014/main" id="{0F515C25-FDE5-416C-A566-BCED454AFE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868863" y="4082741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71" name="Rectangle 17">
              <a:extLst>
                <a:ext uri="{FF2B5EF4-FFF2-40B4-BE49-F238E27FC236}">
                  <a16:creationId xmlns:a16="http://schemas.microsoft.com/office/drawing/2014/main" id="{019EC05C-CCC4-4AEC-AAB2-EADEA66A82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64984" y="4082785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72" name="Line 18">
              <a:extLst>
                <a:ext uri="{FF2B5EF4-FFF2-40B4-BE49-F238E27FC236}">
                  <a16:creationId xmlns:a16="http://schemas.microsoft.com/office/drawing/2014/main" id="{4E510EE4-6524-4AD8-96E1-F4AF8F2E2FA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868863" y="4204413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73" name="Rectangle 19">
              <a:extLst>
                <a:ext uri="{FF2B5EF4-FFF2-40B4-BE49-F238E27FC236}">
                  <a16:creationId xmlns:a16="http://schemas.microsoft.com/office/drawing/2014/main" id="{7D755A21-CB15-4DCC-8B2C-88E0B7B0AC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64984" y="4204457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74" name="Line 20">
              <a:extLst>
                <a:ext uri="{FF2B5EF4-FFF2-40B4-BE49-F238E27FC236}">
                  <a16:creationId xmlns:a16="http://schemas.microsoft.com/office/drawing/2014/main" id="{637E2C42-D486-4F3F-BB39-82C4707EC4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843204" y="4082741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75" name="Rectangle 21">
              <a:extLst>
                <a:ext uri="{FF2B5EF4-FFF2-40B4-BE49-F238E27FC236}">
                  <a16:creationId xmlns:a16="http://schemas.microsoft.com/office/drawing/2014/main" id="{BF33149E-1AA6-4C01-8628-12F38C8AB7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39257" y="4082785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76" name="Line 22">
              <a:extLst>
                <a:ext uri="{FF2B5EF4-FFF2-40B4-BE49-F238E27FC236}">
                  <a16:creationId xmlns:a16="http://schemas.microsoft.com/office/drawing/2014/main" id="{139BA225-1BC4-4634-B2CA-351050B2C3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843204" y="4204413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77" name="Rectangle 23">
              <a:extLst>
                <a:ext uri="{FF2B5EF4-FFF2-40B4-BE49-F238E27FC236}">
                  <a16:creationId xmlns:a16="http://schemas.microsoft.com/office/drawing/2014/main" id="{6B8C358C-1DCB-4D18-BEBE-7032595BF1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39257" y="4204457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78" name="Line 24">
              <a:extLst>
                <a:ext uri="{FF2B5EF4-FFF2-40B4-BE49-F238E27FC236}">
                  <a16:creationId xmlns:a16="http://schemas.microsoft.com/office/drawing/2014/main" id="{CD441A9C-5A42-4E35-9198-95C95AA4DC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817476" y="4082741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79" name="Rectangle 25">
              <a:extLst>
                <a:ext uri="{FF2B5EF4-FFF2-40B4-BE49-F238E27FC236}">
                  <a16:creationId xmlns:a16="http://schemas.microsoft.com/office/drawing/2014/main" id="{53431EE3-C72A-495E-82F6-C90EAA3292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13598" y="4082785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80" name="Line 26">
              <a:extLst>
                <a:ext uri="{FF2B5EF4-FFF2-40B4-BE49-F238E27FC236}">
                  <a16:creationId xmlns:a16="http://schemas.microsoft.com/office/drawing/2014/main" id="{B69B6A67-8DC8-4612-AECC-B57D451754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817476" y="4204413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81" name="Rectangle 27">
              <a:extLst>
                <a:ext uri="{FF2B5EF4-FFF2-40B4-BE49-F238E27FC236}">
                  <a16:creationId xmlns:a16="http://schemas.microsoft.com/office/drawing/2014/main" id="{5BA241AF-AB57-41AE-8096-E39912B1A2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13598" y="4204457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82" name="Line 28">
              <a:extLst>
                <a:ext uri="{FF2B5EF4-FFF2-40B4-BE49-F238E27FC236}">
                  <a16:creationId xmlns:a16="http://schemas.microsoft.com/office/drawing/2014/main" id="{AE69C406-18B2-4B81-A9D0-603198581C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91817" y="4082741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83" name="Rectangle 29">
              <a:extLst>
                <a:ext uri="{FF2B5EF4-FFF2-40B4-BE49-F238E27FC236}">
                  <a16:creationId xmlns:a16="http://schemas.microsoft.com/office/drawing/2014/main" id="{B5DBD770-9710-44C2-90A7-ACDCA71F26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87871" y="4082785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84" name="Line 30">
              <a:extLst>
                <a:ext uri="{FF2B5EF4-FFF2-40B4-BE49-F238E27FC236}">
                  <a16:creationId xmlns:a16="http://schemas.microsoft.com/office/drawing/2014/main" id="{1DCEE1FC-95CF-4B85-AFCC-E322446C57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91817" y="4204413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85" name="Rectangle 31">
              <a:extLst>
                <a:ext uri="{FF2B5EF4-FFF2-40B4-BE49-F238E27FC236}">
                  <a16:creationId xmlns:a16="http://schemas.microsoft.com/office/drawing/2014/main" id="{7E39C3D9-7A18-4A45-A054-304A4E51E3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87871" y="4204457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86" name="Line 32">
              <a:extLst>
                <a:ext uri="{FF2B5EF4-FFF2-40B4-BE49-F238E27FC236}">
                  <a16:creationId xmlns:a16="http://schemas.microsoft.com/office/drawing/2014/main" id="{D133D7BF-204F-4CA6-974A-6E082673A1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66090" y="4082741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87" name="Rectangle 33">
              <a:extLst>
                <a:ext uri="{FF2B5EF4-FFF2-40B4-BE49-F238E27FC236}">
                  <a16:creationId xmlns:a16="http://schemas.microsoft.com/office/drawing/2014/main" id="{8C625C27-6A33-4FF5-8DEC-1D0918554C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62144" y="4082785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88" name="Line 34">
              <a:extLst>
                <a:ext uri="{FF2B5EF4-FFF2-40B4-BE49-F238E27FC236}">
                  <a16:creationId xmlns:a16="http://schemas.microsoft.com/office/drawing/2014/main" id="{38FF608E-A42A-4F6C-AA0E-0A959A86562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66090" y="4204413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89" name="Rectangle 35">
              <a:extLst>
                <a:ext uri="{FF2B5EF4-FFF2-40B4-BE49-F238E27FC236}">
                  <a16:creationId xmlns:a16="http://schemas.microsoft.com/office/drawing/2014/main" id="{DE127B84-A7F4-4987-BD53-99C3FB9395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62144" y="4204457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90" name="Line 36">
              <a:extLst>
                <a:ext uri="{FF2B5EF4-FFF2-40B4-BE49-F238E27FC236}">
                  <a16:creationId xmlns:a16="http://schemas.microsoft.com/office/drawing/2014/main" id="{3D174F53-9FA2-4DFD-84FE-D4500EB68D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40431" y="4082741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91" name="Rectangle 37">
              <a:extLst>
                <a:ext uri="{FF2B5EF4-FFF2-40B4-BE49-F238E27FC236}">
                  <a16:creationId xmlns:a16="http://schemas.microsoft.com/office/drawing/2014/main" id="{3F4B19DE-B6BF-4AA5-A3D3-EC27676AF8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36485" y="4082785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92" name="Line 38">
              <a:extLst>
                <a:ext uri="{FF2B5EF4-FFF2-40B4-BE49-F238E27FC236}">
                  <a16:creationId xmlns:a16="http://schemas.microsoft.com/office/drawing/2014/main" id="{B1F9814A-00D9-475D-ABE1-27D0127464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40431" y="4204413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93" name="Rectangle 39">
              <a:extLst>
                <a:ext uri="{FF2B5EF4-FFF2-40B4-BE49-F238E27FC236}">
                  <a16:creationId xmlns:a16="http://schemas.microsoft.com/office/drawing/2014/main" id="{DC01201A-032D-4807-8E53-6071CA5063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36485" y="4204457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94" name="Rectangle 40">
              <a:extLst>
                <a:ext uri="{FF2B5EF4-FFF2-40B4-BE49-F238E27FC236}">
                  <a16:creationId xmlns:a16="http://schemas.microsoft.com/office/drawing/2014/main" id="{3BBE7DF9-6C94-426D-B187-EC7E1605BA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10757" y="4082785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95" name="Rectangle 41">
              <a:extLst>
                <a:ext uri="{FF2B5EF4-FFF2-40B4-BE49-F238E27FC236}">
                  <a16:creationId xmlns:a16="http://schemas.microsoft.com/office/drawing/2014/main" id="{29F21CDA-993B-468C-B997-773F774690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10757" y="4204457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96" name="Rectangle 42">
              <a:extLst>
                <a:ext uri="{FF2B5EF4-FFF2-40B4-BE49-F238E27FC236}">
                  <a16:creationId xmlns:a16="http://schemas.microsoft.com/office/drawing/2014/main" id="{4836B580-8B14-4722-B395-4D50934E75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10757" y="4082785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97" name="Rectangle 43">
              <a:extLst>
                <a:ext uri="{FF2B5EF4-FFF2-40B4-BE49-F238E27FC236}">
                  <a16:creationId xmlns:a16="http://schemas.microsoft.com/office/drawing/2014/main" id="{4B4D425D-D154-4486-905A-8A89A63248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10757" y="4204457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98" name="Line 44">
              <a:extLst>
                <a:ext uri="{FF2B5EF4-FFF2-40B4-BE49-F238E27FC236}">
                  <a16:creationId xmlns:a16="http://schemas.microsoft.com/office/drawing/2014/main" id="{BA256C13-ED42-4644-AD9C-E4CCEEE6491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14704" y="4082741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99" name="Rectangle 45">
              <a:extLst>
                <a:ext uri="{FF2B5EF4-FFF2-40B4-BE49-F238E27FC236}">
                  <a16:creationId xmlns:a16="http://schemas.microsoft.com/office/drawing/2014/main" id="{7778BE77-E418-49B0-942D-20072A6F45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10757" y="4082785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500" name="Line 46">
              <a:extLst>
                <a:ext uri="{FF2B5EF4-FFF2-40B4-BE49-F238E27FC236}">
                  <a16:creationId xmlns:a16="http://schemas.microsoft.com/office/drawing/2014/main" id="{991D303E-323F-4DE6-9C81-FF1011357F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14704" y="4204413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01" name="Rectangle 47">
              <a:extLst>
                <a:ext uri="{FF2B5EF4-FFF2-40B4-BE49-F238E27FC236}">
                  <a16:creationId xmlns:a16="http://schemas.microsoft.com/office/drawing/2014/main" id="{BBAB0987-7A09-4726-8864-1A1771EA7F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10757" y="4204457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502" name="Line 48">
              <a:extLst>
                <a:ext uri="{FF2B5EF4-FFF2-40B4-BE49-F238E27FC236}">
                  <a16:creationId xmlns:a16="http://schemas.microsoft.com/office/drawing/2014/main" id="{75940F4E-7A31-4511-ABB7-21565EDFA7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689011" y="4082775"/>
              <a:ext cx="0" cy="16992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03" name="Rectangle 49">
              <a:extLst>
                <a:ext uri="{FF2B5EF4-FFF2-40B4-BE49-F238E27FC236}">
                  <a16:creationId xmlns:a16="http://schemas.microsoft.com/office/drawing/2014/main" id="{D7254FF8-4737-4168-A543-2FA086CD7E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85098" y="4082785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504" name="Line 50">
              <a:extLst>
                <a:ext uri="{FF2B5EF4-FFF2-40B4-BE49-F238E27FC236}">
                  <a16:creationId xmlns:a16="http://schemas.microsoft.com/office/drawing/2014/main" id="{1C62A12E-40BB-4FDA-9671-68C4CBA521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689011" y="4204447"/>
              <a:ext cx="0" cy="16992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05" name="Rectangle 51">
              <a:extLst>
                <a:ext uri="{FF2B5EF4-FFF2-40B4-BE49-F238E27FC236}">
                  <a16:creationId xmlns:a16="http://schemas.microsoft.com/office/drawing/2014/main" id="{5EE3E20B-CF09-4EC0-8B16-4BACB5FFF7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85098" y="4204457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506" name="Line 52">
              <a:extLst>
                <a:ext uri="{FF2B5EF4-FFF2-40B4-BE49-F238E27FC236}">
                  <a16:creationId xmlns:a16="http://schemas.microsoft.com/office/drawing/2014/main" id="{AEA5CA2E-DE90-47DE-B566-099910FF75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663317" y="4082741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07" name="Rectangle 53">
              <a:extLst>
                <a:ext uri="{FF2B5EF4-FFF2-40B4-BE49-F238E27FC236}">
                  <a16:creationId xmlns:a16="http://schemas.microsoft.com/office/drawing/2014/main" id="{CC22B4EB-9312-4BBD-BBEC-0165AB9F1D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59371" y="4082785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508" name="Line 54">
              <a:extLst>
                <a:ext uri="{FF2B5EF4-FFF2-40B4-BE49-F238E27FC236}">
                  <a16:creationId xmlns:a16="http://schemas.microsoft.com/office/drawing/2014/main" id="{21CEC490-10DF-4E02-8FA9-57495A12D8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663317" y="4204413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09" name="Rectangle 55">
              <a:extLst>
                <a:ext uri="{FF2B5EF4-FFF2-40B4-BE49-F238E27FC236}">
                  <a16:creationId xmlns:a16="http://schemas.microsoft.com/office/drawing/2014/main" id="{FC0FBF51-12F6-4A0D-AEA0-F5B5103EBD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59371" y="4204457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510" name="Line 56">
              <a:extLst>
                <a:ext uri="{FF2B5EF4-FFF2-40B4-BE49-F238E27FC236}">
                  <a16:creationId xmlns:a16="http://schemas.microsoft.com/office/drawing/2014/main" id="{54FC566F-0809-4D2A-A930-A0C348FF11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926971" y="4208436"/>
              <a:ext cx="0" cy="24089"/>
            </a:xfrm>
            <a:prstGeom prst="line">
              <a:avLst/>
            </a:prstGeom>
            <a:noFill/>
            <a:ln w="51714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11" name="Freeform 57">
              <a:extLst>
                <a:ext uri="{FF2B5EF4-FFF2-40B4-BE49-F238E27FC236}">
                  <a16:creationId xmlns:a16="http://schemas.microsoft.com/office/drawing/2014/main" id="{84506863-C903-4A6D-8BC2-D962DDFA9F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3369" y="4208402"/>
              <a:ext cx="7272" cy="24158"/>
            </a:xfrm>
            <a:custGeom>
              <a:avLst/>
              <a:gdLst>
                <a:gd name="T0" fmla="*/ 80 w 82"/>
                <a:gd name="T1" fmla="*/ 1675 h 354"/>
                <a:gd name="T2" fmla="*/ 0 w 82"/>
                <a:gd name="T3" fmla="*/ 1675 h 354"/>
                <a:gd name="T4" fmla="*/ 0 w 82"/>
                <a:gd name="T5" fmla="*/ 2028 h 354"/>
                <a:gd name="T6" fmla="*/ 82 w 82"/>
                <a:gd name="T7" fmla="*/ 2028 h 354"/>
                <a:gd name="T8" fmla="*/ 80 w 82"/>
                <a:gd name="T9" fmla="*/ 1675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354">
                  <a:moveTo>
                    <a:pt x="80" y="0"/>
                  </a:moveTo>
                  <a:lnTo>
                    <a:pt x="0" y="0"/>
                  </a:lnTo>
                  <a:lnTo>
                    <a:pt x="0" y="353"/>
                  </a:lnTo>
                  <a:lnTo>
                    <a:pt x="82" y="353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1626">
              <a:solidFill>
                <a:srgbClr val="0203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12" name="Line 58">
              <a:extLst>
                <a:ext uri="{FF2B5EF4-FFF2-40B4-BE49-F238E27FC236}">
                  <a16:creationId xmlns:a16="http://schemas.microsoft.com/office/drawing/2014/main" id="{565B7E4B-DFD9-45AE-AE95-0CA45D8549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616618" y="4152151"/>
              <a:ext cx="47267" cy="0"/>
            </a:xfrm>
            <a:prstGeom prst="line">
              <a:avLst/>
            </a:prstGeom>
            <a:noFill/>
            <a:ln w="51714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13" name="Freeform 59">
              <a:extLst>
                <a:ext uri="{FF2B5EF4-FFF2-40B4-BE49-F238E27FC236}">
                  <a16:creationId xmlns:a16="http://schemas.microsoft.com/office/drawing/2014/main" id="{2061A1BC-46AC-4B31-B352-7E8A4511C8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16574" y="4149309"/>
              <a:ext cx="47356" cy="5596"/>
            </a:xfrm>
            <a:custGeom>
              <a:avLst/>
              <a:gdLst>
                <a:gd name="T0" fmla="*/ 533 w 534"/>
                <a:gd name="T1" fmla="*/ 6093 h 82"/>
                <a:gd name="T2" fmla="*/ 533 w 534"/>
                <a:gd name="T3" fmla="*/ 6013 h 82"/>
                <a:gd name="T4" fmla="*/ 0 w 534"/>
                <a:gd name="T5" fmla="*/ 6013 h 82"/>
                <a:gd name="T6" fmla="*/ 0 w 534"/>
                <a:gd name="T7" fmla="*/ 6094 h 82"/>
                <a:gd name="T8" fmla="*/ 533 w 534"/>
                <a:gd name="T9" fmla="*/ 6093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4" h="82">
                  <a:moveTo>
                    <a:pt x="533" y="80"/>
                  </a:moveTo>
                  <a:lnTo>
                    <a:pt x="533" y="0"/>
                  </a:lnTo>
                  <a:lnTo>
                    <a:pt x="0" y="0"/>
                  </a:lnTo>
                  <a:lnTo>
                    <a:pt x="0" y="81"/>
                  </a:lnTo>
                  <a:lnTo>
                    <a:pt x="533" y="80"/>
                  </a:lnTo>
                  <a:close/>
                </a:path>
              </a:pathLst>
            </a:custGeom>
            <a:noFill/>
            <a:ln w="1626">
              <a:solidFill>
                <a:srgbClr val="0203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14514" name="Picture 60">
              <a:extLst>
                <a:ext uri="{FF2B5EF4-FFF2-40B4-BE49-F238E27FC236}">
                  <a16:creationId xmlns:a16="http://schemas.microsoft.com/office/drawing/2014/main" id="{0DA4ACAF-02DC-45F5-AFF6-AD50100441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43655" y="4075624"/>
              <a:ext cx="15697" cy="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515" name="Picture 61">
              <a:extLst>
                <a:ext uri="{FF2B5EF4-FFF2-40B4-BE49-F238E27FC236}">
                  <a16:creationId xmlns:a16="http://schemas.microsoft.com/office/drawing/2014/main" id="{B5E7F4C1-E7FC-43D7-9AFE-E8E026E5F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43655" y="4220264"/>
              <a:ext cx="15697" cy="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516" name="Freeform 62">
              <a:extLst>
                <a:ext uri="{FF2B5EF4-FFF2-40B4-BE49-F238E27FC236}">
                  <a16:creationId xmlns:a16="http://schemas.microsoft.com/office/drawing/2014/main" id="{9D9AD204-5166-4FBD-86E0-5CE1476213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94765" y="4162934"/>
              <a:ext cx="16317" cy="66673"/>
            </a:xfrm>
            <a:custGeom>
              <a:avLst/>
              <a:gdLst>
                <a:gd name="T0" fmla="*/ 0 w 184"/>
                <a:gd name="T1" fmla="*/ 250 h 977"/>
                <a:gd name="T2" fmla="*/ 0 w 184"/>
                <a:gd name="T3" fmla="*/ 343 h 977"/>
                <a:gd name="T4" fmla="*/ 184 w 184"/>
                <a:gd name="T5" fmla="*/ 1227 h 9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4" h="977">
                  <a:moveTo>
                    <a:pt x="0" y="0"/>
                  </a:moveTo>
                  <a:lnTo>
                    <a:pt x="0" y="93"/>
                  </a:lnTo>
                  <a:lnTo>
                    <a:pt x="184" y="977"/>
                  </a:lnTo>
                </a:path>
              </a:pathLst>
            </a:custGeom>
            <a:noFill/>
            <a:ln w="1600">
              <a:solidFill>
                <a:srgbClr val="0203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17" name="Freeform 63">
              <a:extLst>
                <a:ext uri="{FF2B5EF4-FFF2-40B4-BE49-F238E27FC236}">
                  <a16:creationId xmlns:a16="http://schemas.microsoft.com/office/drawing/2014/main" id="{75CE65F1-843A-4186-9060-96F2586BA8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94765" y="4074696"/>
              <a:ext cx="16317" cy="66673"/>
            </a:xfrm>
            <a:custGeom>
              <a:avLst/>
              <a:gdLst>
                <a:gd name="T0" fmla="*/ 184 w 184"/>
                <a:gd name="T1" fmla="*/ 250 h 977"/>
                <a:gd name="T2" fmla="*/ 184 w 184"/>
                <a:gd name="T3" fmla="*/ 343 h 977"/>
                <a:gd name="T4" fmla="*/ 0 w 184"/>
                <a:gd name="T5" fmla="*/ 1227 h 9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4" h="977">
                  <a:moveTo>
                    <a:pt x="184" y="0"/>
                  </a:moveTo>
                  <a:lnTo>
                    <a:pt x="184" y="93"/>
                  </a:lnTo>
                  <a:lnTo>
                    <a:pt x="0" y="977"/>
                  </a:lnTo>
                </a:path>
              </a:pathLst>
            </a:custGeom>
            <a:noFill/>
            <a:ln w="1600">
              <a:solidFill>
                <a:srgbClr val="0203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18" name="Line 64">
              <a:extLst>
                <a:ext uri="{FF2B5EF4-FFF2-40B4-BE49-F238E27FC236}">
                  <a16:creationId xmlns:a16="http://schemas.microsoft.com/office/drawing/2014/main" id="{B3A758BA-85A4-4241-8715-8207294490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05859" y="4121999"/>
              <a:ext cx="0" cy="60394"/>
            </a:xfrm>
            <a:prstGeom prst="line">
              <a:avLst/>
            </a:prstGeom>
            <a:noFill/>
            <a:ln w="1600">
              <a:solidFill>
                <a:srgbClr val="02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19" name="AutoShape 65">
              <a:extLst>
                <a:ext uri="{FF2B5EF4-FFF2-40B4-BE49-F238E27FC236}">
                  <a16:creationId xmlns:a16="http://schemas.microsoft.com/office/drawing/2014/main" id="{027E45A5-CC0E-472B-B6C6-9888E2F126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84282" y="4143474"/>
              <a:ext cx="38665" cy="17265"/>
            </a:xfrm>
            <a:custGeom>
              <a:avLst/>
              <a:gdLst>
                <a:gd name="T0" fmla="*/ 427 w 436"/>
                <a:gd name="T1" fmla="*/ 5076 h 253"/>
                <a:gd name="T2" fmla="*/ 317 w 436"/>
                <a:gd name="T3" fmla="*/ 5076 h 253"/>
                <a:gd name="T4" fmla="*/ 336 w 436"/>
                <a:gd name="T5" fmla="*/ 5078 h 253"/>
                <a:gd name="T6" fmla="*/ 350 w 436"/>
                <a:gd name="T7" fmla="*/ 5087 h 253"/>
                <a:gd name="T8" fmla="*/ 359 w 436"/>
                <a:gd name="T9" fmla="*/ 5102 h 253"/>
                <a:gd name="T10" fmla="*/ 362 w 436"/>
                <a:gd name="T11" fmla="*/ 5123 h 253"/>
                <a:gd name="T12" fmla="*/ 359 w 436"/>
                <a:gd name="T13" fmla="*/ 5142 h 253"/>
                <a:gd name="T14" fmla="*/ 350 w 436"/>
                <a:gd name="T15" fmla="*/ 5161 h 253"/>
                <a:gd name="T16" fmla="*/ 335 w 436"/>
                <a:gd name="T17" fmla="*/ 5181 h 253"/>
                <a:gd name="T18" fmla="*/ 314 w 436"/>
                <a:gd name="T19" fmla="*/ 5200 h 253"/>
                <a:gd name="T20" fmla="*/ 369 w 436"/>
                <a:gd name="T21" fmla="*/ 5252 h 253"/>
                <a:gd name="T22" fmla="*/ 395 w 436"/>
                <a:gd name="T23" fmla="*/ 5228 h 253"/>
                <a:gd name="T24" fmla="*/ 416 w 436"/>
                <a:gd name="T25" fmla="*/ 5199 h 253"/>
                <a:gd name="T26" fmla="*/ 430 w 436"/>
                <a:gd name="T27" fmla="*/ 5165 h 253"/>
                <a:gd name="T28" fmla="*/ 435 w 436"/>
                <a:gd name="T29" fmla="*/ 5126 h 253"/>
                <a:gd name="T30" fmla="*/ 427 w 436"/>
                <a:gd name="T31" fmla="*/ 5076 h 253"/>
                <a:gd name="T32" fmla="*/ 60 w 436"/>
                <a:gd name="T33" fmla="*/ 5007 h 253"/>
                <a:gd name="T34" fmla="*/ 34 w 436"/>
                <a:gd name="T35" fmla="*/ 5031 h 253"/>
                <a:gd name="T36" fmla="*/ 15 w 436"/>
                <a:gd name="T37" fmla="*/ 5057 h 253"/>
                <a:gd name="T38" fmla="*/ 4 w 436"/>
                <a:gd name="T39" fmla="*/ 5087 h 253"/>
                <a:gd name="T40" fmla="*/ 0 w 436"/>
                <a:gd name="T41" fmla="*/ 5123 h 253"/>
                <a:gd name="T42" fmla="*/ 9 w 436"/>
                <a:gd name="T43" fmla="*/ 5171 h 253"/>
                <a:gd name="T44" fmla="*/ 33 w 436"/>
                <a:gd name="T45" fmla="*/ 5208 h 253"/>
                <a:gd name="T46" fmla="*/ 69 w 436"/>
                <a:gd name="T47" fmla="*/ 5232 h 253"/>
                <a:gd name="T48" fmla="*/ 113 w 436"/>
                <a:gd name="T49" fmla="*/ 5241 h 253"/>
                <a:gd name="T50" fmla="*/ 159 w 436"/>
                <a:gd name="T51" fmla="*/ 5234 h 253"/>
                <a:gd name="T52" fmla="*/ 195 w 436"/>
                <a:gd name="T53" fmla="*/ 5214 h 253"/>
                <a:gd name="T54" fmla="*/ 223 w 436"/>
                <a:gd name="T55" fmla="*/ 5182 h 253"/>
                <a:gd name="T56" fmla="*/ 234 w 436"/>
                <a:gd name="T57" fmla="*/ 5164 h 253"/>
                <a:gd name="T58" fmla="*/ 110 w 436"/>
                <a:gd name="T59" fmla="*/ 5164 h 253"/>
                <a:gd name="T60" fmla="*/ 95 w 436"/>
                <a:gd name="T61" fmla="*/ 5161 h 253"/>
                <a:gd name="T62" fmla="*/ 83 w 436"/>
                <a:gd name="T63" fmla="*/ 5153 h 253"/>
                <a:gd name="T64" fmla="*/ 76 w 436"/>
                <a:gd name="T65" fmla="*/ 5141 h 253"/>
                <a:gd name="T66" fmla="*/ 73 w 436"/>
                <a:gd name="T67" fmla="*/ 5126 h 253"/>
                <a:gd name="T68" fmla="*/ 73 w 436"/>
                <a:gd name="T69" fmla="*/ 5123 h 253"/>
                <a:gd name="T70" fmla="*/ 75 w 436"/>
                <a:gd name="T71" fmla="*/ 5105 h 253"/>
                <a:gd name="T72" fmla="*/ 81 w 436"/>
                <a:gd name="T73" fmla="*/ 5089 h 253"/>
                <a:gd name="T74" fmla="*/ 93 w 436"/>
                <a:gd name="T75" fmla="*/ 5074 h 253"/>
                <a:gd name="T76" fmla="*/ 110 w 436"/>
                <a:gd name="T77" fmla="*/ 5057 h 253"/>
                <a:gd name="T78" fmla="*/ 60 w 436"/>
                <a:gd name="T79" fmla="*/ 5007 h 253"/>
                <a:gd name="T80" fmla="*/ 315 w 436"/>
                <a:gd name="T81" fmla="*/ 4999 h 253"/>
                <a:gd name="T82" fmla="*/ 268 w 436"/>
                <a:gd name="T83" fmla="*/ 5005 h 253"/>
                <a:gd name="T84" fmla="*/ 233 w 436"/>
                <a:gd name="T85" fmla="*/ 5024 h 253"/>
                <a:gd name="T86" fmla="*/ 204 w 436"/>
                <a:gd name="T87" fmla="*/ 5057 h 253"/>
                <a:gd name="T88" fmla="*/ 184 w 436"/>
                <a:gd name="T89" fmla="*/ 5089 h 253"/>
                <a:gd name="T90" fmla="*/ 158 w 436"/>
                <a:gd name="T91" fmla="*/ 5133 h 253"/>
                <a:gd name="T92" fmla="*/ 143 w 436"/>
                <a:gd name="T93" fmla="*/ 5151 h 253"/>
                <a:gd name="T94" fmla="*/ 127 w 436"/>
                <a:gd name="T95" fmla="*/ 5161 h 253"/>
                <a:gd name="T96" fmla="*/ 110 w 436"/>
                <a:gd name="T97" fmla="*/ 5164 h 253"/>
                <a:gd name="T98" fmla="*/ 234 w 436"/>
                <a:gd name="T99" fmla="*/ 5164 h 253"/>
                <a:gd name="T100" fmla="*/ 248 w 436"/>
                <a:gd name="T101" fmla="*/ 5140 h 253"/>
                <a:gd name="T102" fmla="*/ 266 w 436"/>
                <a:gd name="T103" fmla="*/ 5109 h 253"/>
                <a:gd name="T104" fmla="*/ 283 w 436"/>
                <a:gd name="T105" fmla="*/ 5089 h 253"/>
                <a:gd name="T106" fmla="*/ 299 w 436"/>
                <a:gd name="T107" fmla="*/ 5079 h 253"/>
                <a:gd name="T108" fmla="*/ 317 w 436"/>
                <a:gd name="T109" fmla="*/ 5076 h 253"/>
                <a:gd name="T110" fmla="*/ 427 w 436"/>
                <a:gd name="T111" fmla="*/ 5076 h 253"/>
                <a:gd name="T112" fmla="*/ 426 w 436"/>
                <a:gd name="T113" fmla="*/ 5073 h 253"/>
                <a:gd name="T114" fmla="*/ 401 w 436"/>
                <a:gd name="T115" fmla="*/ 5033 h 253"/>
                <a:gd name="T116" fmla="*/ 363 w 436"/>
                <a:gd name="T117" fmla="*/ 5008 h 253"/>
                <a:gd name="T118" fmla="*/ 315 w 436"/>
                <a:gd name="T119" fmla="*/ 4999 h 2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6" h="253">
                  <a:moveTo>
                    <a:pt x="427" y="77"/>
                  </a:moveTo>
                  <a:lnTo>
                    <a:pt x="317" y="77"/>
                  </a:lnTo>
                  <a:lnTo>
                    <a:pt x="336" y="79"/>
                  </a:lnTo>
                  <a:lnTo>
                    <a:pt x="350" y="88"/>
                  </a:lnTo>
                  <a:lnTo>
                    <a:pt x="359" y="103"/>
                  </a:lnTo>
                  <a:lnTo>
                    <a:pt x="362" y="124"/>
                  </a:lnTo>
                  <a:lnTo>
                    <a:pt x="359" y="143"/>
                  </a:lnTo>
                  <a:lnTo>
                    <a:pt x="350" y="162"/>
                  </a:lnTo>
                  <a:lnTo>
                    <a:pt x="335" y="182"/>
                  </a:lnTo>
                  <a:lnTo>
                    <a:pt x="314" y="201"/>
                  </a:lnTo>
                  <a:lnTo>
                    <a:pt x="369" y="253"/>
                  </a:lnTo>
                  <a:lnTo>
                    <a:pt x="395" y="229"/>
                  </a:lnTo>
                  <a:lnTo>
                    <a:pt x="416" y="200"/>
                  </a:lnTo>
                  <a:lnTo>
                    <a:pt x="430" y="166"/>
                  </a:lnTo>
                  <a:lnTo>
                    <a:pt x="435" y="127"/>
                  </a:lnTo>
                  <a:lnTo>
                    <a:pt x="427" y="77"/>
                  </a:lnTo>
                  <a:close/>
                  <a:moveTo>
                    <a:pt x="60" y="8"/>
                  </a:moveTo>
                  <a:lnTo>
                    <a:pt x="34" y="32"/>
                  </a:lnTo>
                  <a:lnTo>
                    <a:pt x="15" y="58"/>
                  </a:lnTo>
                  <a:lnTo>
                    <a:pt x="4" y="88"/>
                  </a:lnTo>
                  <a:lnTo>
                    <a:pt x="0" y="124"/>
                  </a:lnTo>
                  <a:lnTo>
                    <a:pt x="9" y="172"/>
                  </a:lnTo>
                  <a:lnTo>
                    <a:pt x="33" y="209"/>
                  </a:lnTo>
                  <a:lnTo>
                    <a:pt x="69" y="233"/>
                  </a:lnTo>
                  <a:lnTo>
                    <a:pt x="113" y="242"/>
                  </a:lnTo>
                  <a:lnTo>
                    <a:pt x="159" y="235"/>
                  </a:lnTo>
                  <a:lnTo>
                    <a:pt x="195" y="215"/>
                  </a:lnTo>
                  <a:lnTo>
                    <a:pt x="223" y="183"/>
                  </a:lnTo>
                  <a:lnTo>
                    <a:pt x="234" y="165"/>
                  </a:lnTo>
                  <a:lnTo>
                    <a:pt x="110" y="165"/>
                  </a:lnTo>
                  <a:lnTo>
                    <a:pt x="95" y="162"/>
                  </a:lnTo>
                  <a:lnTo>
                    <a:pt x="83" y="154"/>
                  </a:lnTo>
                  <a:lnTo>
                    <a:pt x="76" y="142"/>
                  </a:lnTo>
                  <a:lnTo>
                    <a:pt x="73" y="127"/>
                  </a:lnTo>
                  <a:lnTo>
                    <a:pt x="73" y="124"/>
                  </a:lnTo>
                  <a:lnTo>
                    <a:pt x="75" y="106"/>
                  </a:lnTo>
                  <a:lnTo>
                    <a:pt x="81" y="90"/>
                  </a:lnTo>
                  <a:lnTo>
                    <a:pt x="93" y="75"/>
                  </a:lnTo>
                  <a:lnTo>
                    <a:pt x="110" y="58"/>
                  </a:lnTo>
                  <a:lnTo>
                    <a:pt x="60" y="8"/>
                  </a:lnTo>
                  <a:close/>
                  <a:moveTo>
                    <a:pt x="315" y="0"/>
                  </a:moveTo>
                  <a:lnTo>
                    <a:pt x="268" y="6"/>
                  </a:lnTo>
                  <a:lnTo>
                    <a:pt x="233" y="25"/>
                  </a:lnTo>
                  <a:lnTo>
                    <a:pt x="204" y="58"/>
                  </a:lnTo>
                  <a:lnTo>
                    <a:pt x="184" y="90"/>
                  </a:lnTo>
                  <a:lnTo>
                    <a:pt x="158" y="134"/>
                  </a:lnTo>
                  <a:lnTo>
                    <a:pt x="143" y="152"/>
                  </a:lnTo>
                  <a:lnTo>
                    <a:pt x="127" y="162"/>
                  </a:lnTo>
                  <a:lnTo>
                    <a:pt x="110" y="165"/>
                  </a:lnTo>
                  <a:lnTo>
                    <a:pt x="234" y="165"/>
                  </a:lnTo>
                  <a:lnTo>
                    <a:pt x="248" y="141"/>
                  </a:lnTo>
                  <a:lnTo>
                    <a:pt x="266" y="110"/>
                  </a:lnTo>
                  <a:lnTo>
                    <a:pt x="283" y="90"/>
                  </a:lnTo>
                  <a:lnTo>
                    <a:pt x="299" y="80"/>
                  </a:lnTo>
                  <a:lnTo>
                    <a:pt x="317" y="77"/>
                  </a:lnTo>
                  <a:lnTo>
                    <a:pt x="427" y="77"/>
                  </a:lnTo>
                  <a:lnTo>
                    <a:pt x="426" y="74"/>
                  </a:lnTo>
                  <a:lnTo>
                    <a:pt x="401" y="34"/>
                  </a:lnTo>
                  <a:lnTo>
                    <a:pt x="363" y="9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20" name="AutoShape 66">
              <a:extLst>
                <a:ext uri="{FF2B5EF4-FFF2-40B4-BE49-F238E27FC236}">
                  <a16:creationId xmlns:a16="http://schemas.microsoft.com/office/drawing/2014/main" id="{8C3EEE0C-513D-4FFB-B795-D69E7B926C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704345" y="4143270"/>
              <a:ext cx="38665" cy="17675"/>
            </a:xfrm>
            <a:custGeom>
              <a:avLst/>
              <a:gdLst>
                <a:gd name="T0" fmla="*/ 107 w 436"/>
                <a:gd name="T1" fmla="*/ 4702 h 259"/>
                <a:gd name="T2" fmla="*/ 64 w 436"/>
                <a:gd name="T3" fmla="*/ 4717 h 259"/>
                <a:gd name="T4" fmla="*/ 30 w 436"/>
                <a:gd name="T5" fmla="*/ 4741 h 259"/>
                <a:gd name="T6" fmla="*/ 8 w 436"/>
                <a:gd name="T7" fmla="*/ 4775 h 259"/>
                <a:gd name="T8" fmla="*/ 0 w 436"/>
                <a:gd name="T9" fmla="*/ 4821 h 259"/>
                <a:gd name="T10" fmla="*/ 17 w 436"/>
                <a:gd name="T11" fmla="*/ 4882 h 259"/>
                <a:gd name="T12" fmla="*/ 63 w 436"/>
                <a:gd name="T13" fmla="*/ 4926 h 259"/>
                <a:gd name="T14" fmla="*/ 133 w 436"/>
                <a:gd name="T15" fmla="*/ 4951 h 259"/>
                <a:gd name="T16" fmla="*/ 218 w 436"/>
                <a:gd name="T17" fmla="*/ 4960 h 259"/>
                <a:gd name="T18" fmla="*/ 303 w 436"/>
                <a:gd name="T19" fmla="*/ 4951 h 259"/>
                <a:gd name="T20" fmla="*/ 372 w 436"/>
                <a:gd name="T21" fmla="*/ 4926 h 259"/>
                <a:gd name="T22" fmla="*/ 419 w 436"/>
                <a:gd name="T23" fmla="*/ 4883 h 259"/>
                <a:gd name="T24" fmla="*/ 419 w 436"/>
                <a:gd name="T25" fmla="*/ 4882 h 259"/>
                <a:gd name="T26" fmla="*/ 217 w 436"/>
                <a:gd name="T27" fmla="*/ 4882 h 259"/>
                <a:gd name="T28" fmla="*/ 157 w 436"/>
                <a:gd name="T29" fmla="*/ 4879 h 259"/>
                <a:gd name="T30" fmla="*/ 112 w 436"/>
                <a:gd name="T31" fmla="*/ 4868 h 259"/>
                <a:gd name="T32" fmla="*/ 85 w 436"/>
                <a:gd name="T33" fmla="*/ 4849 h 259"/>
                <a:gd name="T34" fmla="*/ 75 w 436"/>
                <a:gd name="T35" fmla="*/ 4823 h 259"/>
                <a:gd name="T36" fmla="*/ 78 w 436"/>
                <a:gd name="T37" fmla="*/ 4805 h 259"/>
                <a:gd name="T38" fmla="*/ 88 w 436"/>
                <a:gd name="T39" fmla="*/ 4791 h 259"/>
                <a:gd name="T40" fmla="*/ 105 w 436"/>
                <a:gd name="T41" fmla="*/ 4781 h 259"/>
                <a:gd name="T42" fmla="*/ 130 w 436"/>
                <a:gd name="T43" fmla="*/ 4773 h 259"/>
                <a:gd name="T44" fmla="*/ 107 w 436"/>
                <a:gd name="T45" fmla="*/ 4702 h 259"/>
                <a:gd name="T46" fmla="*/ 327 w 436"/>
                <a:gd name="T47" fmla="*/ 4701 h 259"/>
                <a:gd name="T48" fmla="*/ 300 w 436"/>
                <a:gd name="T49" fmla="*/ 4767 h 259"/>
                <a:gd name="T50" fmla="*/ 328 w 436"/>
                <a:gd name="T51" fmla="*/ 4778 h 259"/>
                <a:gd name="T52" fmla="*/ 347 w 436"/>
                <a:gd name="T53" fmla="*/ 4790 h 259"/>
                <a:gd name="T54" fmla="*/ 357 w 436"/>
                <a:gd name="T55" fmla="*/ 4804 h 259"/>
                <a:gd name="T56" fmla="*/ 360 w 436"/>
                <a:gd name="T57" fmla="*/ 4821 h 259"/>
                <a:gd name="T58" fmla="*/ 350 w 436"/>
                <a:gd name="T59" fmla="*/ 4848 h 259"/>
                <a:gd name="T60" fmla="*/ 322 w 436"/>
                <a:gd name="T61" fmla="*/ 4867 h 259"/>
                <a:gd name="T62" fmla="*/ 277 w 436"/>
                <a:gd name="T63" fmla="*/ 4879 h 259"/>
                <a:gd name="T64" fmla="*/ 217 w 436"/>
                <a:gd name="T65" fmla="*/ 4882 h 259"/>
                <a:gd name="T66" fmla="*/ 419 w 436"/>
                <a:gd name="T67" fmla="*/ 4882 h 259"/>
                <a:gd name="T68" fmla="*/ 435 w 436"/>
                <a:gd name="T69" fmla="*/ 4823 h 259"/>
                <a:gd name="T70" fmla="*/ 428 w 436"/>
                <a:gd name="T71" fmla="*/ 4779 h 259"/>
                <a:gd name="T72" fmla="*/ 407 w 436"/>
                <a:gd name="T73" fmla="*/ 4745 h 259"/>
                <a:gd name="T74" fmla="*/ 374 w 436"/>
                <a:gd name="T75" fmla="*/ 4720 h 259"/>
                <a:gd name="T76" fmla="*/ 327 w 436"/>
                <a:gd name="T77" fmla="*/ 4701 h 25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36" h="259">
                  <a:moveTo>
                    <a:pt x="107" y="1"/>
                  </a:moveTo>
                  <a:lnTo>
                    <a:pt x="64" y="16"/>
                  </a:lnTo>
                  <a:lnTo>
                    <a:pt x="30" y="40"/>
                  </a:lnTo>
                  <a:lnTo>
                    <a:pt x="8" y="74"/>
                  </a:lnTo>
                  <a:lnTo>
                    <a:pt x="0" y="120"/>
                  </a:lnTo>
                  <a:lnTo>
                    <a:pt x="17" y="181"/>
                  </a:lnTo>
                  <a:lnTo>
                    <a:pt x="63" y="225"/>
                  </a:lnTo>
                  <a:lnTo>
                    <a:pt x="133" y="250"/>
                  </a:lnTo>
                  <a:lnTo>
                    <a:pt x="218" y="259"/>
                  </a:lnTo>
                  <a:lnTo>
                    <a:pt x="303" y="250"/>
                  </a:lnTo>
                  <a:lnTo>
                    <a:pt x="372" y="225"/>
                  </a:lnTo>
                  <a:lnTo>
                    <a:pt x="419" y="182"/>
                  </a:lnTo>
                  <a:lnTo>
                    <a:pt x="419" y="181"/>
                  </a:lnTo>
                  <a:lnTo>
                    <a:pt x="217" y="181"/>
                  </a:lnTo>
                  <a:lnTo>
                    <a:pt x="157" y="178"/>
                  </a:lnTo>
                  <a:lnTo>
                    <a:pt x="112" y="167"/>
                  </a:lnTo>
                  <a:lnTo>
                    <a:pt x="85" y="148"/>
                  </a:lnTo>
                  <a:lnTo>
                    <a:pt x="75" y="122"/>
                  </a:lnTo>
                  <a:lnTo>
                    <a:pt x="78" y="104"/>
                  </a:lnTo>
                  <a:lnTo>
                    <a:pt x="88" y="90"/>
                  </a:lnTo>
                  <a:lnTo>
                    <a:pt x="105" y="80"/>
                  </a:lnTo>
                  <a:lnTo>
                    <a:pt x="130" y="72"/>
                  </a:lnTo>
                  <a:lnTo>
                    <a:pt x="107" y="1"/>
                  </a:lnTo>
                  <a:close/>
                  <a:moveTo>
                    <a:pt x="327" y="0"/>
                  </a:moveTo>
                  <a:lnTo>
                    <a:pt x="300" y="66"/>
                  </a:lnTo>
                  <a:lnTo>
                    <a:pt x="328" y="77"/>
                  </a:lnTo>
                  <a:lnTo>
                    <a:pt x="347" y="89"/>
                  </a:lnTo>
                  <a:lnTo>
                    <a:pt x="357" y="103"/>
                  </a:lnTo>
                  <a:lnTo>
                    <a:pt x="360" y="120"/>
                  </a:lnTo>
                  <a:lnTo>
                    <a:pt x="350" y="147"/>
                  </a:lnTo>
                  <a:lnTo>
                    <a:pt x="322" y="166"/>
                  </a:lnTo>
                  <a:lnTo>
                    <a:pt x="277" y="178"/>
                  </a:lnTo>
                  <a:lnTo>
                    <a:pt x="217" y="181"/>
                  </a:lnTo>
                  <a:lnTo>
                    <a:pt x="419" y="181"/>
                  </a:lnTo>
                  <a:lnTo>
                    <a:pt x="435" y="122"/>
                  </a:lnTo>
                  <a:lnTo>
                    <a:pt x="428" y="78"/>
                  </a:lnTo>
                  <a:lnTo>
                    <a:pt x="407" y="44"/>
                  </a:lnTo>
                  <a:lnTo>
                    <a:pt x="374" y="19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21" name="Line 67">
              <a:extLst>
                <a:ext uri="{FF2B5EF4-FFF2-40B4-BE49-F238E27FC236}">
                  <a16:creationId xmlns:a16="http://schemas.microsoft.com/office/drawing/2014/main" id="{16D7A2B9-D631-4578-A531-E8ADDDC3DE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20310" y="4152151"/>
              <a:ext cx="37512" cy="0"/>
            </a:xfrm>
            <a:prstGeom prst="line">
              <a:avLst/>
            </a:prstGeom>
            <a:noFill/>
            <a:ln w="4787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22" name="Rectangle 68">
              <a:extLst>
                <a:ext uri="{FF2B5EF4-FFF2-40B4-BE49-F238E27FC236}">
                  <a16:creationId xmlns:a16="http://schemas.microsoft.com/office/drawing/2014/main" id="{81F62D3C-CA6A-4D70-938F-406F68175C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41688" y="4148088"/>
              <a:ext cx="6562" cy="66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523" name="Line 69">
              <a:extLst>
                <a:ext uri="{FF2B5EF4-FFF2-40B4-BE49-F238E27FC236}">
                  <a16:creationId xmlns:a16="http://schemas.microsoft.com/office/drawing/2014/main" id="{81AC9D2B-9869-4F1A-80D4-D22DD13EAA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32048" y="4152151"/>
              <a:ext cx="37512" cy="0"/>
            </a:xfrm>
            <a:prstGeom prst="line">
              <a:avLst/>
            </a:prstGeom>
            <a:noFill/>
            <a:ln w="4787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24" name="AutoShape 70">
              <a:extLst>
                <a:ext uri="{FF2B5EF4-FFF2-40B4-BE49-F238E27FC236}">
                  <a16:creationId xmlns:a16="http://schemas.microsoft.com/office/drawing/2014/main" id="{C79DDF3E-2270-44A7-BDDC-7B279D51798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747952" y="4142519"/>
              <a:ext cx="38665" cy="19176"/>
            </a:xfrm>
            <a:custGeom>
              <a:avLst/>
              <a:gdLst>
                <a:gd name="T0" fmla="*/ 217 w 436"/>
                <a:gd name="T1" fmla="*/ 4051 h 281"/>
                <a:gd name="T2" fmla="*/ 132 w 436"/>
                <a:gd name="T3" fmla="*/ 4059 h 281"/>
                <a:gd name="T4" fmla="*/ 63 w 436"/>
                <a:gd name="T5" fmla="*/ 4084 h 281"/>
                <a:gd name="T6" fmla="*/ 17 w 436"/>
                <a:gd name="T7" fmla="*/ 4128 h 281"/>
                <a:gd name="T8" fmla="*/ 0 w 436"/>
                <a:gd name="T9" fmla="*/ 4191 h 281"/>
                <a:gd name="T10" fmla="*/ 17 w 436"/>
                <a:gd name="T11" fmla="*/ 4254 h 281"/>
                <a:gd name="T12" fmla="*/ 63 w 436"/>
                <a:gd name="T13" fmla="*/ 4298 h 281"/>
                <a:gd name="T14" fmla="*/ 133 w 436"/>
                <a:gd name="T15" fmla="*/ 4324 h 281"/>
                <a:gd name="T16" fmla="*/ 218 w 436"/>
                <a:gd name="T17" fmla="*/ 4332 h 281"/>
                <a:gd name="T18" fmla="*/ 303 w 436"/>
                <a:gd name="T19" fmla="*/ 4324 h 281"/>
                <a:gd name="T20" fmla="*/ 372 w 436"/>
                <a:gd name="T21" fmla="*/ 4299 h 281"/>
                <a:gd name="T22" fmla="*/ 419 w 436"/>
                <a:gd name="T23" fmla="*/ 4255 h 281"/>
                <a:gd name="T24" fmla="*/ 419 w 436"/>
                <a:gd name="T25" fmla="*/ 4255 h 281"/>
                <a:gd name="T26" fmla="*/ 217 w 436"/>
                <a:gd name="T27" fmla="*/ 4255 h 281"/>
                <a:gd name="T28" fmla="*/ 157 w 436"/>
                <a:gd name="T29" fmla="*/ 4251 h 281"/>
                <a:gd name="T30" fmla="*/ 112 w 436"/>
                <a:gd name="T31" fmla="*/ 4240 h 281"/>
                <a:gd name="T32" fmla="*/ 85 w 436"/>
                <a:gd name="T33" fmla="*/ 4221 h 281"/>
                <a:gd name="T34" fmla="*/ 75 w 436"/>
                <a:gd name="T35" fmla="*/ 4192 h 281"/>
                <a:gd name="T36" fmla="*/ 85 w 436"/>
                <a:gd name="T37" fmla="*/ 4163 h 281"/>
                <a:gd name="T38" fmla="*/ 113 w 436"/>
                <a:gd name="T39" fmla="*/ 4143 h 281"/>
                <a:gd name="T40" fmla="*/ 158 w 436"/>
                <a:gd name="T41" fmla="*/ 4132 h 281"/>
                <a:gd name="T42" fmla="*/ 218 w 436"/>
                <a:gd name="T43" fmla="*/ 4129 h 281"/>
                <a:gd name="T44" fmla="*/ 418 w 436"/>
                <a:gd name="T45" fmla="*/ 4129 h 281"/>
                <a:gd name="T46" fmla="*/ 372 w 436"/>
                <a:gd name="T47" fmla="*/ 4085 h 281"/>
                <a:gd name="T48" fmla="*/ 303 w 436"/>
                <a:gd name="T49" fmla="*/ 4060 h 281"/>
                <a:gd name="T50" fmla="*/ 217 w 436"/>
                <a:gd name="T51" fmla="*/ 4051 h 281"/>
                <a:gd name="T52" fmla="*/ 418 w 436"/>
                <a:gd name="T53" fmla="*/ 4129 h 281"/>
                <a:gd name="T54" fmla="*/ 218 w 436"/>
                <a:gd name="T55" fmla="*/ 4129 h 281"/>
                <a:gd name="T56" fmla="*/ 278 w 436"/>
                <a:gd name="T57" fmla="*/ 4132 h 281"/>
                <a:gd name="T58" fmla="*/ 323 w 436"/>
                <a:gd name="T59" fmla="*/ 4143 h 281"/>
                <a:gd name="T60" fmla="*/ 350 w 436"/>
                <a:gd name="T61" fmla="*/ 4162 h 281"/>
                <a:gd name="T62" fmla="*/ 360 w 436"/>
                <a:gd name="T63" fmla="*/ 4191 h 281"/>
                <a:gd name="T64" fmla="*/ 350 w 436"/>
                <a:gd name="T65" fmla="*/ 4220 h 281"/>
                <a:gd name="T66" fmla="*/ 322 w 436"/>
                <a:gd name="T67" fmla="*/ 4240 h 281"/>
                <a:gd name="T68" fmla="*/ 277 w 436"/>
                <a:gd name="T69" fmla="*/ 4251 h 281"/>
                <a:gd name="T70" fmla="*/ 217 w 436"/>
                <a:gd name="T71" fmla="*/ 4255 h 281"/>
                <a:gd name="T72" fmla="*/ 419 w 436"/>
                <a:gd name="T73" fmla="*/ 4255 h 281"/>
                <a:gd name="T74" fmla="*/ 435 w 436"/>
                <a:gd name="T75" fmla="*/ 4192 h 281"/>
                <a:gd name="T76" fmla="*/ 418 w 436"/>
                <a:gd name="T77" fmla="*/ 4129 h 281"/>
                <a:gd name="T78" fmla="*/ 418 w 436"/>
                <a:gd name="T79" fmla="*/ 4129 h 2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6" h="281">
                  <a:moveTo>
                    <a:pt x="217" y="0"/>
                  </a:moveTo>
                  <a:lnTo>
                    <a:pt x="132" y="8"/>
                  </a:lnTo>
                  <a:lnTo>
                    <a:pt x="63" y="33"/>
                  </a:lnTo>
                  <a:lnTo>
                    <a:pt x="17" y="77"/>
                  </a:lnTo>
                  <a:lnTo>
                    <a:pt x="0" y="140"/>
                  </a:lnTo>
                  <a:lnTo>
                    <a:pt x="17" y="203"/>
                  </a:lnTo>
                  <a:lnTo>
                    <a:pt x="63" y="247"/>
                  </a:lnTo>
                  <a:lnTo>
                    <a:pt x="133" y="273"/>
                  </a:lnTo>
                  <a:lnTo>
                    <a:pt x="218" y="281"/>
                  </a:lnTo>
                  <a:lnTo>
                    <a:pt x="303" y="273"/>
                  </a:lnTo>
                  <a:lnTo>
                    <a:pt x="372" y="248"/>
                  </a:lnTo>
                  <a:lnTo>
                    <a:pt x="419" y="204"/>
                  </a:lnTo>
                  <a:lnTo>
                    <a:pt x="217" y="204"/>
                  </a:lnTo>
                  <a:lnTo>
                    <a:pt x="157" y="200"/>
                  </a:lnTo>
                  <a:lnTo>
                    <a:pt x="112" y="189"/>
                  </a:lnTo>
                  <a:lnTo>
                    <a:pt x="85" y="170"/>
                  </a:lnTo>
                  <a:lnTo>
                    <a:pt x="75" y="141"/>
                  </a:lnTo>
                  <a:lnTo>
                    <a:pt x="85" y="112"/>
                  </a:lnTo>
                  <a:lnTo>
                    <a:pt x="113" y="92"/>
                  </a:lnTo>
                  <a:lnTo>
                    <a:pt x="158" y="81"/>
                  </a:lnTo>
                  <a:lnTo>
                    <a:pt x="218" y="78"/>
                  </a:lnTo>
                  <a:lnTo>
                    <a:pt x="418" y="78"/>
                  </a:lnTo>
                  <a:lnTo>
                    <a:pt x="372" y="34"/>
                  </a:lnTo>
                  <a:lnTo>
                    <a:pt x="303" y="9"/>
                  </a:lnTo>
                  <a:lnTo>
                    <a:pt x="217" y="0"/>
                  </a:lnTo>
                  <a:close/>
                  <a:moveTo>
                    <a:pt x="418" y="78"/>
                  </a:moveTo>
                  <a:lnTo>
                    <a:pt x="218" y="78"/>
                  </a:lnTo>
                  <a:lnTo>
                    <a:pt x="278" y="81"/>
                  </a:lnTo>
                  <a:lnTo>
                    <a:pt x="323" y="92"/>
                  </a:lnTo>
                  <a:lnTo>
                    <a:pt x="350" y="111"/>
                  </a:lnTo>
                  <a:lnTo>
                    <a:pt x="360" y="140"/>
                  </a:lnTo>
                  <a:lnTo>
                    <a:pt x="350" y="169"/>
                  </a:lnTo>
                  <a:lnTo>
                    <a:pt x="322" y="189"/>
                  </a:lnTo>
                  <a:lnTo>
                    <a:pt x="277" y="200"/>
                  </a:lnTo>
                  <a:lnTo>
                    <a:pt x="217" y="204"/>
                  </a:lnTo>
                  <a:lnTo>
                    <a:pt x="419" y="204"/>
                  </a:lnTo>
                  <a:lnTo>
                    <a:pt x="435" y="141"/>
                  </a:lnTo>
                  <a:lnTo>
                    <a:pt x="41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25" name="AutoShape 71">
              <a:extLst>
                <a:ext uri="{FF2B5EF4-FFF2-40B4-BE49-F238E27FC236}">
                  <a16:creationId xmlns:a16="http://schemas.microsoft.com/office/drawing/2014/main" id="{94AB40C7-E512-4FCB-A918-D2F4EEA5F8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770403" y="4142519"/>
              <a:ext cx="38665" cy="19176"/>
            </a:xfrm>
            <a:custGeom>
              <a:avLst/>
              <a:gdLst>
                <a:gd name="T0" fmla="*/ 217 w 436"/>
                <a:gd name="T1" fmla="*/ 3722 h 281"/>
                <a:gd name="T2" fmla="*/ 132 w 436"/>
                <a:gd name="T3" fmla="*/ 3730 h 281"/>
                <a:gd name="T4" fmla="*/ 63 w 436"/>
                <a:gd name="T5" fmla="*/ 3755 h 281"/>
                <a:gd name="T6" fmla="*/ 17 w 436"/>
                <a:gd name="T7" fmla="*/ 3799 h 281"/>
                <a:gd name="T8" fmla="*/ 0 w 436"/>
                <a:gd name="T9" fmla="*/ 3862 h 281"/>
                <a:gd name="T10" fmla="*/ 17 w 436"/>
                <a:gd name="T11" fmla="*/ 3925 h 281"/>
                <a:gd name="T12" fmla="*/ 63 w 436"/>
                <a:gd name="T13" fmla="*/ 3969 h 281"/>
                <a:gd name="T14" fmla="*/ 133 w 436"/>
                <a:gd name="T15" fmla="*/ 3995 h 281"/>
                <a:gd name="T16" fmla="*/ 218 w 436"/>
                <a:gd name="T17" fmla="*/ 4003 h 281"/>
                <a:gd name="T18" fmla="*/ 303 w 436"/>
                <a:gd name="T19" fmla="*/ 3995 h 281"/>
                <a:gd name="T20" fmla="*/ 372 w 436"/>
                <a:gd name="T21" fmla="*/ 3970 h 281"/>
                <a:gd name="T22" fmla="*/ 419 w 436"/>
                <a:gd name="T23" fmla="*/ 3926 h 281"/>
                <a:gd name="T24" fmla="*/ 419 w 436"/>
                <a:gd name="T25" fmla="*/ 3926 h 281"/>
                <a:gd name="T26" fmla="*/ 217 w 436"/>
                <a:gd name="T27" fmla="*/ 3926 h 281"/>
                <a:gd name="T28" fmla="*/ 157 w 436"/>
                <a:gd name="T29" fmla="*/ 3922 h 281"/>
                <a:gd name="T30" fmla="*/ 112 w 436"/>
                <a:gd name="T31" fmla="*/ 3911 h 281"/>
                <a:gd name="T32" fmla="*/ 85 w 436"/>
                <a:gd name="T33" fmla="*/ 3892 h 281"/>
                <a:gd name="T34" fmla="*/ 75 w 436"/>
                <a:gd name="T35" fmla="*/ 3863 h 281"/>
                <a:gd name="T36" fmla="*/ 85 w 436"/>
                <a:gd name="T37" fmla="*/ 3834 h 281"/>
                <a:gd name="T38" fmla="*/ 113 w 436"/>
                <a:gd name="T39" fmla="*/ 3814 h 281"/>
                <a:gd name="T40" fmla="*/ 158 w 436"/>
                <a:gd name="T41" fmla="*/ 3803 h 281"/>
                <a:gd name="T42" fmla="*/ 218 w 436"/>
                <a:gd name="T43" fmla="*/ 3800 h 281"/>
                <a:gd name="T44" fmla="*/ 418 w 436"/>
                <a:gd name="T45" fmla="*/ 3800 h 281"/>
                <a:gd name="T46" fmla="*/ 372 w 436"/>
                <a:gd name="T47" fmla="*/ 3756 h 281"/>
                <a:gd name="T48" fmla="*/ 303 w 436"/>
                <a:gd name="T49" fmla="*/ 3731 h 281"/>
                <a:gd name="T50" fmla="*/ 217 w 436"/>
                <a:gd name="T51" fmla="*/ 3722 h 281"/>
                <a:gd name="T52" fmla="*/ 418 w 436"/>
                <a:gd name="T53" fmla="*/ 3800 h 281"/>
                <a:gd name="T54" fmla="*/ 218 w 436"/>
                <a:gd name="T55" fmla="*/ 3800 h 281"/>
                <a:gd name="T56" fmla="*/ 278 w 436"/>
                <a:gd name="T57" fmla="*/ 3803 h 281"/>
                <a:gd name="T58" fmla="*/ 323 w 436"/>
                <a:gd name="T59" fmla="*/ 3814 h 281"/>
                <a:gd name="T60" fmla="*/ 350 w 436"/>
                <a:gd name="T61" fmla="*/ 3833 h 281"/>
                <a:gd name="T62" fmla="*/ 360 w 436"/>
                <a:gd name="T63" fmla="*/ 3862 h 281"/>
                <a:gd name="T64" fmla="*/ 350 w 436"/>
                <a:gd name="T65" fmla="*/ 3891 h 281"/>
                <a:gd name="T66" fmla="*/ 322 w 436"/>
                <a:gd name="T67" fmla="*/ 3911 h 281"/>
                <a:gd name="T68" fmla="*/ 277 w 436"/>
                <a:gd name="T69" fmla="*/ 3922 h 281"/>
                <a:gd name="T70" fmla="*/ 217 w 436"/>
                <a:gd name="T71" fmla="*/ 3926 h 281"/>
                <a:gd name="T72" fmla="*/ 419 w 436"/>
                <a:gd name="T73" fmla="*/ 3926 h 281"/>
                <a:gd name="T74" fmla="*/ 435 w 436"/>
                <a:gd name="T75" fmla="*/ 3863 h 281"/>
                <a:gd name="T76" fmla="*/ 418 w 436"/>
                <a:gd name="T77" fmla="*/ 3800 h 281"/>
                <a:gd name="T78" fmla="*/ 418 w 436"/>
                <a:gd name="T79" fmla="*/ 3800 h 2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6" h="281">
                  <a:moveTo>
                    <a:pt x="217" y="0"/>
                  </a:moveTo>
                  <a:lnTo>
                    <a:pt x="132" y="8"/>
                  </a:lnTo>
                  <a:lnTo>
                    <a:pt x="63" y="33"/>
                  </a:lnTo>
                  <a:lnTo>
                    <a:pt x="17" y="77"/>
                  </a:lnTo>
                  <a:lnTo>
                    <a:pt x="0" y="140"/>
                  </a:lnTo>
                  <a:lnTo>
                    <a:pt x="17" y="203"/>
                  </a:lnTo>
                  <a:lnTo>
                    <a:pt x="63" y="247"/>
                  </a:lnTo>
                  <a:lnTo>
                    <a:pt x="133" y="273"/>
                  </a:lnTo>
                  <a:lnTo>
                    <a:pt x="218" y="281"/>
                  </a:lnTo>
                  <a:lnTo>
                    <a:pt x="303" y="273"/>
                  </a:lnTo>
                  <a:lnTo>
                    <a:pt x="372" y="248"/>
                  </a:lnTo>
                  <a:lnTo>
                    <a:pt x="419" y="204"/>
                  </a:lnTo>
                  <a:lnTo>
                    <a:pt x="217" y="204"/>
                  </a:lnTo>
                  <a:lnTo>
                    <a:pt x="157" y="200"/>
                  </a:lnTo>
                  <a:lnTo>
                    <a:pt x="112" y="189"/>
                  </a:lnTo>
                  <a:lnTo>
                    <a:pt x="85" y="170"/>
                  </a:lnTo>
                  <a:lnTo>
                    <a:pt x="75" y="141"/>
                  </a:lnTo>
                  <a:lnTo>
                    <a:pt x="85" y="112"/>
                  </a:lnTo>
                  <a:lnTo>
                    <a:pt x="113" y="92"/>
                  </a:lnTo>
                  <a:lnTo>
                    <a:pt x="158" y="81"/>
                  </a:lnTo>
                  <a:lnTo>
                    <a:pt x="218" y="78"/>
                  </a:lnTo>
                  <a:lnTo>
                    <a:pt x="418" y="78"/>
                  </a:lnTo>
                  <a:lnTo>
                    <a:pt x="372" y="34"/>
                  </a:lnTo>
                  <a:lnTo>
                    <a:pt x="303" y="9"/>
                  </a:lnTo>
                  <a:lnTo>
                    <a:pt x="217" y="0"/>
                  </a:lnTo>
                  <a:close/>
                  <a:moveTo>
                    <a:pt x="418" y="78"/>
                  </a:moveTo>
                  <a:lnTo>
                    <a:pt x="218" y="78"/>
                  </a:lnTo>
                  <a:lnTo>
                    <a:pt x="278" y="81"/>
                  </a:lnTo>
                  <a:lnTo>
                    <a:pt x="323" y="92"/>
                  </a:lnTo>
                  <a:lnTo>
                    <a:pt x="350" y="111"/>
                  </a:lnTo>
                  <a:lnTo>
                    <a:pt x="360" y="140"/>
                  </a:lnTo>
                  <a:lnTo>
                    <a:pt x="350" y="169"/>
                  </a:lnTo>
                  <a:lnTo>
                    <a:pt x="322" y="189"/>
                  </a:lnTo>
                  <a:lnTo>
                    <a:pt x="277" y="200"/>
                  </a:lnTo>
                  <a:lnTo>
                    <a:pt x="217" y="204"/>
                  </a:lnTo>
                  <a:lnTo>
                    <a:pt x="419" y="204"/>
                  </a:lnTo>
                  <a:lnTo>
                    <a:pt x="435" y="141"/>
                  </a:lnTo>
                  <a:lnTo>
                    <a:pt x="41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26" name="Line 72">
              <a:extLst>
                <a:ext uri="{FF2B5EF4-FFF2-40B4-BE49-F238E27FC236}">
                  <a16:creationId xmlns:a16="http://schemas.microsoft.com/office/drawing/2014/main" id="{5031A84B-B579-4B76-BD6C-9E555FF9EF7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87460" y="4152151"/>
              <a:ext cx="37512" cy="0"/>
            </a:xfrm>
            <a:prstGeom prst="line">
              <a:avLst/>
            </a:prstGeom>
            <a:noFill/>
            <a:ln w="482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27" name="Rectangle 73">
              <a:extLst>
                <a:ext uri="{FF2B5EF4-FFF2-40B4-BE49-F238E27FC236}">
                  <a16:creationId xmlns:a16="http://schemas.microsoft.com/office/drawing/2014/main" id="{D0B6F504-98D9-4D02-A1F7-BB64E5FD80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10101" y="4163122"/>
              <a:ext cx="6562" cy="9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528" name="AutoShape 74">
              <a:extLst>
                <a:ext uri="{FF2B5EF4-FFF2-40B4-BE49-F238E27FC236}">
                  <a16:creationId xmlns:a16="http://schemas.microsoft.com/office/drawing/2014/main" id="{E89D3FE3-A04F-452B-83E3-1CF249EE50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21172" y="4143621"/>
              <a:ext cx="37512" cy="17061"/>
            </a:xfrm>
            <a:custGeom>
              <a:avLst/>
              <a:gdLst>
                <a:gd name="T0" fmla="*/ 113 w 423"/>
                <a:gd name="T1" fmla="*/ 3013 h 250"/>
                <a:gd name="T2" fmla="*/ 66 w 423"/>
                <a:gd name="T3" fmla="*/ 3022 h 250"/>
                <a:gd name="T4" fmla="*/ 31 w 423"/>
                <a:gd name="T5" fmla="*/ 3047 h 250"/>
                <a:gd name="T6" fmla="*/ 8 w 423"/>
                <a:gd name="T7" fmla="*/ 3086 h 250"/>
                <a:gd name="T8" fmla="*/ 1 w 423"/>
                <a:gd name="T9" fmla="*/ 3138 h 250"/>
                <a:gd name="T10" fmla="*/ 0 w 423"/>
                <a:gd name="T11" fmla="*/ 3253 h 250"/>
                <a:gd name="T12" fmla="*/ 423 w 423"/>
                <a:gd name="T13" fmla="*/ 3253 h 250"/>
                <a:gd name="T14" fmla="*/ 423 w 423"/>
                <a:gd name="T15" fmla="*/ 3179 h 250"/>
                <a:gd name="T16" fmla="*/ 70 w 423"/>
                <a:gd name="T17" fmla="*/ 3179 h 250"/>
                <a:gd name="T18" fmla="*/ 70 w 423"/>
                <a:gd name="T19" fmla="*/ 3138 h 250"/>
                <a:gd name="T20" fmla="*/ 73 w 423"/>
                <a:gd name="T21" fmla="*/ 3115 h 250"/>
                <a:gd name="T22" fmla="*/ 82 w 423"/>
                <a:gd name="T23" fmla="*/ 3099 h 250"/>
                <a:gd name="T24" fmla="*/ 97 w 423"/>
                <a:gd name="T25" fmla="*/ 3091 h 250"/>
                <a:gd name="T26" fmla="*/ 116 w 423"/>
                <a:gd name="T27" fmla="*/ 3088 h 250"/>
                <a:gd name="T28" fmla="*/ 254 w 423"/>
                <a:gd name="T29" fmla="*/ 3088 h 250"/>
                <a:gd name="T30" fmla="*/ 265 w 423"/>
                <a:gd name="T31" fmla="*/ 3081 h 250"/>
                <a:gd name="T32" fmla="*/ 294 w 423"/>
                <a:gd name="T33" fmla="*/ 3078 h 250"/>
                <a:gd name="T34" fmla="*/ 412 w 423"/>
                <a:gd name="T35" fmla="*/ 3078 h 250"/>
                <a:gd name="T36" fmla="*/ 405 w 423"/>
                <a:gd name="T37" fmla="*/ 3065 h 250"/>
                <a:gd name="T38" fmla="*/ 196 w 423"/>
                <a:gd name="T39" fmla="*/ 3065 h 250"/>
                <a:gd name="T40" fmla="*/ 182 w 423"/>
                <a:gd name="T41" fmla="*/ 3043 h 250"/>
                <a:gd name="T42" fmla="*/ 163 w 423"/>
                <a:gd name="T43" fmla="*/ 3026 h 250"/>
                <a:gd name="T44" fmla="*/ 139 w 423"/>
                <a:gd name="T45" fmla="*/ 3016 h 250"/>
                <a:gd name="T46" fmla="*/ 113 w 423"/>
                <a:gd name="T47" fmla="*/ 3013 h 250"/>
                <a:gd name="T48" fmla="*/ 254 w 423"/>
                <a:gd name="T49" fmla="*/ 3088 h 250"/>
                <a:gd name="T50" fmla="*/ 116 w 423"/>
                <a:gd name="T51" fmla="*/ 3088 h 250"/>
                <a:gd name="T52" fmla="*/ 134 w 423"/>
                <a:gd name="T53" fmla="*/ 3090 h 250"/>
                <a:gd name="T54" fmla="*/ 148 w 423"/>
                <a:gd name="T55" fmla="*/ 3098 h 250"/>
                <a:gd name="T56" fmla="*/ 158 w 423"/>
                <a:gd name="T57" fmla="*/ 3113 h 250"/>
                <a:gd name="T58" fmla="*/ 162 w 423"/>
                <a:gd name="T59" fmla="*/ 3136 h 250"/>
                <a:gd name="T60" fmla="*/ 162 w 423"/>
                <a:gd name="T61" fmla="*/ 3179 h 250"/>
                <a:gd name="T62" fmla="*/ 230 w 423"/>
                <a:gd name="T63" fmla="*/ 3179 h 250"/>
                <a:gd name="T64" fmla="*/ 230 w 423"/>
                <a:gd name="T65" fmla="*/ 3141 h 250"/>
                <a:gd name="T66" fmla="*/ 234 w 423"/>
                <a:gd name="T67" fmla="*/ 3112 h 250"/>
                <a:gd name="T68" fmla="*/ 245 w 423"/>
                <a:gd name="T69" fmla="*/ 3093 h 250"/>
                <a:gd name="T70" fmla="*/ 254 w 423"/>
                <a:gd name="T71" fmla="*/ 3088 h 250"/>
                <a:gd name="T72" fmla="*/ 412 w 423"/>
                <a:gd name="T73" fmla="*/ 3078 h 250"/>
                <a:gd name="T74" fmla="*/ 294 w 423"/>
                <a:gd name="T75" fmla="*/ 3078 h 250"/>
                <a:gd name="T76" fmla="*/ 318 w 423"/>
                <a:gd name="T77" fmla="*/ 3081 h 250"/>
                <a:gd name="T78" fmla="*/ 337 w 423"/>
                <a:gd name="T79" fmla="*/ 3092 h 250"/>
                <a:gd name="T80" fmla="*/ 349 w 423"/>
                <a:gd name="T81" fmla="*/ 3111 h 250"/>
                <a:gd name="T82" fmla="*/ 353 w 423"/>
                <a:gd name="T83" fmla="*/ 3138 h 250"/>
                <a:gd name="T84" fmla="*/ 353 w 423"/>
                <a:gd name="T85" fmla="*/ 3179 h 250"/>
                <a:gd name="T86" fmla="*/ 423 w 423"/>
                <a:gd name="T87" fmla="*/ 3179 h 250"/>
                <a:gd name="T88" fmla="*/ 423 w 423"/>
                <a:gd name="T89" fmla="*/ 3143 h 250"/>
                <a:gd name="T90" fmla="*/ 415 w 423"/>
                <a:gd name="T91" fmla="*/ 3083 h 250"/>
                <a:gd name="T92" fmla="*/ 412 w 423"/>
                <a:gd name="T93" fmla="*/ 3078 h 250"/>
                <a:gd name="T94" fmla="*/ 292 w 423"/>
                <a:gd name="T95" fmla="*/ 3003 h 250"/>
                <a:gd name="T96" fmla="*/ 257 w 423"/>
                <a:gd name="T97" fmla="*/ 3008 h 250"/>
                <a:gd name="T98" fmla="*/ 229 w 423"/>
                <a:gd name="T99" fmla="*/ 3021 h 250"/>
                <a:gd name="T100" fmla="*/ 209 w 423"/>
                <a:gd name="T101" fmla="*/ 3041 h 250"/>
                <a:gd name="T102" fmla="*/ 196 w 423"/>
                <a:gd name="T103" fmla="*/ 3065 h 250"/>
                <a:gd name="T104" fmla="*/ 405 w 423"/>
                <a:gd name="T105" fmla="*/ 3065 h 250"/>
                <a:gd name="T106" fmla="*/ 390 w 423"/>
                <a:gd name="T107" fmla="*/ 3039 h 250"/>
                <a:gd name="T108" fmla="*/ 349 w 423"/>
                <a:gd name="T109" fmla="*/ 3012 h 250"/>
                <a:gd name="T110" fmla="*/ 292 w 423"/>
                <a:gd name="T111" fmla="*/ 3003 h 2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23" h="250">
                  <a:moveTo>
                    <a:pt x="113" y="10"/>
                  </a:moveTo>
                  <a:lnTo>
                    <a:pt x="66" y="19"/>
                  </a:lnTo>
                  <a:lnTo>
                    <a:pt x="31" y="44"/>
                  </a:lnTo>
                  <a:lnTo>
                    <a:pt x="8" y="83"/>
                  </a:lnTo>
                  <a:lnTo>
                    <a:pt x="1" y="135"/>
                  </a:lnTo>
                  <a:lnTo>
                    <a:pt x="0" y="250"/>
                  </a:lnTo>
                  <a:lnTo>
                    <a:pt x="423" y="250"/>
                  </a:lnTo>
                  <a:lnTo>
                    <a:pt x="423" y="176"/>
                  </a:lnTo>
                  <a:lnTo>
                    <a:pt x="70" y="176"/>
                  </a:lnTo>
                  <a:lnTo>
                    <a:pt x="70" y="135"/>
                  </a:lnTo>
                  <a:lnTo>
                    <a:pt x="73" y="112"/>
                  </a:lnTo>
                  <a:lnTo>
                    <a:pt x="82" y="96"/>
                  </a:lnTo>
                  <a:lnTo>
                    <a:pt x="97" y="88"/>
                  </a:lnTo>
                  <a:lnTo>
                    <a:pt x="116" y="85"/>
                  </a:lnTo>
                  <a:lnTo>
                    <a:pt x="254" y="85"/>
                  </a:lnTo>
                  <a:lnTo>
                    <a:pt x="265" y="78"/>
                  </a:lnTo>
                  <a:lnTo>
                    <a:pt x="294" y="75"/>
                  </a:lnTo>
                  <a:lnTo>
                    <a:pt x="412" y="75"/>
                  </a:lnTo>
                  <a:lnTo>
                    <a:pt x="405" y="62"/>
                  </a:lnTo>
                  <a:lnTo>
                    <a:pt x="196" y="62"/>
                  </a:lnTo>
                  <a:lnTo>
                    <a:pt x="182" y="40"/>
                  </a:lnTo>
                  <a:lnTo>
                    <a:pt x="163" y="23"/>
                  </a:lnTo>
                  <a:lnTo>
                    <a:pt x="139" y="13"/>
                  </a:lnTo>
                  <a:lnTo>
                    <a:pt x="113" y="10"/>
                  </a:lnTo>
                  <a:close/>
                  <a:moveTo>
                    <a:pt x="254" y="85"/>
                  </a:moveTo>
                  <a:lnTo>
                    <a:pt x="116" y="85"/>
                  </a:lnTo>
                  <a:lnTo>
                    <a:pt x="134" y="87"/>
                  </a:lnTo>
                  <a:lnTo>
                    <a:pt x="148" y="95"/>
                  </a:lnTo>
                  <a:lnTo>
                    <a:pt x="158" y="110"/>
                  </a:lnTo>
                  <a:lnTo>
                    <a:pt x="162" y="133"/>
                  </a:lnTo>
                  <a:lnTo>
                    <a:pt x="162" y="176"/>
                  </a:lnTo>
                  <a:lnTo>
                    <a:pt x="230" y="176"/>
                  </a:lnTo>
                  <a:lnTo>
                    <a:pt x="230" y="138"/>
                  </a:lnTo>
                  <a:lnTo>
                    <a:pt x="234" y="109"/>
                  </a:lnTo>
                  <a:lnTo>
                    <a:pt x="245" y="90"/>
                  </a:lnTo>
                  <a:lnTo>
                    <a:pt x="254" y="85"/>
                  </a:lnTo>
                  <a:close/>
                  <a:moveTo>
                    <a:pt x="412" y="75"/>
                  </a:moveTo>
                  <a:lnTo>
                    <a:pt x="294" y="75"/>
                  </a:lnTo>
                  <a:lnTo>
                    <a:pt x="318" y="78"/>
                  </a:lnTo>
                  <a:lnTo>
                    <a:pt x="337" y="89"/>
                  </a:lnTo>
                  <a:lnTo>
                    <a:pt x="349" y="108"/>
                  </a:lnTo>
                  <a:lnTo>
                    <a:pt x="353" y="135"/>
                  </a:lnTo>
                  <a:lnTo>
                    <a:pt x="353" y="176"/>
                  </a:lnTo>
                  <a:lnTo>
                    <a:pt x="423" y="176"/>
                  </a:lnTo>
                  <a:lnTo>
                    <a:pt x="423" y="140"/>
                  </a:lnTo>
                  <a:lnTo>
                    <a:pt x="415" y="80"/>
                  </a:lnTo>
                  <a:lnTo>
                    <a:pt x="412" y="75"/>
                  </a:lnTo>
                  <a:close/>
                  <a:moveTo>
                    <a:pt x="292" y="0"/>
                  </a:moveTo>
                  <a:lnTo>
                    <a:pt x="257" y="5"/>
                  </a:lnTo>
                  <a:lnTo>
                    <a:pt x="229" y="18"/>
                  </a:lnTo>
                  <a:lnTo>
                    <a:pt x="209" y="38"/>
                  </a:lnTo>
                  <a:lnTo>
                    <a:pt x="196" y="62"/>
                  </a:lnTo>
                  <a:lnTo>
                    <a:pt x="405" y="62"/>
                  </a:lnTo>
                  <a:lnTo>
                    <a:pt x="390" y="36"/>
                  </a:lnTo>
                  <a:lnTo>
                    <a:pt x="349" y="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29" name="Freeform 75">
              <a:extLst>
                <a:ext uri="{FF2B5EF4-FFF2-40B4-BE49-F238E27FC236}">
                  <a16:creationId xmlns:a16="http://schemas.microsoft.com/office/drawing/2014/main" id="{47E5010B-B996-47F7-8F18-C39E8D794C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41958" y="4143853"/>
              <a:ext cx="38045" cy="17129"/>
            </a:xfrm>
            <a:custGeom>
              <a:avLst/>
              <a:gdLst>
                <a:gd name="T0" fmla="*/ 254 w 429"/>
                <a:gd name="T1" fmla="*/ 2694 h 251"/>
                <a:gd name="T2" fmla="*/ 0 w 429"/>
                <a:gd name="T3" fmla="*/ 2694 h 251"/>
                <a:gd name="T4" fmla="*/ 0 w 429"/>
                <a:gd name="T5" fmla="*/ 2769 h 251"/>
                <a:gd name="T6" fmla="*/ 255 w 429"/>
                <a:gd name="T7" fmla="*/ 2769 h 251"/>
                <a:gd name="T8" fmla="*/ 301 w 429"/>
                <a:gd name="T9" fmla="*/ 2772 h 251"/>
                <a:gd name="T10" fmla="*/ 332 w 429"/>
                <a:gd name="T11" fmla="*/ 2781 h 251"/>
                <a:gd name="T12" fmla="*/ 349 w 429"/>
                <a:gd name="T13" fmla="*/ 2796 h 251"/>
                <a:gd name="T14" fmla="*/ 355 w 429"/>
                <a:gd name="T15" fmla="*/ 2819 h 251"/>
                <a:gd name="T16" fmla="*/ 349 w 429"/>
                <a:gd name="T17" fmla="*/ 2841 h 251"/>
                <a:gd name="T18" fmla="*/ 332 w 429"/>
                <a:gd name="T19" fmla="*/ 2857 h 251"/>
                <a:gd name="T20" fmla="*/ 301 w 429"/>
                <a:gd name="T21" fmla="*/ 2866 h 251"/>
                <a:gd name="T22" fmla="*/ 255 w 429"/>
                <a:gd name="T23" fmla="*/ 2869 h 251"/>
                <a:gd name="T24" fmla="*/ 0 w 429"/>
                <a:gd name="T25" fmla="*/ 2869 h 251"/>
                <a:gd name="T26" fmla="*/ 0 w 429"/>
                <a:gd name="T27" fmla="*/ 2945 h 251"/>
                <a:gd name="T28" fmla="*/ 255 w 429"/>
                <a:gd name="T29" fmla="*/ 2945 h 251"/>
                <a:gd name="T30" fmla="*/ 327 w 429"/>
                <a:gd name="T31" fmla="*/ 2938 h 251"/>
                <a:gd name="T32" fmla="*/ 382 w 429"/>
                <a:gd name="T33" fmla="*/ 2916 h 251"/>
                <a:gd name="T34" fmla="*/ 417 w 429"/>
                <a:gd name="T35" fmla="*/ 2877 h 251"/>
                <a:gd name="T36" fmla="*/ 429 w 429"/>
                <a:gd name="T37" fmla="*/ 2819 h 251"/>
                <a:gd name="T38" fmla="*/ 417 w 429"/>
                <a:gd name="T39" fmla="*/ 2760 h 251"/>
                <a:gd name="T40" fmla="*/ 383 w 429"/>
                <a:gd name="T41" fmla="*/ 2722 h 251"/>
                <a:gd name="T42" fmla="*/ 328 w 429"/>
                <a:gd name="T43" fmla="*/ 2700 h 251"/>
                <a:gd name="T44" fmla="*/ 254 w 429"/>
                <a:gd name="T45" fmla="*/ 2694 h 2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29" h="251">
                  <a:moveTo>
                    <a:pt x="254" y="0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255" y="75"/>
                  </a:lnTo>
                  <a:lnTo>
                    <a:pt x="301" y="78"/>
                  </a:lnTo>
                  <a:lnTo>
                    <a:pt x="332" y="87"/>
                  </a:lnTo>
                  <a:lnTo>
                    <a:pt x="349" y="102"/>
                  </a:lnTo>
                  <a:lnTo>
                    <a:pt x="355" y="125"/>
                  </a:lnTo>
                  <a:lnTo>
                    <a:pt x="349" y="147"/>
                  </a:lnTo>
                  <a:lnTo>
                    <a:pt x="332" y="163"/>
                  </a:lnTo>
                  <a:lnTo>
                    <a:pt x="301" y="172"/>
                  </a:lnTo>
                  <a:lnTo>
                    <a:pt x="255" y="175"/>
                  </a:lnTo>
                  <a:lnTo>
                    <a:pt x="0" y="175"/>
                  </a:lnTo>
                  <a:lnTo>
                    <a:pt x="0" y="251"/>
                  </a:lnTo>
                  <a:lnTo>
                    <a:pt x="255" y="251"/>
                  </a:lnTo>
                  <a:lnTo>
                    <a:pt x="327" y="244"/>
                  </a:lnTo>
                  <a:lnTo>
                    <a:pt x="382" y="222"/>
                  </a:lnTo>
                  <a:lnTo>
                    <a:pt x="417" y="183"/>
                  </a:lnTo>
                  <a:lnTo>
                    <a:pt x="429" y="125"/>
                  </a:lnTo>
                  <a:lnTo>
                    <a:pt x="417" y="66"/>
                  </a:lnTo>
                  <a:lnTo>
                    <a:pt x="383" y="28"/>
                  </a:lnTo>
                  <a:lnTo>
                    <a:pt x="328" y="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30" name="AutoShape 76">
              <a:extLst>
                <a:ext uri="{FF2B5EF4-FFF2-40B4-BE49-F238E27FC236}">
                  <a16:creationId xmlns:a16="http://schemas.microsoft.com/office/drawing/2014/main" id="{4EE19462-1E59-4A71-AFEC-E2CE72443FA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62394" y="4143474"/>
              <a:ext cx="38665" cy="17265"/>
            </a:xfrm>
            <a:custGeom>
              <a:avLst/>
              <a:gdLst>
                <a:gd name="T0" fmla="*/ 427 w 436"/>
                <a:gd name="T1" fmla="*/ 2466 h 253"/>
                <a:gd name="T2" fmla="*/ 317 w 436"/>
                <a:gd name="T3" fmla="*/ 2466 h 253"/>
                <a:gd name="T4" fmla="*/ 336 w 436"/>
                <a:gd name="T5" fmla="*/ 2469 h 253"/>
                <a:gd name="T6" fmla="*/ 350 w 436"/>
                <a:gd name="T7" fmla="*/ 2477 h 253"/>
                <a:gd name="T8" fmla="*/ 359 w 436"/>
                <a:gd name="T9" fmla="*/ 2492 h 253"/>
                <a:gd name="T10" fmla="*/ 362 w 436"/>
                <a:gd name="T11" fmla="*/ 2513 h 253"/>
                <a:gd name="T12" fmla="*/ 359 w 436"/>
                <a:gd name="T13" fmla="*/ 2532 h 253"/>
                <a:gd name="T14" fmla="*/ 350 w 436"/>
                <a:gd name="T15" fmla="*/ 2552 h 253"/>
                <a:gd name="T16" fmla="*/ 335 w 436"/>
                <a:gd name="T17" fmla="*/ 2571 h 253"/>
                <a:gd name="T18" fmla="*/ 314 w 436"/>
                <a:gd name="T19" fmla="*/ 2590 h 253"/>
                <a:gd name="T20" fmla="*/ 369 w 436"/>
                <a:gd name="T21" fmla="*/ 2642 h 253"/>
                <a:gd name="T22" fmla="*/ 395 w 436"/>
                <a:gd name="T23" fmla="*/ 2618 h 253"/>
                <a:gd name="T24" fmla="*/ 416 w 436"/>
                <a:gd name="T25" fmla="*/ 2589 h 253"/>
                <a:gd name="T26" fmla="*/ 430 w 436"/>
                <a:gd name="T27" fmla="*/ 2555 h 253"/>
                <a:gd name="T28" fmla="*/ 435 w 436"/>
                <a:gd name="T29" fmla="*/ 2516 h 253"/>
                <a:gd name="T30" fmla="*/ 427 w 436"/>
                <a:gd name="T31" fmla="*/ 2466 h 253"/>
                <a:gd name="T32" fmla="*/ 60 w 436"/>
                <a:gd name="T33" fmla="*/ 2397 h 253"/>
                <a:gd name="T34" fmla="*/ 34 w 436"/>
                <a:gd name="T35" fmla="*/ 2421 h 253"/>
                <a:gd name="T36" fmla="*/ 15 w 436"/>
                <a:gd name="T37" fmla="*/ 2447 h 253"/>
                <a:gd name="T38" fmla="*/ 4 w 436"/>
                <a:gd name="T39" fmla="*/ 2477 h 253"/>
                <a:gd name="T40" fmla="*/ 0 w 436"/>
                <a:gd name="T41" fmla="*/ 2513 h 253"/>
                <a:gd name="T42" fmla="*/ 9 w 436"/>
                <a:gd name="T43" fmla="*/ 2561 h 253"/>
                <a:gd name="T44" fmla="*/ 33 w 436"/>
                <a:gd name="T45" fmla="*/ 2598 h 253"/>
                <a:gd name="T46" fmla="*/ 69 w 436"/>
                <a:gd name="T47" fmla="*/ 2622 h 253"/>
                <a:gd name="T48" fmla="*/ 113 w 436"/>
                <a:gd name="T49" fmla="*/ 2631 h 253"/>
                <a:gd name="T50" fmla="*/ 159 w 436"/>
                <a:gd name="T51" fmla="*/ 2624 h 253"/>
                <a:gd name="T52" fmla="*/ 195 w 436"/>
                <a:gd name="T53" fmla="*/ 2604 h 253"/>
                <a:gd name="T54" fmla="*/ 223 w 436"/>
                <a:gd name="T55" fmla="*/ 2572 h 253"/>
                <a:gd name="T56" fmla="*/ 234 w 436"/>
                <a:gd name="T57" fmla="*/ 2554 h 253"/>
                <a:gd name="T58" fmla="*/ 110 w 436"/>
                <a:gd name="T59" fmla="*/ 2554 h 253"/>
                <a:gd name="T60" fmla="*/ 95 w 436"/>
                <a:gd name="T61" fmla="*/ 2551 h 253"/>
                <a:gd name="T62" fmla="*/ 83 w 436"/>
                <a:gd name="T63" fmla="*/ 2543 h 253"/>
                <a:gd name="T64" fmla="*/ 76 w 436"/>
                <a:gd name="T65" fmla="*/ 2531 h 253"/>
                <a:gd name="T66" fmla="*/ 73 w 436"/>
                <a:gd name="T67" fmla="*/ 2516 h 253"/>
                <a:gd name="T68" fmla="*/ 73 w 436"/>
                <a:gd name="T69" fmla="*/ 2513 h 253"/>
                <a:gd name="T70" fmla="*/ 75 w 436"/>
                <a:gd name="T71" fmla="*/ 2495 h 253"/>
                <a:gd name="T72" fmla="*/ 81 w 436"/>
                <a:gd name="T73" fmla="*/ 2479 h 253"/>
                <a:gd name="T74" fmla="*/ 93 w 436"/>
                <a:gd name="T75" fmla="*/ 2464 h 253"/>
                <a:gd name="T76" fmla="*/ 110 w 436"/>
                <a:gd name="T77" fmla="*/ 2447 h 253"/>
                <a:gd name="T78" fmla="*/ 60 w 436"/>
                <a:gd name="T79" fmla="*/ 2397 h 253"/>
                <a:gd name="T80" fmla="*/ 315 w 436"/>
                <a:gd name="T81" fmla="*/ 2389 h 253"/>
                <a:gd name="T82" fmla="*/ 268 w 436"/>
                <a:gd name="T83" fmla="*/ 2395 h 253"/>
                <a:gd name="T84" fmla="*/ 233 w 436"/>
                <a:gd name="T85" fmla="*/ 2414 h 253"/>
                <a:gd name="T86" fmla="*/ 204 w 436"/>
                <a:gd name="T87" fmla="*/ 2447 h 253"/>
                <a:gd name="T88" fmla="*/ 184 w 436"/>
                <a:gd name="T89" fmla="*/ 2479 h 253"/>
                <a:gd name="T90" fmla="*/ 158 w 436"/>
                <a:gd name="T91" fmla="*/ 2523 h 253"/>
                <a:gd name="T92" fmla="*/ 143 w 436"/>
                <a:gd name="T93" fmla="*/ 2541 h 253"/>
                <a:gd name="T94" fmla="*/ 127 w 436"/>
                <a:gd name="T95" fmla="*/ 2551 h 253"/>
                <a:gd name="T96" fmla="*/ 110 w 436"/>
                <a:gd name="T97" fmla="*/ 2554 h 253"/>
                <a:gd name="T98" fmla="*/ 234 w 436"/>
                <a:gd name="T99" fmla="*/ 2554 h 253"/>
                <a:gd name="T100" fmla="*/ 248 w 436"/>
                <a:gd name="T101" fmla="*/ 2530 h 253"/>
                <a:gd name="T102" fmla="*/ 266 w 436"/>
                <a:gd name="T103" fmla="*/ 2499 h 253"/>
                <a:gd name="T104" fmla="*/ 283 w 436"/>
                <a:gd name="T105" fmla="*/ 2479 h 253"/>
                <a:gd name="T106" fmla="*/ 299 w 436"/>
                <a:gd name="T107" fmla="*/ 2469 h 253"/>
                <a:gd name="T108" fmla="*/ 317 w 436"/>
                <a:gd name="T109" fmla="*/ 2466 h 253"/>
                <a:gd name="T110" fmla="*/ 427 w 436"/>
                <a:gd name="T111" fmla="*/ 2466 h 253"/>
                <a:gd name="T112" fmla="*/ 426 w 436"/>
                <a:gd name="T113" fmla="*/ 2463 h 253"/>
                <a:gd name="T114" fmla="*/ 401 w 436"/>
                <a:gd name="T115" fmla="*/ 2423 h 253"/>
                <a:gd name="T116" fmla="*/ 363 w 436"/>
                <a:gd name="T117" fmla="*/ 2398 h 253"/>
                <a:gd name="T118" fmla="*/ 315 w 436"/>
                <a:gd name="T119" fmla="*/ 2389 h 2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6" h="253">
                  <a:moveTo>
                    <a:pt x="427" y="77"/>
                  </a:moveTo>
                  <a:lnTo>
                    <a:pt x="317" y="77"/>
                  </a:lnTo>
                  <a:lnTo>
                    <a:pt x="336" y="80"/>
                  </a:lnTo>
                  <a:lnTo>
                    <a:pt x="350" y="88"/>
                  </a:lnTo>
                  <a:lnTo>
                    <a:pt x="359" y="103"/>
                  </a:lnTo>
                  <a:lnTo>
                    <a:pt x="362" y="124"/>
                  </a:lnTo>
                  <a:lnTo>
                    <a:pt x="359" y="143"/>
                  </a:lnTo>
                  <a:lnTo>
                    <a:pt x="350" y="163"/>
                  </a:lnTo>
                  <a:lnTo>
                    <a:pt x="335" y="182"/>
                  </a:lnTo>
                  <a:lnTo>
                    <a:pt x="314" y="201"/>
                  </a:lnTo>
                  <a:lnTo>
                    <a:pt x="369" y="253"/>
                  </a:lnTo>
                  <a:lnTo>
                    <a:pt x="395" y="229"/>
                  </a:lnTo>
                  <a:lnTo>
                    <a:pt x="416" y="200"/>
                  </a:lnTo>
                  <a:lnTo>
                    <a:pt x="430" y="166"/>
                  </a:lnTo>
                  <a:lnTo>
                    <a:pt x="435" y="127"/>
                  </a:lnTo>
                  <a:lnTo>
                    <a:pt x="427" y="77"/>
                  </a:lnTo>
                  <a:close/>
                  <a:moveTo>
                    <a:pt x="60" y="8"/>
                  </a:moveTo>
                  <a:lnTo>
                    <a:pt x="34" y="32"/>
                  </a:lnTo>
                  <a:lnTo>
                    <a:pt x="15" y="58"/>
                  </a:lnTo>
                  <a:lnTo>
                    <a:pt x="4" y="88"/>
                  </a:lnTo>
                  <a:lnTo>
                    <a:pt x="0" y="124"/>
                  </a:lnTo>
                  <a:lnTo>
                    <a:pt x="9" y="172"/>
                  </a:lnTo>
                  <a:lnTo>
                    <a:pt x="33" y="209"/>
                  </a:lnTo>
                  <a:lnTo>
                    <a:pt x="69" y="233"/>
                  </a:lnTo>
                  <a:lnTo>
                    <a:pt x="113" y="242"/>
                  </a:lnTo>
                  <a:lnTo>
                    <a:pt x="159" y="235"/>
                  </a:lnTo>
                  <a:lnTo>
                    <a:pt x="195" y="215"/>
                  </a:lnTo>
                  <a:lnTo>
                    <a:pt x="223" y="183"/>
                  </a:lnTo>
                  <a:lnTo>
                    <a:pt x="234" y="165"/>
                  </a:lnTo>
                  <a:lnTo>
                    <a:pt x="110" y="165"/>
                  </a:lnTo>
                  <a:lnTo>
                    <a:pt x="95" y="162"/>
                  </a:lnTo>
                  <a:lnTo>
                    <a:pt x="83" y="154"/>
                  </a:lnTo>
                  <a:lnTo>
                    <a:pt x="76" y="142"/>
                  </a:lnTo>
                  <a:lnTo>
                    <a:pt x="73" y="127"/>
                  </a:lnTo>
                  <a:lnTo>
                    <a:pt x="73" y="124"/>
                  </a:lnTo>
                  <a:lnTo>
                    <a:pt x="75" y="106"/>
                  </a:lnTo>
                  <a:lnTo>
                    <a:pt x="81" y="90"/>
                  </a:lnTo>
                  <a:lnTo>
                    <a:pt x="93" y="75"/>
                  </a:lnTo>
                  <a:lnTo>
                    <a:pt x="110" y="58"/>
                  </a:lnTo>
                  <a:lnTo>
                    <a:pt x="60" y="8"/>
                  </a:lnTo>
                  <a:close/>
                  <a:moveTo>
                    <a:pt x="315" y="0"/>
                  </a:moveTo>
                  <a:lnTo>
                    <a:pt x="268" y="6"/>
                  </a:lnTo>
                  <a:lnTo>
                    <a:pt x="233" y="25"/>
                  </a:lnTo>
                  <a:lnTo>
                    <a:pt x="204" y="58"/>
                  </a:lnTo>
                  <a:lnTo>
                    <a:pt x="184" y="90"/>
                  </a:lnTo>
                  <a:lnTo>
                    <a:pt x="158" y="134"/>
                  </a:lnTo>
                  <a:lnTo>
                    <a:pt x="143" y="152"/>
                  </a:lnTo>
                  <a:lnTo>
                    <a:pt x="127" y="162"/>
                  </a:lnTo>
                  <a:lnTo>
                    <a:pt x="110" y="165"/>
                  </a:lnTo>
                  <a:lnTo>
                    <a:pt x="234" y="165"/>
                  </a:lnTo>
                  <a:lnTo>
                    <a:pt x="248" y="141"/>
                  </a:lnTo>
                  <a:lnTo>
                    <a:pt x="266" y="110"/>
                  </a:lnTo>
                  <a:lnTo>
                    <a:pt x="283" y="90"/>
                  </a:lnTo>
                  <a:lnTo>
                    <a:pt x="299" y="80"/>
                  </a:lnTo>
                  <a:lnTo>
                    <a:pt x="317" y="77"/>
                  </a:lnTo>
                  <a:lnTo>
                    <a:pt x="427" y="77"/>
                  </a:lnTo>
                  <a:lnTo>
                    <a:pt x="426" y="74"/>
                  </a:lnTo>
                  <a:lnTo>
                    <a:pt x="401" y="34"/>
                  </a:lnTo>
                  <a:lnTo>
                    <a:pt x="363" y="9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DCCD50-A9DA-4A9F-871E-B33CBDF1B944}"/>
              </a:ext>
            </a:extLst>
          </p:cNvPr>
          <p:cNvGrpSpPr/>
          <p:nvPr/>
        </p:nvGrpSpPr>
        <p:grpSpPr>
          <a:xfrm>
            <a:off x="5785920" y="5534048"/>
            <a:ext cx="427007" cy="379300"/>
            <a:chOff x="5785920" y="5534048"/>
            <a:chExt cx="427007" cy="379300"/>
          </a:xfrm>
        </p:grpSpPr>
        <p:sp>
          <p:nvSpPr>
            <p:cNvPr id="905" name="Freeform 179">
              <a:extLst>
                <a:ext uri="{FF2B5EF4-FFF2-40B4-BE49-F238E27FC236}">
                  <a16:creationId xmlns:a16="http://schemas.microsoft.com/office/drawing/2014/main" id="{BBBC15DE-4A22-48C9-B693-5535209E1D68}"/>
                </a:ext>
              </a:extLst>
            </p:cNvPr>
            <p:cNvSpPr>
              <a:spLocks/>
            </p:cNvSpPr>
            <p:nvPr/>
          </p:nvSpPr>
          <p:spPr bwMode="auto">
            <a:xfrm rot="18246614">
              <a:off x="5908363" y="5553565"/>
              <a:ext cx="178355" cy="335132"/>
            </a:xfrm>
            <a:custGeom>
              <a:avLst/>
              <a:gdLst>
                <a:gd name="T0" fmla="+- 0 1330 191"/>
                <a:gd name="T1" fmla="*/ T0 w 1260"/>
                <a:gd name="T2" fmla="+- 0 1966 80"/>
                <a:gd name="T3" fmla="*/ 1966 h 1886"/>
                <a:gd name="T4" fmla="+- 0 1451 191"/>
                <a:gd name="T5" fmla="*/ T4 w 1260"/>
                <a:gd name="T6" fmla="+- 0 1966 80"/>
                <a:gd name="T7" fmla="*/ 1966 h 1886"/>
                <a:gd name="T8" fmla="+- 0 1451 191"/>
                <a:gd name="T9" fmla="*/ T8 w 1260"/>
                <a:gd name="T10" fmla="+- 0 1852 80"/>
                <a:gd name="T11" fmla="*/ 1852 h 1886"/>
                <a:gd name="T12" fmla="+- 0 1451 191"/>
                <a:gd name="T13" fmla="*/ T12 w 1260"/>
                <a:gd name="T14" fmla="+- 0 1096 80"/>
                <a:gd name="T15" fmla="*/ 1096 h 1886"/>
                <a:gd name="T16" fmla="+- 0 1451 191"/>
                <a:gd name="T17" fmla="*/ T16 w 1260"/>
                <a:gd name="T18" fmla="+- 0 912 80"/>
                <a:gd name="T19" fmla="*/ 912 h 1886"/>
                <a:gd name="T20" fmla="+- 0 1451 191"/>
                <a:gd name="T21" fmla="*/ T20 w 1260"/>
                <a:gd name="T22" fmla="+- 0 728 80"/>
                <a:gd name="T23" fmla="*/ 728 h 1886"/>
                <a:gd name="T24" fmla="+- 0 1451 191"/>
                <a:gd name="T25" fmla="*/ T24 w 1260"/>
                <a:gd name="T26" fmla="+- 0 195 80"/>
                <a:gd name="T27" fmla="*/ 195 h 1886"/>
                <a:gd name="T28" fmla="+- 0 1442 191"/>
                <a:gd name="T29" fmla="*/ T28 w 1260"/>
                <a:gd name="T30" fmla="+- 0 150 80"/>
                <a:gd name="T31" fmla="*/ 150 h 1886"/>
                <a:gd name="T32" fmla="+- 0 1416 191"/>
                <a:gd name="T33" fmla="*/ T32 w 1260"/>
                <a:gd name="T34" fmla="+- 0 114 80"/>
                <a:gd name="T35" fmla="*/ 114 h 1886"/>
                <a:gd name="T36" fmla="+- 0 1377 191"/>
                <a:gd name="T37" fmla="*/ T36 w 1260"/>
                <a:gd name="T38" fmla="+- 0 89 80"/>
                <a:gd name="T39" fmla="*/ 89 h 1886"/>
                <a:gd name="T40" fmla="+- 0 1330 191"/>
                <a:gd name="T41" fmla="*/ T40 w 1260"/>
                <a:gd name="T42" fmla="+- 0 80 80"/>
                <a:gd name="T43" fmla="*/ 80 h 1886"/>
                <a:gd name="T44" fmla="+- 0 312 191"/>
                <a:gd name="T45" fmla="*/ T44 w 1260"/>
                <a:gd name="T46" fmla="+- 0 80 80"/>
                <a:gd name="T47" fmla="*/ 80 h 1886"/>
                <a:gd name="T48" fmla="+- 0 265 191"/>
                <a:gd name="T49" fmla="*/ T48 w 1260"/>
                <a:gd name="T50" fmla="+- 0 89 80"/>
                <a:gd name="T51" fmla="*/ 89 h 1886"/>
                <a:gd name="T52" fmla="+- 0 227 191"/>
                <a:gd name="T53" fmla="*/ T52 w 1260"/>
                <a:gd name="T54" fmla="+- 0 114 80"/>
                <a:gd name="T55" fmla="*/ 114 h 1886"/>
                <a:gd name="T56" fmla="+- 0 201 191"/>
                <a:gd name="T57" fmla="*/ T56 w 1260"/>
                <a:gd name="T58" fmla="+- 0 150 80"/>
                <a:gd name="T59" fmla="*/ 150 h 1886"/>
                <a:gd name="T60" fmla="+- 0 191 191"/>
                <a:gd name="T61" fmla="*/ T60 w 1260"/>
                <a:gd name="T62" fmla="+- 0 195 80"/>
                <a:gd name="T63" fmla="*/ 195 h 1886"/>
                <a:gd name="T64" fmla="+- 0 191 191"/>
                <a:gd name="T65" fmla="*/ T64 w 1260"/>
                <a:gd name="T66" fmla="+- 0 728 80"/>
                <a:gd name="T67" fmla="*/ 728 h 1886"/>
                <a:gd name="T68" fmla="+- 0 191 191"/>
                <a:gd name="T69" fmla="*/ T68 w 1260"/>
                <a:gd name="T70" fmla="+- 0 922 80"/>
                <a:gd name="T71" fmla="*/ 922 h 1886"/>
                <a:gd name="T72" fmla="+- 0 191 191"/>
                <a:gd name="T73" fmla="*/ T72 w 1260"/>
                <a:gd name="T74" fmla="+- 0 1115 80"/>
                <a:gd name="T75" fmla="*/ 1115 h 1886"/>
                <a:gd name="T76" fmla="+- 0 191 191"/>
                <a:gd name="T77" fmla="*/ T76 w 1260"/>
                <a:gd name="T78" fmla="+- 0 1852 80"/>
                <a:gd name="T79" fmla="*/ 1852 h 1886"/>
                <a:gd name="T80" fmla="+- 0 191 191"/>
                <a:gd name="T81" fmla="*/ T80 w 1260"/>
                <a:gd name="T82" fmla="+- 0 1966 80"/>
                <a:gd name="T83" fmla="*/ 1966 h 1886"/>
                <a:gd name="T84" fmla="+- 0 312 191"/>
                <a:gd name="T85" fmla="*/ T84 w 1260"/>
                <a:gd name="T86" fmla="+- 0 1966 80"/>
                <a:gd name="T87" fmla="*/ 1966 h 1886"/>
                <a:gd name="T88" fmla="+- 0 1330 191"/>
                <a:gd name="T89" fmla="*/ T88 w 1260"/>
                <a:gd name="T90" fmla="+- 0 1966 80"/>
                <a:gd name="T91" fmla="*/ 1966 h 18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260" h="1886">
                  <a:moveTo>
                    <a:pt x="1139" y="1886"/>
                  </a:moveTo>
                  <a:lnTo>
                    <a:pt x="1260" y="1886"/>
                  </a:lnTo>
                  <a:lnTo>
                    <a:pt x="1260" y="1772"/>
                  </a:lnTo>
                  <a:lnTo>
                    <a:pt x="1260" y="1016"/>
                  </a:lnTo>
                  <a:lnTo>
                    <a:pt x="1260" y="832"/>
                  </a:lnTo>
                  <a:lnTo>
                    <a:pt x="1260" y="648"/>
                  </a:lnTo>
                  <a:lnTo>
                    <a:pt x="1260" y="115"/>
                  </a:lnTo>
                  <a:lnTo>
                    <a:pt x="1251" y="70"/>
                  </a:lnTo>
                  <a:lnTo>
                    <a:pt x="1225" y="34"/>
                  </a:lnTo>
                  <a:lnTo>
                    <a:pt x="1186" y="9"/>
                  </a:lnTo>
                  <a:lnTo>
                    <a:pt x="1139" y="0"/>
                  </a:lnTo>
                  <a:lnTo>
                    <a:pt x="121" y="0"/>
                  </a:lnTo>
                  <a:lnTo>
                    <a:pt x="74" y="9"/>
                  </a:lnTo>
                  <a:lnTo>
                    <a:pt x="36" y="34"/>
                  </a:lnTo>
                  <a:lnTo>
                    <a:pt x="10" y="70"/>
                  </a:lnTo>
                  <a:lnTo>
                    <a:pt x="0" y="115"/>
                  </a:lnTo>
                  <a:lnTo>
                    <a:pt x="0" y="648"/>
                  </a:lnTo>
                  <a:lnTo>
                    <a:pt x="0" y="842"/>
                  </a:lnTo>
                  <a:lnTo>
                    <a:pt x="0" y="1035"/>
                  </a:lnTo>
                  <a:lnTo>
                    <a:pt x="0" y="1772"/>
                  </a:lnTo>
                  <a:lnTo>
                    <a:pt x="0" y="1886"/>
                  </a:lnTo>
                  <a:lnTo>
                    <a:pt x="121" y="1886"/>
                  </a:lnTo>
                  <a:lnTo>
                    <a:pt x="1139" y="1886"/>
                  </a:lnTo>
                  <a:close/>
                </a:path>
              </a:pathLst>
            </a:custGeom>
            <a:solidFill>
              <a:srgbClr val="7030A0"/>
            </a:solidFill>
            <a:ln w="10574">
              <a:solidFill>
                <a:srgbClr val="020303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6" name="Rectangle 208">
              <a:extLst>
                <a:ext uri="{FF2B5EF4-FFF2-40B4-BE49-F238E27FC236}">
                  <a16:creationId xmlns:a16="http://schemas.microsoft.com/office/drawing/2014/main" id="{296EA1F3-5559-447C-9D91-81669FDC33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6614">
              <a:off x="6181086" y="5744023"/>
              <a:ext cx="17977" cy="21323"/>
            </a:xfrm>
            <a:prstGeom prst="rect">
              <a:avLst/>
            </a:prstGeom>
            <a:solidFill>
              <a:srgbClr val="7030A0"/>
            </a:solidFill>
            <a:ln w="1409">
              <a:solidFill>
                <a:srgbClr val="020303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7" name="Rectangle 207">
              <a:extLst>
                <a:ext uri="{FF2B5EF4-FFF2-40B4-BE49-F238E27FC236}">
                  <a16:creationId xmlns:a16="http://schemas.microsoft.com/office/drawing/2014/main" id="{0A4C35F7-362C-4AF2-8663-7CB3F2A965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6614">
              <a:off x="6091148" y="5876810"/>
              <a:ext cx="17977" cy="21323"/>
            </a:xfrm>
            <a:prstGeom prst="rect">
              <a:avLst/>
            </a:prstGeom>
            <a:solidFill>
              <a:srgbClr val="7030A0"/>
            </a:solidFill>
            <a:ln w="1409">
              <a:solidFill>
                <a:srgbClr val="020303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8" name="Rectangle 206">
              <a:extLst>
                <a:ext uri="{FF2B5EF4-FFF2-40B4-BE49-F238E27FC236}">
                  <a16:creationId xmlns:a16="http://schemas.microsoft.com/office/drawing/2014/main" id="{121A080F-3CC3-4346-A394-4E93D95E74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6614">
              <a:off x="6165616" y="5767097"/>
              <a:ext cx="28876" cy="4246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9" name="Rectangle 205">
              <a:extLst>
                <a:ext uri="{FF2B5EF4-FFF2-40B4-BE49-F238E27FC236}">
                  <a16:creationId xmlns:a16="http://schemas.microsoft.com/office/drawing/2014/main" id="{01CBA6EF-2F8C-4B85-B055-1A7BF1DC45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6614">
              <a:off x="6113336" y="5844390"/>
              <a:ext cx="28735" cy="4246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0" name="Rectangle 204">
              <a:extLst>
                <a:ext uri="{FF2B5EF4-FFF2-40B4-BE49-F238E27FC236}">
                  <a16:creationId xmlns:a16="http://schemas.microsoft.com/office/drawing/2014/main" id="{CAC3AEFE-DC61-4C23-801C-6A694529E9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6614">
              <a:off x="6080019" y="5752443"/>
              <a:ext cx="122159" cy="131672"/>
            </a:xfrm>
            <a:prstGeom prst="rect">
              <a:avLst/>
            </a:prstGeom>
            <a:solidFill>
              <a:srgbClr val="7030A0"/>
            </a:solidFill>
            <a:ln w="10737">
              <a:solidFill>
                <a:srgbClr val="020303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911" name="Picture 203">
              <a:extLst>
                <a:ext uri="{FF2B5EF4-FFF2-40B4-BE49-F238E27FC236}">
                  <a16:creationId xmlns:a16="http://schemas.microsoft.com/office/drawing/2014/main" id="{561DA96B-C660-47AE-BF9B-1DA7F90C7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46614">
              <a:off x="6020030" y="5764069"/>
              <a:ext cx="178355" cy="65392"/>
            </a:xfrm>
            <a:prstGeom prst="rect">
              <a:avLst/>
            </a:prstGeom>
            <a:solidFill>
              <a:srgbClr val="7030A0"/>
            </a:solidFill>
            <a:extLst/>
          </p:spPr>
        </p:pic>
        <p:sp>
          <p:nvSpPr>
            <p:cNvPr id="912" name="Freeform 202">
              <a:extLst>
                <a:ext uri="{FF2B5EF4-FFF2-40B4-BE49-F238E27FC236}">
                  <a16:creationId xmlns:a16="http://schemas.microsoft.com/office/drawing/2014/main" id="{A4662A49-46F0-4658-9A80-59AB1B43DBB8}"/>
                </a:ext>
              </a:extLst>
            </p:cNvPr>
            <p:cNvSpPr>
              <a:spLocks/>
            </p:cNvSpPr>
            <p:nvPr/>
          </p:nvSpPr>
          <p:spPr bwMode="auto">
            <a:xfrm rot="18246614">
              <a:off x="5908363" y="5553565"/>
              <a:ext cx="178355" cy="335132"/>
            </a:xfrm>
            <a:custGeom>
              <a:avLst/>
              <a:gdLst>
                <a:gd name="T0" fmla="+- 0 1451 191"/>
                <a:gd name="T1" fmla="*/ T0 w 1260"/>
                <a:gd name="T2" fmla="+- 0 195 80"/>
                <a:gd name="T3" fmla="*/ 195 h 1886"/>
                <a:gd name="T4" fmla="+- 0 1451 191"/>
                <a:gd name="T5" fmla="*/ T4 w 1260"/>
                <a:gd name="T6" fmla="+- 0 1966 80"/>
                <a:gd name="T7" fmla="*/ 1966 h 1886"/>
                <a:gd name="T8" fmla="+- 0 191 191"/>
                <a:gd name="T9" fmla="*/ T8 w 1260"/>
                <a:gd name="T10" fmla="+- 0 1966 80"/>
                <a:gd name="T11" fmla="*/ 1966 h 1886"/>
                <a:gd name="T12" fmla="+- 0 191 191"/>
                <a:gd name="T13" fmla="*/ T12 w 1260"/>
                <a:gd name="T14" fmla="+- 0 195 80"/>
                <a:gd name="T15" fmla="*/ 195 h 1886"/>
                <a:gd name="T16" fmla="+- 0 201 191"/>
                <a:gd name="T17" fmla="*/ T16 w 1260"/>
                <a:gd name="T18" fmla="+- 0 150 80"/>
                <a:gd name="T19" fmla="*/ 150 h 1886"/>
                <a:gd name="T20" fmla="+- 0 227 191"/>
                <a:gd name="T21" fmla="*/ T20 w 1260"/>
                <a:gd name="T22" fmla="+- 0 114 80"/>
                <a:gd name="T23" fmla="*/ 114 h 1886"/>
                <a:gd name="T24" fmla="+- 0 265 191"/>
                <a:gd name="T25" fmla="*/ T24 w 1260"/>
                <a:gd name="T26" fmla="+- 0 89 80"/>
                <a:gd name="T27" fmla="*/ 89 h 1886"/>
                <a:gd name="T28" fmla="+- 0 312 191"/>
                <a:gd name="T29" fmla="*/ T28 w 1260"/>
                <a:gd name="T30" fmla="+- 0 80 80"/>
                <a:gd name="T31" fmla="*/ 80 h 1886"/>
                <a:gd name="T32" fmla="+- 0 1330 191"/>
                <a:gd name="T33" fmla="*/ T32 w 1260"/>
                <a:gd name="T34" fmla="+- 0 80 80"/>
                <a:gd name="T35" fmla="*/ 80 h 1886"/>
                <a:gd name="T36" fmla="+- 0 1377 191"/>
                <a:gd name="T37" fmla="*/ T36 w 1260"/>
                <a:gd name="T38" fmla="+- 0 89 80"/>
                <a:gd name="T39" fmla="*/ 89 h 1886"/>
                <a:gd name="T40" fmla="+- 0 1416 191"/>
                <a:gd name="T41" fmla="*/ T40 w 1260"/>
                <a:gd name="T42" fmla="+- 0 114 80"/>
                <a:gd name="T43" fmla="*/ 114 h 1886"/>
                <a:gd name="T44" fmla="+- 0 1442 191"/>
                <a:gd name="T45" fmla="*/ T44 w 1260"/>
                <a:gd name="T46" fmla="+- 0 150 80"/>
                <a:gd name="T47" fmla="*/ 150 h 1886"/>
                <a:gd name="T48" fmla="+- 0 1451 191"/>
                <a:gd name="T49" fmla="*/ T48 w 1260"/>
                <a:gd name="T50" fmla="+- 0 195 80"/>
                <a:gd name="T51" fmla="*/ 195 h 18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260" h="1886">
                  <a:moveTo>
                    <a:pt x="1260" y="115"/>
                  </a:moveTo>
                  <a:lnTo>
                    <a:pt x="1260" y="1886"/>
                  </a:lnTo>
                  <a:lnTo>
                    <a:pt x="0" y="1886"/>
                  </a:lnTo>
                  <a:lnTo>
                    <a:pt x="0" y="115"/>
                  </a:lnTo>
                  <a:lnTo>
                    <a:pt x="10" y="70"/>
                  </a:lnTo>
                  <a:lnTo>
                    <a:pt x="36" y="34"/>
                  </a:lnTo>
                  <a:lnTo>
                    <a:pt x="74" y="9"/>
                  </a:lnTo>
                  <a:lnTo>
                    <a:pt x="121" y="0"/>
                  </a:lnTo>
                  <a:lnTo>
                    <a:pt x="1139" y="0"/>
                  </a:lnTo>
                  <a:lnTo>
                    <a:pt x="1186" y="9"/>
                  </a:lnTo>
                  <a:lnTo>
                    <a:pt x="1225" y="34"/>
                  </a:lnTo>
                  <a:lnTo>
                    <a:pt x="1251" y="70"/>
                  </a:lnTo>
                  <a:lnTo>
                    <a:pt x="1260" y="115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3" name="Freeform 201">
              <a:extLst>
                <a:ext uri="{FF2B5EF4-FFF2-40B4-BE49-F238E27FC236}">
                  <a16:creationId xmlns:a16="http://schemas.microsoft.com/office/drawing/2014/main" id="{C539193C-F4A5-408F-ACD5-0F43F45A695B}"/>
                </a:ext>
              </a:extLst>
            </p:cNvPr>
            <p:cNvSpPr>
              <a:spLocks/>
            </p:cNvSpPr>
            <p:nvPr/>
          </p:nvSpPr>
          <p:spPr bwMode="auto">
            <a:xfrm rot="18246614">
              <a:off x="5908363" y="5553565"/>
              <a:ext cx="178355" cy="335132"/>
            </a:xfrm>
            <a:custGeom>
              <a:avLst/>
              <a:gdLst>
                <a:gd name="T0" fmla="+- 0 1330 191"/>
                <a:gd name="T1" fmla="*/ T0 w 1260"/>
                <a:gd name="T2" fmla="+- 0 1966 80"/>
                <a:gd name="T3" fmla="*/ 1966 h 1886"/>
                <a:gd name="T4" fmla="+- 0 1451 191"/>
                <a:gd name="T5" fmla="*/ T4 w 1260"/>
                <a:gd name="T6" fmla="+- 0 1966 80"/>
                <a:gd name="T7" fmla="*/ 1966 h 1886"/>
                <a:gd name="T8" fmla="+- 0 1451 191"/>
                <a:gd name="T9" fmla="*/ T8 w 1260"/>
                <a:gd name="T10" fmla="+- 0 1852 80"/>
                <a:gd name="T11" fmla="*/ 1852 h 1886"/>
                <a:gd name="T12" fmla="+- 0 1451 191"/>
                <a:gd name="T13" fmla="*/ T12 w 1260"/>
                <a:gd name="T14" fmla="+- 0 1096 80"/>
                <a:gd name="T15" fmla="*/ 1096 h 1886"/>
                <a:gd name="T16" fmla="+- 0 1451 191"/>
                <a:gd name="T17" fmla="*/ T16 w 1260"/>
                <a:gd name="T18" fmla="+- 0 912 80"/>
                <a:gd name="T19" fmla="*/ 912 h 1886"/>
                <a:gd name="T20" fmla="+- 0 1451 191"/>
                <a:gd name="T21" fmla="*/ T20 w 1260"/>
                <a:gd name="T22" fmla="+- 0 728 80"/>
                <a:gd name="T23" fmla="*/ 728 h 1886"/>
                <a:gd name="T24" fmla="+- 0 1451 191"/>
                <a:gd name="T25" fmla="*/ T24 w 1260"/>
                <a:gd name="T26" fmla="+- 0 195 80"/>
                <a:gd name="T27" fmla="*/ 195 h 1886"/>
                <a:gd name="T28" fmla="+- 0 1442 191"/>
                <a:gd name="T29" fmla="*/ T28 w 1260"/>
                <a:gd name="T30" fmla="+- 0 150 80"/>
                <a:gd name="T31" fmla="*/ 150 h 1886"/>
                <a:gd name="T32" fmla="+- 0 1416 191"/>
                <a:gd name="T33" fmla="*/ T32 w 1260"/>
                <a:gd name="T34" fmla="+- 0 114 80"/>
                <a:gd name="T35" fmla="*/ 114 h 1886"/>
                <a:gd name="T36" fmla="+- 0 1377 191"/>
                <a:gd name="T37" fmla="*/ T36 w 1260"/>
                <a:gd name="T38" fmla="+- 0 89 80"/>
                <a:gd name="T39" fmla="*/ 89 h 1886"/>
                <a:gd name="T40" fmla="+- 0 1330 191"/>
                <a:gd name="T41" fmla="*/ T40 w 1260"/>
                <a:gd name="T42" fmla="+- 0 80 80"/>
                <a:gd name="T43" fmla="*/ 80 h 1886"/>
                <a:gd name="T44" fmla="+- 0 312 191"/>
                <a:gd name="T45" fmla="*/ T44 w 1260"/>
                <a:gd name="T46" fmla="+- 0 80 80"/>
                <a:gd name="T47" fmla="*/ 80 h 1886"/>
                <a:gd name="T48" fmla="+- 0 265 191"/>
                <a:gd name="T49" fmla="*/ T48 w 1260"/>
                <a:gd name="T50" fmla="+- 0 89 80"/>
                <a:gd name="T51" fmla="*/ 89 h 1886"/>
                <a:gd name="T52" fmla="+- 0 227 191"/>
                <a:gd name="T53" fmla="*/ T52 w 1260"/>
                <a:gd name="T54" fmla="+- 0 114 80"/>
                <a:gd name="T55" fmla="*/ 114 h 1886"/>
                <a:gd name="T56" fmla="+- 0 201 191"/>
                <a:gd name="T57" fmla="*/ T56 w 1260"/>
                <a:gd name="T58" fmla="+- 0 150 80"/>
                <a:gd name="T59" fmla="*/ 150 h 1886"/>
                <a:gd name="T60" fmla="+- 0 191 191"/>
                <a:gd name="T61" fmla="*/ T60 w 1260"/>
                <a:gd name="T62" fmla="+- 0 195 80"/>
                <a:gd name="T63" fmla="*/ 195 h 1886"/>
                <a:gd name="T64" fmla="+- 0 191 191"/>
                <a:gd name="T65" fmla="*/ T64 w 1260"/>
                <a:gd name="T66" fmla="+- 0 728 80"/>
                <a:gd name="T67" fmla="*/ 728 h 1886"/>
                <a:gd name="T68" fmla="+- 0 191 191"/>
                <a:gd name="T69" fmla="*/ T68 w 1260"/>
                <a:gd name="T70" fmla="+- 0 922 80"/>
                <a:gd name="T71" fmla="*/ 922 h 1886"/>
                <a:gd name="T72" fmla="+- 0 191 191"/>
                <a:gd name="T73" fmla="*/ T72 w 1260"/>
                <a:gd name="T74" fmla="+- 0 1115 80"/>
                <a:gd name="T75" fmla="*/ 1115 h 1886"/>
                <a:gd name="T76" fmla="+- 0 191 191"/>
                <a:gd name="T77" fmla="*/ T76 w 1260"/>
                <a:gd name="T78" fmla="+- 0 1852 80"/>
                <a:gd name="T79" fmla="*/ 1852 h 1886"/>
                <a:gd name="T80" fmla="+- 0 191 191"/>
                <a:gd name="T81" fmla="*/ T80 w 1260"/>
                <a:gd name="T82" fmla="+- 0 1966 80"/>
                <a:gd name="T83" fmla="*/ 1966 h 1886"/>
                <a:gd name="T84" fmla="+- 0 312 191"/>
                <a:gd name="T85" fmla="*/ T84 w 1260"/>
                <a:gd name="T86" fmla="+- 0 1966 80"/>
                <a:gd name="T87" fmla="*/ 1966 h 1886"/>
                <a:gd name="T88" fmla="+- 0 1330 191"/>
                <a:gd name="T89" fmla="*/ T88 w 1260"/>
                <a:gd name="T90" fmla="+- 0 1966 80"/>
                <a:gd name="T91" fmla="*/ 1966 h 18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260" h="1886">
                  <a:moveTo>
                    <a:pt x="1139" y="1886"/>
                  </a:moveTo>
                  <a:lnTo>
                    <a:pt x="1260" y="1886"/>
                  </a:lnTo>
                  <a:lnTo>
                    <a:pt x="1260" y="1772"/>
                  </a:lnTo>
                  <a:lnTo>
                    <a:pt x="1260" y="1016"/>
                  </a:lnTo>
                  <a:lnTo>
                    <a:pt x="1260" y="832"/>
                  </a:lnTo>
                  <a:lnTo>
                    <a:pt x="1260" y="648"/>
                  </a:lnTo>
                  <a:lnTo>
                    <a:pt x="1260" y="115"/>
                  </a:lnTo>
                  <a:lnTo>
                    <a:pt x="1251" y="70"/>
                  </a:lnTo>
                  <a:lnTo>
                    <a:pt x="1225" y="34"/>
                  </a:lnTo>
                  <a:lnTo>
                    <a:pt x="1186" y="9"/>
                  </a:lnTo>
                  <a:lnTo>
                    <a:pt x="1139" y="0"/>
                  </a:lnTo>
                  <a:lnTo>
                    <a:pt x="121" y="0"/>
                  </a:lnTo>
                  <a:lnTo>
                    <a:pt x="74" y="9"/>
                  </a:lnTo>
                  <a:lnTo>
                    <a:pt x="36" y="34"/>
                  </a:lnTo>
                  <a:lnTo>
                    <a:pt x="10" y="70"/>
                  </a:lnTo>
                  <a:lnTo>
                    <a:pt x="0" y="115"/>
                  </a:lnTo>
                  <a:lnTo>
                    <a:pt x="0" y="648"/>
                  </a:lnTo>
                  <a:lnTo>
                    <a:pt x="0" y="842"/>
                  </a:lnTo>
                  <a:lnTo>
                    <a:pt x="0" y="1035"/>
                  </a:lnTo>
                  <a:lnTo>
                    <a:pt x="0" y="1772"/>
                  </a:lnTo>
                  <a:lnTo>
                    <a:pt x="0" y="1886"/>
                  </a:lnTo>
                  <a:lnTo>
                    <a:pt x="121" y="1886"/>
                  </a:lnTo>
                  <a:lnTo>
                    <a:pt x="1139" y="1886"/>
                  </a:lnTo>
                  <a:close/>
                </a:path>
              </a:pathLst>
            </a:custGeom>
            <a:solidFill>
              <a:srgbClr val="7030A0"/>
            </a:solidFill>
            <a:ln w="10574">
              <a:solidFill>
                <a:srgbClr val="020303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4" name="Rectangle 200">
              <a:extLst>
                <a:ext uri="{FF2B5EF4-FFF2-40B4-BE49-F238E27FC236}">
                  <a16:creationId xmlns:a16="http://schemas.microsoft.com/office/drawing/2014/main" id="{C300914D-9E26-4381-B930-37BF9798B2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6614">
              <a:off x="5963364" y="5703784"/>
              <a:ext cx="158538" cy="9577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5" name="Rectangle 199">
              <a:extLst>
                <a:ext uri="{FF2B5EF4-FFF2-40B4-BE49-F238E27FC236}">
                  <a16:creationId xmlns:a16="http://schemas.microsoft.com/office/drawing/2014/main" id="{BDE1128B-D05D-4135-833D-353C8ED584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6614">
              <a:off x="5963364" y="5703784"/>
              <a:ext cx="158538" cy="95777"/>
            </a:xfrm>
            <a:prstGeom prst="rect">
              <a:avLst/>
            </a:prstGeom>
            <a:solidFill>
              <a:srgbClr val="7030A0"/>
            </a:solidFill>
            <a:ln w="1432">
              <a:solidFill>
                <a:srgbClr val="020303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6" name="Rectangle 198">
              <a:extLst>
                <a:ext uri="{FF2B5EF4-FFF2-40B4-BE49-F238E27FC236}">
                  <a16:creationId xmlns:a16="http://schemas.microsoft.com/office/drawing/2014/main" id="{5B9F3BF9-2A19-4AB9-B82F-B8C8DB9430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6614">
              <a:off x="6020030" y="5764069"/>
              <a:ext cx="178355" cy="6539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7" name="Rectangle 197">
              <a:extLst>
                <a:ext uri="{FF2B5EF4-FFF2-40B4-BE49-F238E27FC236}">
                  <a16:creationId xmlns:a16="http://schemas.microsoft.com/office/drawing/2014/main" id="{D0BB40B6-458C-478E-ADB6-70959478F1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6614">
              <a:off x="6020030" y="5764069"/>
              <a:ext cx="178355" cy="65392"/>
            </a:xfrm>
            <a:prstGeom prst="rect">
              <a:avLst/>
            </a:prstGeom>
            <a:solidFill>
              <a:srgbClr val="7030A0"/>
            </a:solidFill>
            <a:ln w="1441">
              <a:solidFill>
                <a:srgbClr val="020303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8" name="Rectangle 196">
              <a:extLst>
                <a:ext uri="{FF2B5EF4-FFF2-40B4-BE49-F238E27FC236}">
                  <a16:creationId xmlns:a16="http://schemas.microsoft.com/office/drawing/2014/main" id="{9D62D4BF-8FD3-43FC-9E4E-F4ACA9235E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6614">
              <a:off x="5919448" y="5716597"/>
              <a:ext cx="158538" cy="10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9" name="Line 195">
              <a:extLst>
                <a:ext uri="{FF2B5EF4-FFF2-40B4-BE49-F238E27FC236}">
                  <a16:creationId xmlns:a16="http://schemas.microsoft.com/office/drawing/2014/main" id="{0A92CF59-6786-447C-8DED-67266C9521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246614">
              <a:off x="5908230" y="5714196"/>
              <a:ext cx="158396" cy="0"/>
            </a:xfrm>
            <a:prstGeom prst="line">
              <a:avLst/>
            </a:prstGeom>
            <a:solidFill>
              <a:srgbClr val="7030A0"/>
            </a:solidFill>
            <a:ln w="1447">
              <a:solidFill>
                <a:srgbClr val="020303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0" name="Line 194">
              <a:extLst>
                <a:ext uri="{FF2B5EF4-FFF2-40B4-BE49-F238E27FC236}">
                  <a16:creationId xmlns:a16="http://schemas.microsoft.com/office/drawing/2014/main" id="{F504BA77-9BBE-40F0-ACC8-AF085775BC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246614">
              <a:off x="5919932" y="5594734"/>
              <a:ext cx="0" cy="147664"/>
            </a:xfrm>
            <a:prstGeom prst="line">
              <a:avLst/>
            </a:prstGeom>
            <a:solidFill>
              <a:srgbClr val="7030A0"/>
            </a:solidFill>
            <a:ln w="1366">
              <a:solidFill>
                <a:srgbClr val="020303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1" name="Line 193">
              <a:extLst>
                <a:ext uri="{FF2B5EF4-FFF2-40B4-BE49-F238E27FC236}">
                  <a16:creationId xmlns:a16="http://schemas.microsoft.com/office/drawing/2014/main" id="{AAC3F2FB-99BF-4F1F-AE66-711142D534B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246614">
              <a:off x="6132293" y="5704693"/>
              <a:ext cx="0" cy="0"/>
            </a:xfrm>
            <a:prstGeom prst="line">
              <a:avLst/>
            </a:prstGeom>
            <a:solidFill>
              <a:srgbClr val="7030A0"/>
            </a:solidFill>
            <a:ln w="1447">
              <a:solidFill>
                <a:srgbClr val="020303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2" name="Rectangle 192">
              <a:extLst>
                <a:ext uri="{FF2B5EF4-FFF2-40B4-BE49-F238E27FC236}">
                  <a16:creationId xmlns:a16="http://schemas.microsoft.com/office/drawing/2014/main" id="{F9B77DB8-6269-4C43-B964-41E4BCB679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6614">
              <a:off x="6121475" y="5805832"/>
              <a:ext cx="64689" cy="4246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3" name="Line 189">
              <a:extLst>
                <a:ext uri="{FF2B5EF4-FFF2-40B4-BE49-F238E27FC236}">
                  <a16:creationId xmlns:a16="http://schemas.microsoft.com/office/drawing/2014/main" id="{9EA47A39-F555-4DBA-94E7-5272746A8A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246614">
              <a:off x="5916883" y="5712004"/>
              <a:ext cx="134615" cy="0"/>
            </a:xfrm>
            <a:prstGeom prst="line">
              <a:avLst/>
            </a:prstGeom>
            <a:solidFill>
              <a:srgbClr val="7030A0"/>
            </a:solidFill>
            <a:ln w="2727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4" name="Rectangle 188">
              <a:extLst>
                <a:ext uri="{FF2B5EF4-FFF2-40B4-BE49-F238E27FC236}">
                  <a16:creationId xmlns:a16="http://schemas.microsoft.com/office/drawing/2014/main" id="{B251613C-821E-494E-A022-EEB8FD4A16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6614">
              <a:off x="5916699" y="5708192"/>
              <a:ext cx="134757" cy="7641"/>
            </a:xfrm>
            <a:prstGeom prst="rect">
              <a:avLst/>
            </a:prstGeom>
            <a:solidFill>
              <a:srgbClr val="7030A0"/>
            </a:solidFill>
            <a:ln w="1447">
              <a:solidFill>
                <a:srgbClr val="020303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5" name="Line 187">
              <a:extLst>
                <a:ext uri="{FF2B5EF4-FFF2-40B4-BE49-F238E27FC236}">
                  <a16:creationId xmlns:a16="http://schemas.microsoft.com/office/drawing/2014/main" id="{CC1379E5-75A1-42B8-8F84-1B0DF4B3A7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246614">
              <a:off x="5763887" y="5623276"/>
              <a:ext cx="178355" cy="0"/>
            </a:xfrm>
            <a:prstGeom prst="line">
              <a:avLst/>
            </a:prstGeom>
            <a:solidFill>
              <a:srgbClr val="7030A0"/>
            </a:solidFill>
            <a:ln w="50123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6" name="Line 186">
              <a:extLst>
                <a:ext uri="{FF2B5EF4-FFF2-40B4-BE49-F238E27FC236}">
                  <a16:creationId xmlns:a16="http://schemas.microsoft.com/office/drawing/2014/main" id="{0A78B174-D681-49F1-8312-5DD9D6E5F3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246614">
              <a:off x="5874132" y="5564794"/>
              <a:ext cx="37086" cy="0"/>
            </a:xfrm>
            <a:prstGeom prst="line">
              <a:avLst/>
            </a:prstGeom>
            <a:solidFill>
              <a:srgbClr val="7030A0"/>
            </a:solidFill>
            <a:ln w="50396">
              <a:solidFill>
                <a:srgbClr val="D5D8DD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7" name="Rectangle 185">
              <a:extLst>
                <a:ext uri="{FF2B5EF4-FFF2-40B4-BE49-F238E27FC236}">
                  <a16:creationId xmlns:a16="http://schemas.microsoft.com/office/drawing/2014/main" id="{A03F54B4-0744-4665-AF27-E5D1790CD7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6614">
              <a:off x="5874021" y="5557745"/>
              <a:ext cx="37228" cy="14216"/>
            </a:xfrm>
            <a:prstGeom prst="rect">
              <a:avLst/>
            </a:prstGeom>
            <a:solidFill>
              <a:srgbClr val="7030A0"/>
            </a:solidFill>
            <a:ln w="1440">
              <a:solidFill>
                <a:srgbClr val="020303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8" name="Line 184">
              <a:extLst>
                <a:ext uri="{FF2B5EF4-FFF2-40B4-BE49-F238E27FC236}">
                  <a16:creationId xmlns:a16="http://schemas.microsoft.com/office/drawing/2014/main" id="{26824EA4-3DBD-475D-9501-9EA0A87E08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246614">
              <a:off x="5794910" y="5681758"/>
              <a:ext cx="37086" cy="0"/>
            </a:xfrm>
            <a:prstGeom prst="line">
              <a:avLst/>
            </a:prstGeom>
            <a:solidFill>
              <a:srgbClr val="7030A0"/>
            </a:solidFill>
            <a:ln w="50396">
              <a:solidFill>
                <a:srgbClr val="D5D8DD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9" name="Rectangle 183">
              <a:extLst>
                <a:ext uri="{FF2B5EF4-FFF2-40B4-BE49-F238E27FC236}">
                  <a16:creationId xmlns:a16="http://schemas.microsoft.com/office/drawing/2014/main" id="{DDD6226F-F107-46EE-8F15-B462EC1F05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6614">
              <a:off x="5794879" y="5674591"/>
              <a:ext cx="37228" cy="14216"/>
            </a:xfrm>
            <a:prstGeom prst="rect">
              <a:avLst/>
            </a:prstGeom>
            <a:solidFill>
              <a:srgbClr val="7030A0"/>
            </a:solidFill>
            <a:ln w="1440">
              <a:solidFill>
                <a:srgbClr val="020303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0" name="Rectangle 182">
              <a:extLst>
                <a:ext uri="{FF2B5EF4-FFF2-40B4-BE49-F238E27FC236}">
                  <a16:creationId xmlns:a16="http://schemas.microsoft.com/office/drawing/2014/main" id="{73D93431-54B3-4265-811E-7AEA8AA1D4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6614">
              <a:off x="5763813" y="5616207"/>
              <a:ext cx="178355" cy="14038"/>
            </a:xfrm>
            <a:prstGeom prst="rect">
              <a:avLst/>
            </a:prstGeom>
            <a:solidFill>
              <a:srgbClr val="7030A0"/>
            </a:solidFill>
            <a:ln w="1447">
              <a:solidFill>
                <a:srgbClr val="020303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1" name="Freeform 181">
              <a:extLst>
                <a:ext uri="{FF2B5EF4-FFF2-40B4-BE49-F238E27FC236}">
                  <a16:creationId xmlns:a16="http://schemas.microsoft.com/office/drawing/2014/main" id="{05008557-B706-4FC2-8E95-F1016DEB23BE}"/>
                </a:ext>
              </a:extLst>
            </p:cNvPr>
            <p:cNvSpPr>
              <a:spLocks/>
            </p:cNvSpPr>
            <p:nvPr/>
          </p:nvSpPr>
          <p:spPr bwMode="auto">
            <a:xfrm rot="18246614">
              <a:off x="5868165" y="5633366"/>
              <a:ext cx="14014" cy="9596"/>
            </a:xfrm>
            <a:custGeom>
              <a:avLst/>
              <a:gdLst>
                <a:gd name="T0" fmla="+- 0 871 772"/>
                <a:gd name="T1" fmla="*/ T0 w 99"/>
                <a:gd name="T2" fmla="+- 0 192 165"/>
                <a:gd name="T3" fmla="*/ 192 h 54"/>
                <a:gd name="T4" fmla="+- 0 867 772"/>
                <a:gd name="T5" fmla="*/ T4 w 99"/>
                <a:gd name="T6" fmla="+- 0 202 165"/>
                <a:gd name="T7" fmla="*/ 202 h 54"/>
                <a:gd name="T8" fmla="+- 0 856 772"/>
                <a:gd name="T9" fmla="*/ T8 w 99"/>
                <a:gd name="T10" fmla="+- 0 211 165"/>
                <a:gd name="T11" fmla="*/ 211 h 54"/>
                <a:gd name="T12" fmla="+- 0 841 772"/>
                <a:gd name="T13" fmla="*/ T12 w 99"/>
                <a:gd name="T14" fmla="+- 0 216 165"/>
                <a:gd name="T15" fmla="*/ 216 h 54"/>
                <a:gd name="T16" fmla="+- 0 821 772"/>
                <a:gd name="T17" fmla="*/ T16 w 99"/>
                <a:gd name="T18" fmla="+- 0 218 165"/>
                <a:gd name="T19" fmla="*/ 218 h 54"/>
                <a:gd name="T20" fmla="+- 0 802 772"/>
                <a:gd name="T21" fmla="*/ T20 w 99"/>
                <a:gd name="T22" fmla="+- 0 216 165"/>
                <a:gd name="T23" fmla="*/ 216 h 54"/>
                <a:gd name="T24" fmla="+- 0 786 772"/>
                <a:gd name="T25" fmla="*/ T24 w 99"/>
                <a:gd name="T26" fmla="+- 0 211 165"/>
                <a:gd name="T27" fmla="*/ 211 h 54"/>
                <a:gd name="T28" fmla="+- 0 776 772"/>
                <a:gd name="T29" fmla="*/ T28 w 99"/>
                <a:gd name="T30" fmla="+- 0 202 165"/>
                <a:gd name="T31" fmla="*/ 202 h 54"/>
                <a:gd name="T32" fmla="+- 0 772 772"/>
                <a:gd name="T33" fmla="*/ T32 w 99"/>
                <a:gd name="T34" fmla="+- 0 192 165"/>
                <a:gd name="T35" fmla="*/ 192 h 54"/>
                <a:gd name="T36" fmla="+- 0 776 772"/>
                <a:gd name="T37" fmla="*/ T36 w 99"/>
                <a:gd name="T38" fmla="+- 0 181 165"/>
                <a:gd name="T39" fmla="*/ 181 h 54"/>
                <a:gd name="T40" fmla="+- 0 786 772"/>
                <a:gd name="T41" fmla="*/ T40 w 99"/>
                <a:gd name="T42" fmla="+- 0 173 165"/>
                <a:gd name="T43" fmla="*/ 173 h 54"/>
                <a:gd name="T44" fmla="+- 0 802 772"/>
                <a:gd name="T45" fmla="*/ T44 w 99"/>
                <a:gd name="T46" fmla="+- 0 167 165"/>
                <a:gd name="T47" fmla="*/ 167 h 54"/>
                <a:gd name="T48" fmla="+- 0 821 772"/>
                <a:gd name="T49" fmla="*/ T48 w 99"/>
                <a:gd name="T50" fmla="+- 0 165 165"/>
                <a:gd name="T51" fmla="*/ 165 h 54"/>
                <a:gd name="T52" fmla="+- 0 841 772"/>
                <a:gd name="T53" fmla="*/ T52 w 99"/>
                <a:gd name="T54" fmla="+- 0 167 165"/>
                <a:gd name="T55" fmla="*/ 167 h 54"/>
                <a:gd name="T56" fmla="+- 0 856 772"/>
                <a:gd name="T57" fmla="*/ T56 w 99"/>
                <a:gd name="T58" fmla="+- 0 173 165"/>
                <a:gd name="T59" fmla="*/ 173 h 54"/>
                <a:gd name="T60" fmla="+- 0 867 772"/>
                <a:gd name="T61" fmla="*/ T60 w 99"/>
                <a:gd name="T62" fmla="+- 0 181 165"/>
                <a:gd name="T63" fmla="*/ 181 h 54"/>
                <a:gd name="T64" fmla="+- 0 871 772"/>
                <a:gd name="T65" fmla="*/ T64 w 99"/>
                <a:gd name="T66" fmla="+- 0 192 165"/>
                <a:gd name="T67" fmla="*/ 192 h 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9" h="54">
                  <a:moveTo>
                    <a:pt x="99" y="27"/>
                  </a:moveTo>
                  <a:lnTo>
                    <a:pt x="95" y="37"/>
                  </a:lnTo>
                  <a:lnTo>
                    <a:pt x="84" y="46"/>
                  </a:lnTo>
                  <a:lnTo>
                    <a:pt x="69" y="51"/>
                  </a:lnTo>
                  <a:lnTo>
                    <a:pt x="49" y="53"/>
                  </a:lnTo>
                  <a:lnTo>
                    <a:pt x="30" y="51"/>
                  </a:lnTo>
                  <a:lnTo>
                    <a:pt x="14" y="46"/>
                  </a:lnTo>
                  <a:lnTo>
                    <a:pt x="4" y="37"/>
                  </a:lnTo>
                  <a:lnTo>
                    <a:pt x="0" y="27"/>
                  </a:lnTo>
                  <a:lnTo>
                    <a:pt x="4" y="16"/>
                  </a:lnTo>
                  <a:lnTo>
                    <a:pt x="14" y="8"/>
                  </a:lnTo>
                  <a:lnTo>
                    <a:pt x="30" y="2"/>
                  </a:lnTo>
                  <a:lnTo>
                    <a:pt x="49" y="0"/>
                  </a:lnTo>
                  <a:lnTo>
                    <a:pt x="69" y="2"/>
                  </a:lnTo>
                  <a:lnTo>
                    <a:pt x="84" y="8"/>
                  </a:lnTo>
                  <a:lnTo>
                    <a:pt x="95" y="16"/>
                  </a:lnTo>
                  <a:lnTo>
                    <a:pt x="99" y="2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2" name="Freeform 180">
              <a:extLst>
                <a:ext uri="{FF2B5EF4-FFF2-40B4-BE49-F238E27FC236}">
                  <a16:creationId xmlns:a16="http://schemas.microsoft.com/office/drawing/2014/main" id="{0A3F1654-1591-4251-ADE1-58F9A0D61174}"/>
                </a:ext>
              </a:extLst>
            </p:cNvPr>
            <p:cNvSpPr>
              <a:spLocks/>
            </p:cNvSpPr>
            <p:nvPr/>
          </p:nvSpPr>
          <p:spPr bwMode="auto">
            <a:xfrm rot="18246614">
              <a:off x="5868165" y="5633366"/>
              <a:ext cx="14014" cy="9596"/>
            </a:xfrm>
            <a:custGeom>
              <a:avLst/>
              <a:gdLst>
                <a:gd name="T0" fmla="+- 0 821 772"/>
                <a:gd name="T1" fmla="*/ T0 w 99"/>
                <a:gd name="T2" fmla="+- 0 218 165"/>
                <a:gd name="T3" fmla="*/ 218 h 54"/>
                <a:gd name="T4" fmla="+- 0 841 772"/>
                <a:gd name="T5" fmla="*/ T4 w 99"/>
                <a:gd name="T6" fmla="+- 0 216 165"/>
                <a:gd name="T7" fmla="*/ 216 h 54"/>
                <a:gd name="T8" fmla="+- 0 856 772"/>
                <a:gd name="T9" fmla="*/ T8 w 99"/>
                <a:gd name="T10" fmla="+- 0 211 165"/>
                <a:gd name="T11" fmla="*/ 211 h 54"/>
                <a:gd name="T12" fmla="+- 0 867 772"/>
                <a:gd name="T13" fmla="*/ T12 w 99"/>
                <a:gd name="T14" fmla="+- 0 202 165"/>
                <a:gd name="T15" fmla="*/ 202 h 54"/>
                <a:gd name="T16" fmla="+- 0 871 772"/>
                <a:gd name="T17" fmla="*/ T16 w 99"/>
                <a:gd name="T18" fmla="+- 0 192 165"/>
                <a:gd name="T19" fmla="*/ 192 h 54"/>
                <a:gd name="T20" fmla="+- 0 867 772"/>
                <a:gd name="T21" fmla="*/ T20 w 99"/>
                <a:gd name="T22" fmla="+- 0 181 165"/>
                <a:gd name="T23" fmla="*/ 181 h 54"/>
                <a:gd name="T24" fmla="+- 0 856 772"/>
                <a:gd name="T25" fmla="*/ T24 w 99"/>
                <a:gd name="T26" fmla="+- 0 173 165"/>
                <a:gd name="T27" fmla="*/ 173 h 54"/>
                <a:gd name="T28" fmla="+- 0 841 772"/>
                <a:gd name="T29" fmla="*/ T28 w 99"/>
                <a:gd name="T30" fmla="+- 0 167 165"/>
                <a:gd name="T31" fmla="*/ 167 h 54"/>
                <a:gd name="T32" fmla="+- 0 821 772"/>
                <a:gd name="T33" fmla="*/ T32 w 99"/>
                <a:gd name="T34" fmla="+- 0 165 165"/>
                <a:gd name="T35" fmla="*/ 165 h 54"/>
                <a:gd name="T36" fmla="+- 0 802 772"/>
                <a:gd name="T37" fmla="*/ T36 w 99"/>
                <a:gd name="T38" fmla="+- 0 167 165"/>
                <a:gd name="T39" fmla="*/ 167 h 54"/>
                <a:gd name="T40" fmla="+- 0 786 772"/>
                <a:gd name="T41" fmla="*/ T40 w 99"/>
                <a:gd name="T42" fmla="+- 0 173 165"/>
                <a:gd name="T43" fmla="*/ 173 h 54"/>
                <a:gd name="T44" fmla="+- 0 776 772"/>
                <a:gd name="T45" fmla="*/ T44 w 99"/>
                <a:gd name="T46" fmla="+- 0 181 165"/>
                <a:gd name="T47" fmla="*/ 181 h 54"/>
                <a:gd name="T48" fmla="+- 0 772 772"/>
                <a:gd name="T49" fmla="*/ T48 w 99"/>
                <a:gd name="T50" fmla="+- 0 192 165"/>
                <a:gd name="T51" fmla="*/ 192 h 54"/>
                <a:gd name="T52" fmla="+- 0 776 772"/>
                <a:gd name="T53" fmla="*/ T52 w 99"/>
                <a:gd name="T54" fmla="+- 0 202 165"/>
                <a:gd name="T55" fmla="*/ 202 h 54"/>
                <a:gd name="T56" fmla="+- 0 786 772"/>
                <a:gd name="T57" fmla="*/ T56 w 99"/>
                <a:gd name="T58" fmla="+- 0 211 165"/>
                <a:gd name="T59" fmla="*/ 211 h 54"/>
                <a:gd name="T60" fmla="+- 0 802 772"/>
                <a:gd name="T61" fmla="*/ T60 w 99"/>
                <a:gd name="T62" fmla="+- 0 216 165"/>
                <a:gd name="T63" fmla="*/ 216 h 54"/>
                <a:gd name="T64" fmla="+- 0 821 772"/>
                <a:gd name="T65" fmla="*/ T64 w 99"/>
                <a:gd name="T66" fmla="+- 0 218 165"/>
                <a:gd name="T67" fmla="*/ 218 h 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9" h="54">
                  <a:moveTo>
                    <a:pt x="49" y="53"/>
                  </a:moveTo>
                  <a:lnTo>
                    <a:pt x="69" y="51"/>
                  </a:lnTo>
                  <a:lnTo>
                    <a:pt x="84" y="46"/>
                  </a:lnTo>
                  <a:lnTo>
                    <a:pt x="95" y="37"/>
                  </a:lnTo>
                  <a:lnTo>
                    <a:pt x="99" y="27"/>
                  </a:lnTo>
                  <a:lnTo>
                    <a:pt x="95" y="16"/>
                  </a:lnTo>
                  <a:lnTo>
                    <a:pt x="84" y="8"/>
                  </a:lnTo>
                  <a:lnTo>
                    <a:pt x="69" y="2"/>
                  </a:lnTo>
                  <a:lnTo>
                    <a:pt x="49" y="0"/>
                  </a:lnTo>
                  <a:lnTo>
                    <a:pt x="30" y="2"/>
                  </a:lnTo>
                  <a:lnTo>
                    <a:pt x="14" y="8"/>
                  </a:lnTo>
                  <a:lnTo>
                    <a:pt x="4" y="16"/>
                  </a:lnTo>
                  <a:lnTo>
                    <a:pt x="0" y="27"/>
                  </a:lnTo>
                  <a:lnTo>
                    <a:pt x="4" y="37"/>
                  </a:lnTo>
                  <a:lnTo>
                    <a:pt x="14" y="46"/>
                  </a:lnTo>
                  <a:lnTo>
                    <a:pt x="30" y="51"/>
                  </a:lnTo>
                  <a:lnTo>
                    <a:pt x="49" y="53"/>
                  </a:lnTo>
                  <a:close/>
                </a:path>
              </a:pathLst>
            </a:custGeom>
            <a:solidFill>
              <a:srgbClr val="7030A0"/>
            </a:solidFill>
            <a:ln w="1428">
              <a:solidFill>
                <a:srgbClr val="020303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3" name="Freeform 178">
              <a:extLst>
                <a:ext uri="{FF2B5EF4-FFF2-40B4-BE49-F238E27FC236}">
                  <a16:creationId xmlns:a16="http://schemas.microsoft.com/office/drawing/2014/main" id="{EDA9FE63-93F7-42D6-8683-E8890D4D58F2}"/>
                </a:ext>
              </a:extLst>
            </p:cNvPr>
            <p:cNvSpPr>
              <a:spLocks/>
            </p:cNvSpPr>
            <p:nvPr/>
          </p:nvSpPr>
          <p:spPr bwMode="auto">
            <a:xfrm rot="18246614">
              <a:off x="5987895" y="5502668"/>
              <a:ext cx="27178" cy="283956"/>
            </a:xfrm>
            <a:custGeom>
              <a:avLst/>
              <a:gdLst>
                <a:gd name="T0" fmla="+- 0 1189 1189"/>
                <a:gd name="T1" fmla="*/ T0 w 192"/>
                <a:gd name="T2" fmla="+- 0 1 1"/>
                <a:gd name="T3" fmla="*/ 1 h 1598"/>
                <a:gd name="T4" fmla="+- 0 1189 1189"/>
                <a:gd name="T5" fmla="*/ T4 w 192"/>
                <a:gd name="T6" fmla="+- 0 81 1"/>
                <a:gd name="T7" fmla="*/ 81 h 1598"/>
                <a:gd name="T8" fmla="+- 0 1381 1189"/>
                <a:gd name="T9" fmla="*/ T8 w 192"/>
                <a:gd name="T10" fmla="+- 0 954 1"/>
                <a:gd name="T11" fmla="*/ 954 h 1598"/>
                <a:gd name="T12" fmla="+- 0 1381 1189"/>
                <a:gd name="T13" fmla="*/ T12 w 192"/>
                <a:gd name="T14" fmla="+- 0 1599 1"/>
                <a:gd name="T15" fmla="*/ 1599 h 15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2" h="1598">
                  <a:moveTo>
                    <a:pt x="0" y="0"/>
                  </a:moveTo>
                  <a:lnTo>
                    <a:pt x="0" y="80"/>
                  </a:lnTo>
                  <a:lnTo>
                    <a:pt x="192" y="953"/>
                  </a:lnTo>
                  <a:lnTo>
                    <a:pt x="192" y="1598"/>
                  </a:lnTo>
                </a:path>
              </a:pathLst>
            </a:custGeom>
            <a:solidFill>
              <a:srgbClr val="7030A0"/>
            </a:solidFill>
            <a:ln w="1368">
              <a:solidFill>
                <a:srgbClr val="020303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4" name="Freeform 177">
              <a:extLst>
                <a:ext uri="{FF2B5EF4-FFF2-40B4-BE49-F238E27FC236}">
                  <a16:creationId xmlns:a16="http://schemas.microsoft.com/office/drawing/2014/main" id="{84D89EC1-4BF8-4624-8826-9B15D2E4B7FE}"/>
                </a:ext>
              </a:extLst>
            </p:cNvPr>
            <p:cNvSpPr>
              <a:spLocks/>
            </p:cNvSpPr>
            <p:nvPr/>
          </p:nvSpPr>
          <p:spPr bwMode="auto">
            <a:xfrm rot="18246614">
              <a:off x="5914309" y="5611312"/>
              <a:ext cx="27178" cy="283956"/>
            </a:xfrm>
            <a:custGeom>
              <a:avLst/>
              <a:gdLst>
                <a:gd name="T0" fmla="+- 0 453 262"/>
                <a:gd name="T1" fmla="*/ T0 w 192"/>
                <a:gd name="T2" fmla="+- 0 1 1"/>
                <a:gd name="T3" fmla="*/ 1 h 1598"/>
                <a:gd name="T4" fmla="+- 0 453 262"/>
                <a:gd name="T5" fmla="*/ T4 w 192"/>
                <a:gd name="T6" fmla="+- 0 81 1"/>
                <a:gd name="T7" fmla="*/ 81 h 1598"/>
                <a:gd name="T8" fmla="+- 0 262 262"/>
                <a:gd name="T9" fmla="*/ T8 w 192"/>
                <a:gd name="T10" fmla="+- 0 954 1"/>
                <a:gd name="T11" fmla="*/ 954 h 1598"/>
                <a:gd name="T12" fmla="+- 0 262 262"/>
                <a:gd name="T13" fmla="*/ T12 w 192"/>
                <a:gd name="T14" fmla="+- 0 1599 1"/>
                <a:gd name="T15" fmla="*/ 1599 h 15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2" h="1598">
                  <a:moveTo>
                    <a:pt x="191" y="0"/>
                  </a:moveTo>
                  <a:lnTo>
                    <a:pt x="191" y="80"/>
                  </a:lnTo>
                  <a:lnTo>
                    <a:pt x="0" y="953"/>
                  </a:lnTo>
                  <a:lnTo>
                    <a:pt x="0" y="1598"/>
                  </a:lnTo>
                </a:path>
              </a:pathLst>
            </a:custGeom>
            <a:solidFill>
              <a:srgbClr val="7030A0"/>
            </a:solidFill>
            <a:ln w="1368">
              <a:solidFill>
                <a:srgbClr val="020303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5" name="Rectangle 176">
              <a:extLst>
                <a:ext uri="{FF2B5EF4-FFF2-40B4-BE49-F238E27FC236}">
                  <a16:creationId xmlns:a16="http://schemas.microsoft.com/office/drawing/2014/main" id="{18AB466F-03EA-4AB9-94B2-FD1F708BAD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6614">
              <a:off x="6052484" y="5644870"/>
              <a:ext cx="12032" cy="515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6" name="Rectangle 175">
              <a:extLst>
                <a:ext uri="{FF2B5EF4-FFF2-40B4-BE49-F238E27FC236}">
                  <a16:creationId xmlns:a16="http://schemas.microsoft.com/office/drawing/2014/main" id="{690FC450-00A5-401F-BC99-91EB60DD0C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6614">
              <a:off x="6052484" y="5644870"/>
              <a:ext cx="12032" cy="5153"/>
            </a:xfrm>
            <a:prstGeom prst="rect">
              <a:avLst/>
            </a:prstGeom>
            <a:solidFill>
              <a:srgbClr val="7030A0"/>
            </a:solidFill>
            <a:ln w="1439">
              <a:solidFill>
                <a:srgbClr val="020303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7" name="Freeform 174">
              <a:extLst>
                <a:ext uri="{FF2B5EF4-FFF2-40B4-BE49-F238E27FC236}">
                  <a16:creationId xmlns:a16="http://schemas.microsoft.com/office/drawing/2014/main" id="{7500A338-1CDD-4FFB-A5D1-664B5503F2C0}"/>
                </a:ext>
              </a:extLst>
            </p:cNvPr>
            <p:cNvSpPr>
              <a:spLocks/>
            </p:cNvSpPr>
            <p:nvPr/>
          </p:nvSpPr>
          <p:spPr bwMode="auto">
            <a:xfrm rot="18246614">
              <a:off x="6054413" y="5633296"/>
              <a:ext cx="18826" cy="7819"/>
            </a:xfrm>
            <a:custGeom>
              <a:avLst/>
              <a:gdLst>
                <a:gd name="T0" fmla="+- 0 1642 1509"/>
                <a:gd name="T1" fmla="*/ T0 w 133"/>
                <a:gd name="T2" fmla="+- 0 1060 1046"/>
                <a:gd name="T3" fmla="*/ 1060 h 44"/>
                <a:gd name="T4" fmla="+- 0 1642 1509"/>
                <a:gd name="T5" fmla="*/ T4 w 133"/>
                <a:gd name="T6" fmla="+- 0 1089 1046"/>
                <a:gd name="T7" fmla="*/ 1089 h 44"/>
                <a:gd name="T8" fmla="+- 0 1509 1509"/>
                <a:gd name="T9" fmla="*/ T8 w 133"/>
                <a:gd name="T10" fmla="+- 0 1089 1046"/>
                <a:gd name="T11" fmla="*/ 1089 h 44"/>
                <a:gd name="T12" fmla="+- 0 1509 1509"/>
                <a:gd name="T13" fmla="*/ T12 w 133"/>
                <a:gd name="T14" fmla="+- 0 1060 1046"/>
                <a:gd name="T15" fmla="*/ 1060 h 44"/>
                <a:gd name="T16" fmla="+- 0 1510 1509"/>
                <a:gd name="T17" fmla="*/ T16 w 133"/>
                <a:gd name="T18" fmla="+- 0 1051 1046"/>
                <a:gd name="T19" fmla="*/ 1051 h 44"/>
                <a:gd name="T20" fmla="+- 0 1517 1509"/>
                <a:gd name="T21" fmla="*/ T20 w 133"/>
                <a:gd name="T22" fmla="+- 0 1047 1046"/>
                <a:gd name="T23" fmla="*/ 1047 h 44"/>
                <a:gd name="T24" fmla="+- 0 1537 1509"/>
                <a:gd name="T25" fmla="*/ T24 w 133"/>
                <a:gd name="T26" fmla="+- 0 1046 1046"/>
                <a:gd name="T27" fmla="*/ 1046 h 44"/>
                <a:gd name="T28" fmla="+- 0 1575 1509"/>
                <a:gd name="T29" fmla="*/ T28 w 133"/>
                <a:gd name="T30" fmla="+- 0 1046 1046"/>
                <a:gd name="T31" fmla="*/ 1046 h 44"/>
                <a:gd name="T32" fmla="+- 0 1585 1509"/>
                <a:gd name="T33" fmla="*/ T32 w 133"/>
                <a:gd name="T34" fmla="+- 0 1046 1046"/>
                <a:gd name="T35" fmla="*/ 1046 h 44"/>
                <a:gd name="T36" fmla="+- 0 1608 1509"/>
                <a:gd name="T37" fmla="*/ T36 w 133"/>
                <a:gd name="T38" fmla="+- 0 1047 1046"/>
                <a:gd name="T39" fmla="*/ 1047 h 44"/>
                <a:gd name="T40" fmla="+- 0 1631 1509"/>
                <a:gd name="T41" fmla="*/ T40 w 133"/>
                <a:gd name="T42" fmla="+- 0 1052 1046"/>
                <a:gd name="T43" fmla="*/ 1052 h 44"/>
                <a:gd name="T44" fmla="+- 0 1642 1509"/>
                <a:gd name="T45" fmla="*/ T44 w 133"/>
                <a:gd name="T46" fmla="+- 0 1060 1046"/>
                <a:gd name="T47" fmla="*/ 106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133" h="44">
                  <a:moveTo>
                    <a:pt x="133" y="14"/>
                  </a:moveTo>
                  <a:lnTo>
                    <a:pt x="133" y="43"/>
                  </a:lnTo>
                  <a:lnTo>
                    <a:pt x="0" y="43"/>
                  </a:lnTo>
                  <a:lnTo>
                    <a:pt x="0" y="14"/>
                  </a:lnTo>
                  <a:lnTo>
                    <a:pt x="1" y="5"/>
                  </a:lnTo>
                  <a:lnTo>
                    <a:pt x="8" y="1"/>
                  </a:lnTo>
                  <a:lnTo>
                    <a:pt x="28" y="0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99" y="1"/>
                  </a:lnTo>
                  <a:lnTo>
                    <a:pt x="122" y="6"/>
                  </a:lnTo>
                  <a:lnTo>
                    <a:pt x="133" y="1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8" name="Freeform 173">
              <a:extLst>
                <a:ext uri="{FF2B5EF4-FFF2-40B4-BE49-F238E27FC236}">
                  <a16:creationId xmlns:a16="http://schemas.microsoft.com/office/drawing/2014/main" id="{4CF348A8-3E4F-49AF-BD13-43283187C4CC}"/>
                </a:ext>
              </a:extLst>
            </p:cNvPr>
            <p:cNvSpPr>
              <a:spLocks/>
            </p:cNvSpPr>
            <p:nvPr/>
          </p:nvSpPr>
          <p:spPr bwMode="auto">
            <a:xfrm rot="18246614">
              <a:off x="6054413" y="5633296"/>
              <a:ext cx="18826" cy="7819"/>
            </a:xfrm>
            <a:custGeom>
              <a:avLst/>
              <a:gdLst>
                <a:gd name="T0" fmla="+- 0 1642 1509"/>
                <a:gd name="T1" fmla="*/ T0 w 133"/>
                <a:gd name="T2" fmla="+- 0 1089 1046"/>
                <a:gd name="T3" fmla="*/ 1089 h 44"/>
                <a:gd name="T4" fmla="+- 0 1642 1509"/>
                <a:gd name="T5" fmla="*/ T4 w 133"/>
                <a:gd name="T6" fmla="+- 0 1060 1046"/>
                <a:gd name="T7" fmla="*/ 1060 h 44"/>
                <a:gd name="T8" fmla="+- 0 1631 1509"/>
                <a:gd name="T9" fmla="*/ T8 w 133"/>
                <a:gd name="T10" fmla="+- 0 1052 1046"/>
                <a:gd name="T11" fmla="*/ 1052 h 44"/>
                <a:gd name="T12" fmla="+- 0 1608 1509"/>
                <a:gd name="T13" fmla="*/ T12 w 133"/>
                <a:gd name="T14" fmla="+- 0 1047 1046"/>
                <a:gd name="T15" fmla="*/ 1047 h 44"/>
                <a:gd name="T16" fmla="+- 0 1585 1509"/>
                <a:gd name="T17" fmla="*/ T16 w 133"/>
                <a:gd name="T18" fmla="+- 0 1046 1046"/>
                <a:gd name="T19" fmla="*/ 1046 h 44"/>
                <a:gd name="T20" fmla="+- 0 1575 1509"/>
                <a:gd name="T21" fmla="*/ T20 w 133"/>
                <a:gd name="T22" fmla="+- 0 1046 1046"/>
                <a:gd name="T23" fmla="*/ 1046 h 44"/>
                <a:gd name="T24" fmla="+- 0 1537 1509"/>
                <a:gd name="T25" fmla="*/ T24 w 133"/>
                <a:gd name="T26" fmla="+- 0 1046 1046"/>
                <a:gd name="T27" fmla="*/ 1046 h 44"/>
                <a:gd name="T28" fmla="+- 0 1517 1509"/>
                <a:gd name="T29" fmla="*/ T28 w 133"/>
                <a:gd name="T30" fmla="+- 0 1047 1046"/>
                <a:gd name="T31" fmla="*/ 1047 h 44"/>
                <a:gd name="T32" fmla="+- 0 1510 1509"/>
                <a:gd name="T33" fmla="*/ T32 w 133"/>
                <a:gd name="T34" fmla="+- 0 1051 1046"/>
                <a:gd name="T35" fmla="*/ 1051 h 44"/>
                <a:gd name="T36" fmla="+- 0 1509 1509"/>
                <a:gd name="T37" fmla="*/ T36 w 133"/>
                <a:gd name="T38" fmla="+- 0 1060 1046"/>
                <a:gd name="T39" fmla="*/ 1060 h 44"/>
                <a:gd name="T40" fmla="+- 0 1509 1509"/>
                <a:gd name="T41" fmla="*/ T40 w 133"/>
                <a:gd name="T42" fmla="+- 0 1089 1046"/>
                <a:gd name="T43" fmla="*/ 1089 h 44"/>
                <a:gd name="T44" fmla="+- 0 1575 1509"/>
                <a:gd name="T45" fmla="*/ T44 w 133"/>
                <a:gd name="T46" fmla="+- 0 1089 1046"/>
                <a:gd name="T47" fmla="*/ 1089 h 44"/>
                <a:gd name="T48" fmla="+- 0 1642 1509"/>
                <a:gd name="T49" fmla="*/ T48 w 133"/>
                <a:gd name="T50" fmla="+- 0 1089 1046"/>
                <a:gd name="T51" fmla="*/ 1089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33" h="44">
                  <a:moveTo>
                    <a:pt x="133" y="43"/>
                  </a:moveTo>
                  <a:lnTo>
                    <a:pt x="133" y="14"/>
                  </a:lnTo>
                  <a:lnTo>
                    <a:pt x="122" y="6"/>
                  </a:lnTo>
                  <a:lnTo>
                    <a:pt x="99" y="1"/>
                  </a:lnTo>
                  <a:lnTo>
                    <a:pt x="76" y="0"/>
                  </a:lnTo>
                  <a:lnTo>
                    <a:pt x="66" y="0"/>
                  </a:lnTo>
                  <a:lnTo>
                    <a:pt x="28" y="0"/>
                  </a:lnTo>
                  <a:lnTo>
                    <a:pt x="8" y="1"/>
                  </a:lnTo>
                  <a:lnTo>
                    <a:pt x="1" y="5"/>
                  </a:lnTo>
                  <a:lnTo>
                    <a:pt x="0" y="14"/>
                  </a:lnTo>
                  <a:lnTo>
                    <a:pt x="0" y="43"/>
                  </a:lnTo>
                  <a:lnTo>
                    <a:pt x="66" y="43"/>
                  </a:lnTo>
                  <a:lnTo>
                    <a:pt x="133" y="43"/>
                  </a:lnTo>
                  <a:close/>
                </a:path>
              </a:pathLst>
            </a:custGeom>
            <a:solidFill>
              <a:srgbClr val="7030A0"/>
            </a:solidFill>
            <a:ln w="1439">
              <a:solidFill>
                <a:srgbClr val="020303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9" name="Rectangle 172">
              <a:extLst>
                <a:ext uri="{FF2B5EF4-FFF2-40B4-BE49-F238E27FC236}">
                  <a16:creationId xmlns:a16="http://schemas.microsoft.com/office/drawing/2014/main" id="{50C71369-0292-46B4-88B5-03EABC7F69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6614">
              <a:off x="5945797" y="5802385"/>
              <a:ext cx="12032" cy="515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0" name="Rectangle 171">
              <a:extLst>
                <a:ext uri="{FF2B5EF4-FFF2-40B4-BE49-F238E27FC236}">
                  <a16:creationId xmlns:a16="http://schemas.microsoft.com/office/drawing/2014/main" id="{42A839D4-B54F-4BE9-87E2-E495D73B27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6614">
              <a:off x="5945797" y="5802385"/>
              <a:ext cx="12032" cy="5153"/>
            </a:xfrm>
            <a:prstGeom prst="rect">
              <a:avLst/>
            </a:prstGeom>
            <a:solidFill>
              <a:srgbClr val="7030A0"/>
            </a:solidFill>
            <a:ln w="1439">
              <a:solidFill>
                <a:srgbClr val="020303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1" name="Freeform 170">
              <a:extLst>
                <a:ext uri="{FF2B5EF4-FFF2-40B4-BE49-F238E27FC236}">
                  <a16:creationId xmlns:a16="http://schemas.microsoft.com/office/drawing/2014/main" id="{FD9BF297-CE23-40A1-8B82-3ED9564C60C9}"/>
                </a:ext>
              </a:extLst>
            </p:cNvPr>
            <p:cNvSpPr>
              <a:spLocks/>
            </p:cNvSpPr>
            <p:nvPr/>
          </p:nvSpPr>
          <p:spPr bwMode="auto">
            <a:xfrm rot="18246614">
              <a:off x="5934786" y="5809916"/>
              <a:ext cx="18826" cy="7819"/>
            </a:xfrm>
            <a:custGeom>
              <a:avLst/>
              <a:gdLst>
                <a:gd name="T0" fmla="+- 0 134 1"/>
                <a:gd name="T1" fmla="*/ T0 w 133"/>
                <a:gd name="T2" fmla="+- 0 1060 1046"/>
                <a:gd name="T3" fmla="*/ 1060 h 44"/>
                <a:gd name="T4" fmla="+- 0 134 1"/>
                <a:gd name="T5" fmla="*/ T4 w 133"/>
                <a:gd name="T6" fmla="+- 0 1089 1046"/>
                <a:gd name="T7" fmla="*/ 1089 h 44"/>
                <a:gd name="T8" fmla="+- 0 1 1"/>
                <a:gd name="T9" fmla="*/ T8 w 133"/>
                <a:gd name="T10" fmla="+- 0 1089 1046"/>
                <a:gd name="T11" fmla="*/ 1089 h 44"/>
                <a:gd name="T12" fmla="+- 0 1 1"/>
                <a:gd name="T13" fmla="*/ T12 w 133"/>
                <a:gd name="T14" fmla="+- 0 1060 1046"/>
                <a:gd name="T15" fmla="*/ 1060 h 44"/>
                <a:gd name="T16" fmla="+- 0 11 1"/>
                <a:gd name="T17" fmla="*/ T16 w 133"/>
                <a:gd name="T18" fmla="+- 0 1052 1046"/>
                <a:gd name="T19" fmla="*/ 1052 h 44"/>
                <a:gd name="T20" fmla="+- 0 34 1"/>
                <a:gd name="T21" fmla="*/ T20 w 133"/>
                <a:gd name="T22" fmla="+- 0 1047 1046"/>
                <a:gd name="T23" fmla="*/ 1047 h 44"/>
                <a:gd name="T24" fmla="+- 0 57 1"/>
                <a:gd name="T25" fmla="*/ T24 w 133"/>
                <a:gd name="T26" fmla="+- 0 1046 1046"/>
                <a:gd name="T27" fmla="*/ 1046 h 44"/>
                <a:gd name="T28" fmla="+- 0 68 1"/>
                <a:gd name="T29" fmla="*/ T28 w 133"/>
                <a:gd name="T30" fmla="+- 0 1046 1046"/>
                <a:gd name="T31" fmla="*/ 1046 h 44"/>
                <a:gd name="T32" fmla="+- 0 106 1"/>
                <a:gd name="T33" fmla="*/ T32 w 133"/>
                <a:gd name="T34" fmla="+- 0 1046 1046"/>
                <a:gd name="T35" fmla="*/ 1046 h 44"/>
                <a:gd name="T36" fmla="+- 0 126 1"/>
                <a:gd name="T37" fmla="*/ T36 w 133"/>
                <a:gd name="T38" fmla="+- 0 1047 1046"/>
                <a:gd name="T39" fmla="*/ 1047 h 44"/>
                <a:gd name="T40" fmla="+- 0 133 1"/>
                <a:gd name="T41" fmla="*/ T40 w 133"/>
                <a:gd name="T42" fmla="+- 0 1051 1046"/>
                <a:gd name="T43" fmla="*/ 1051 h 44"/>
                <a:gd name="T44" fmla="+- 0 134 1"/>
                <a:gd name="T45" fmla="*/ T44 w 133"/>
                <a:gd name="T46" fmla="+- 0 1060 1046"/>
                <a:gd name="T47" fmla="*/ 106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133" h="44">
                  <a:moveTo>
                    <a:pt x="133" y="14"/>
                  </a:moveTo>
                  <a:lnTo>
                    <a:pt x="133" y="43"/>
                  </a:lnTo>
                  <a:lnTo>
                    <a:pt x="0" y="43"/>
                  </a:lnTo>
                  <a:lnTo>
                    <a:pt x="0" y="14"/>
                  </a:lnTo>
                  <a:lnTo>
                    <a:pt x="10" y="6"/>
                  </a:lnTo>
                  <a:lnTo>
                    <a:pt x="33" y="1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105" y="0"/>
                  </a:lnTo>
                  <a:lnTo>
                    <a:pt x="125" y="1"/>
                  </a:lnTo>
                  <a:lnTo>
                    <a:pt x="132" y="5"/>
                  </a:lnTo>
                  <a:lnTo>
                    <a:pt x="133" y="1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2" name="Freeform 169">
              <a:extLst>
                <a:ext uri="{FF2B5EF4-FFF2-40B4-BE49-F238E27FC236}">
                  <a16:creationId xmlns:a16="http://schemas.microsoft.com/office/drawing/2014/main" id="{26A26D93-E389-479F-AB11-7AD88079301D}"/>
                </a:ext>
              </a:extLst>
            </p:cNvPr>
            <p:cNvSpPr>
              <a:spLocks/>
            </p:cNvSpPr>
            <p:nvPr/>
          </p:nvSpPr>
          <p:spPr bwMode="auto">
            <a:xfrm rot="18246614">
              <a:off x="5934786" y="5809916"/>
              <a:ext cx="18826" cy="7819"/>
            </a:xfrm>
            <a:custGeom>
              <a:avLst/>
              <a:gdLst>
                <a:gd name="T0" fmla="+- 0 1 1"/>
                <a:gd name="T1" fmla="*/ T0 w 133"/>
                <a:gd name="T2" fmla="+- 0 1089 1046"/>
                <a:gd name="T3" fmla="*/ 1089 h 44"/>
                <a:gd name="T4" fmla="+- 0 1 1"/>
                <a:gd name="T5" fmla="*/ T4 w 133"/>
                <a:gd name="T6" fmla="+- 0 1060 1046"/>
                <a:gd name="T7" fmla="*/ 1060 h 44"/>
                <a:gd name="T8" fmla="+- 0 11 1"/>
                <a:gd name="T9" fmla="*/ T8 w 133"/>
                <a:gd name="T10" fmla="+- 0 1052 1046"/>
                <a:gd name="T11" fmla="*/ 1052 h 44"/>
                <a:gd name="T12" fmla="+- 0 34 1"/>
                <a:gd name="T13" fmla="*/ T12 w 133"/>
                <a:gd name="T14" fmla="+- 0 1047 1046"/>
                <a:gd name="T15" fmla="*/ 1047 h 44"/>
                <a:gd name="T16" fmla="+- 0 57 1"/>
                <a:gd name="T17" fmla="*/ T16 w 133"/>
                <a:gd name="T18" fmla="+- 0 1046 1046"/>
                <a:gd name="T19" fmla="*/ 1046 h 44"/>
                <a:gd name="T20" fmla="+- 0 68 1"/>
                <a:gd name="T21" fmla="*/ T20 w 133"/>
                <a:gd name="T22" fmla="+- 0 1046 1046"/>
                <a:gd name="T23" fmla="*/ 1046 h 44"/>
                <a:gd name="T24" fmla="+- 0 106 1"/>
                <a:gd name="T25" fmla="*/ T24 w 133"/>
                <a:gd name="T26" fmla="+- 0 1046 1046"/>
                <a:gd name="T27" fmla="*/ 1046 h 44"/>
                <a:gd name="T28" fmla="+- 0 126 1"/>
                <a:gd name="T29" fmla="*/ T28 w 133"/>
                <a:gd name="T30" fmla="+- 0 1047 1046"/>
                <a:gd name="T31" fmla="*/ 1047 h 44"/>
                <a:gd name="T32" fmla="+- 0 133 1"/>
                <a:gd name="T33" fmla="*/ T32 w 133"/>
                <a:gd name="T34" fmla="+- 0 1051 1046"/>
                <a:gd name="T35" fmla="*/ 1051 h 44"/>
                <a:gd name="T36" fmla="+- 0 134 1"/>
                <a:gd name="T37" fmla="*/ T36 w 133"/>
                <a:gd name="T38" fmla="+- 0 1060 1046"/>
                <a:gd name="T39" fmla="*/ 1060 h 44"/>
                <a:gd name="T40" fmla="+- 0 134 1"/>
                <a:gd name="T41" fmla="*/ T40 w 133"/>
                <a:gd name="T42" fmla="+- 0 1089 1046"/>
                <a:gd name="T43" fmla="*/ 1089 h 44"/>
                <a:gd name="T44" fmla="+- 0 68 1"/>
                <a:gd name="T45" fmla="*/ T44 w 133"/>
                <a:gd name="T46" fmla="+- 0 1089 1046"/>
                <a:gd name="T47" fmla="*/ 1089 h 44"/>
                <a:gd name="T48" fmla="+- 0 1 1"/>
                <a:gd name="T49" fmla="*/ T48 w 133"/>
                <a:gd name="T50" fmla="+- 0 1089 1046"/>
                <a:gd name="T51" fmla="*/ 1089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33" h="44">
                  <a:moveTo>
                    <a:pt x="0" y="43"/>
                  </a:moveTo>
                  <a:lnTo>
                    <a:pt x="0" y="14"/>
                  </a:lnTo>
                  <a:lnTo>
                    <a:pt x="10" y="6"/>
                  </a:lnTo>
                  <a:lnTo>
                    <a:pt x="33" y="1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105" y="0"/>
                  </a:lnTo>
                  <a:lnTo>
                    <a:pt x="125" y="1"/>
                  </a:lnTo>
                  <a:lnTo>
                    <a:pt x="132" y="5"/>
                  </a:lnTo>
                  <a:lnTo>
                    <a:pt x="133" y="14"/>
                  </a:lnTo>
                  <a:lnTo>
                    <a:pt x="133" y="43"/>
                  </a:lnTo>
                  <a:lnTo>
                    <a:pt x="6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7030A0"/>
            </a:solidFill>
            <a:ln w="1439">
              <a:solidFill>
                <a:srgbClr val="020303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943" name="Picture 168">
              <a:extLst>
                <a:ext uri="{FF2B5EF4-FFF2-40B4-BE49-F238E27FC236}">
                  <a16:creationId xmlns:a16="http://schemas.microsoft.com/office/drawing/2014/main" id="{3B1E2CF0-0716-495F-A673-89EB827CD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46614">
              <a:off x="6187013" y="5744802"/>
              <a:ext cx="30150" cy="21679"/>
            </a:xfrm>
            <a:prstGeom prst="rect">
              <a:avLst/>
            </a:prstGeom>
            <a:solidFill>
              <a:srgbClr val="7030A0"/>
            </a:solidFill>
            <a:extLst/>
          </p:spPr>
        </p:pic>
        <p:pic>
          <p:nvPicPr>
            <p:cNvPr id="944" name="Picture 167">
              <a:extLst>
                <a:ext uri="{FF2B5EF4-FFF2-40B4-BE49-F238E27FC236}">
                  <a16:creationId xmlns:a16="http://schemas.microsoft.com/office/drawing/2014/main" id="{A8F862C2-3208-4CF4-83B9-7E9D646DA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46614">
              <a:off x="6090407" y="5887433"/>
              <a:ext cx="30150" cy="21679"/>
            </a:xfrm>
            <a:prstGeom prst="rect">
              <a:avLst/>
            </a:prstGeom>
            <a:solidFill>
              <a:srgbClr val="7030A0"/>
            </a:solidFill>
            <a:extLst/>
          </p:spPr>
        </p:pic>
      </p:grpSp>
      <p:sp>
        <p:nvSpPr>
          <p:cNvPr id="214380" name="Rectangle 165">
            <a:extLst>
              <a:ext uri="{FF2B5EF4-FFF2-40B4-BE49-F238E27FC236}">
                <a16:creationId xmlns:a16="http://schemas.microsoft.com/office/drawing/2014/main" id="{F4E4D6C0-1831-409D-9BD2-AB2C666F268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542883" y="5358607"/>
            <a:ext cx="212725" cy="909638"/>
          </a:xfrm>
          <a:prstGeom prst="rect">
            <a:avLst/>
          </a:prstGeom>
          <a:solidFill>
            <a:srgbClr val="7030A0"/>
          </a:solidFill>
          <a:ln w="10434">
            <a:solidFill>
              <a:srgbClr val="020303"/>
            </a:solidFill>
            <a:miter lim="800000"/>
            <a:headEnd/>
            <a:tailEnd/>
          </a:ln>
        </p:spPr>
        <p:txBody>
          <a:bodyPr/>
          <a:lstStyle>
            <a:lvl1pPr defTabSz="457200">
              <a:spcBef>
                <a:spcPts val="2400"/>
              </a:spcBef>
              <a:buClr>
                <a:srgbClr val="2D2863"/>
              </a:buClr>
              <a:buChar char="•"/>
              <a:defRPr sz="3000">
                <a:solidFill>
                  <a:srgbClr val="1C1C1C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500"/>
              </a:spcBef>
              <a:buClr>
                <a:srgbClr val="2D2863"/>
              </a:buClr>
              <a:buFont typeface="Arial" panose="020B0604020202020204" pitchFamily="34" charset="0"/>
              <a:buChar char="–"/>
              <a:defRPr sz="2800">
                <a:solidFill>
                  <a:srgbClr val="1C1C1C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200"/>
              </a:spcBef>
              <a:buClr>
                <a:srgbClr val="2D2863"/>
              </a:buClr>
              <a:buChar char="•"/>
              <a:defRPr sz="2400">
                <a:solidFill>
                  <a:srgbClr val="1C1C1C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600"/>
              </a:spcBef>
              <a:buClr>
                <a:srgbClr val="2D2863"/>
              </a:buClr>
              <a:buFont typeface="Arial" panose="020B0604020202020204" pitchFamily="34" charset="0"/>
              <a:buChar char="–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600"/>
              </a:spcBef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D2863"/>
              </a:buClr>
              <a:buFont typeface="Arial" panose="020B0604020202020204" pitchFamily="34" charset="0"/>
              <a:buChar char="»"/>
              <a:defRPr sz="2000">
                <a:solidFill>
                  <a:srgbClr val="1C1C1C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86C7DC-BFE0-49A5-89F2-BD8A97914F2F}"/>
              </a:ext>
            </a:extLst>
          </p:cNvPr>
          <p:cNvGrpSpPr/>
          <p:nvPr/>
        </p:nvGrpSpPr>
        <p:grpSpPr>
          <a:xfrm>
            <a:off x="5883275" y="3419477"/>
            <a:ext cx="160338" cy="404199"/>
            <a:chOff x="5883275" y="3419477"/>
            <a:chExt cx="160338" cy="404199"/>
          </a:xfrm>
        </p:grpSpPr>
        <p:sp>
          <p:nvSpPr>
            <p:cNvPr id="214383" name="Rectangle 3">
              <a:extLst>
                <a:ext uri="{FF2B5EF4-FFF2-40B4-BE49-F238E27FC236}">
                  <a16:creationId xmlns:a16="http://schemas.microsoft.com/office/drawing/2014/main" id="{0D599F70-F7DB-438E-9B1E-62BEE5A7B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1696" y="3419477"/>
              <a:ext cx="63408" cy="18152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384" name="Freeform 4">
              <a:extLst>
                <a:ext uri="{FF2B5EF4-FFF2-40B4-BE49-F238E27FC236}">
                  <a16:creationId xmlns:a16="http://schemas.microsoft.com/office/drawing/2014/main" id="{D399FF54-755F-4AFB-84BF-B7E9CD2A4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571" y="3422753"/>
              <a:ext cx="77775" cy="43402"/>
            </a:xfrm>
            <a:custGeom>
              <a:avLst/>
              <a:gdLst>
                <a:gd name="T0" fmla="*/ 635 w 877"/>
                <a:gd name="T1" fmla="*/ 219 h 636"/>
                <a:gd name="T2" fmla="*/ 534 w 877"/>
                <a:gd name="T3" fmla="*/ 221 h 636"/>
                <a:gd name="T4" fmla="*/ 445 w 877"/>
                <a:gd name="T5" fmla="*/ 225 h 636"/>
                <a:gd name="T6" fmla="*/ 368 w 877"/>
                <a:gd name="T7" fmla="*/ 233 h 636"/>
                <a:gd name="T8" fmla="*/ 301 w 877"/>
                <a:gd name="T9" fmla="*/ 243 h 636"/>
                <a:gd name="T10" fmla="*/ 195 w 877"/>
                <a:gd name="T11" fmla="*/ 274 h 636"/>
                <a:gd name="T12" fmla="*/ 122 w 877"/>
                <a:gd name="T13" fmla="*/ 318 h 636"/>
                <a:gd name="T14" fmla="*/ 74 w 877"/>
                <a:gd name="T15" fmla="*/ 374 h 636"/>
                <a:gd name="T16" fmla="*/ 46 w 877"/>
                <a:gd name="T17" fmla="*/ 444 h 636"/>
                <a:gd name="T18" fmla="*/ 31 w 877"/>
                <a:gd name="T19" fmla="*/ 526 h 636"/>
                <a:gd name="T20" fmla="*/ 22 w 877"/>
                <a:gd name="T21" fmla="*/ 622 h 636"/>
                <a:gd name="T22" fmla="*/ 19 w 877"/>
                <a:gd name="T23" fmla="*/ 675 h 636"/>
                <a:gd name="T24" fmla="*/ 14 w 877"/>
                <a:gd name="T25" fmla="*/ 732 h 636"/>
                <a:gd name="T26" fmla="*/ 8 w 877"/>
                <a:gd name="T27" fmla="*/ 791 h 636"/>
                <a:gd name="T28" fmla="*/ 0 w 877"/>
                <a:gd name="T29" fmla="*/ 854 h 636"/>
                <a:gd name="T30" fmla="*/ 876 w 877"/>
                <a:gd name="T31" fmla="*/ 226 h 636"/>
                <a:gd name="T32" fmla="*/ 749 w 877"/>
                <a:gd name="T33" fmla="*/ 221 h 636"/>
                <a:gd name="T34" fmla="*/ 635 w 877"/>
                <a:gd name="T35" fmla="*/ 219 h 6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77" h="636">
                  <a:moveTo>
                    <a:pt x="635" y="0"/>
                  </a:moveTo>
                  <a:lnTo>
                    <a:pt x="534" y="2"/>
                  </a:lnTo>
                  <a:lnTo>
                    <a:pt x="445" y="6"/>
                  </a:lnTo>
                  <a:lnTo>
                    <a:pt x="368" y="14"/>
                  </a:lnTo>
                  <a:lnTo>
                    <a:pt x="301" y="24"/>
                  </a:lnTo>
                  <a:lnTo>
                    <a:pt x="195" y="55"/>
                  </a:lnTo>
                  <a:lnTo>
                    <a:pt x="122" y="99"/>
                  </a:lnTo>
                  <a:lnTo>
                    <a:pt x="74" y="155"/>
                  </a:lnTo>
                  <a:lnTo>
                    <a:pt x="46" y="225"/>
                  </a:lnTo>
                  <a:lnTo>
                    <a:pt x="31" y="307"/>
                  </a:lnTo>
                  <a:lnTo>
                    <a:pt x="22" y="403"/>
                  </a:lnTo>
                  <a:lnTo>
                    <a:pt x="19" y="456"/>
                  </a:lnTo>
                  <a:lnTo>
                    <a:pt x="14" y="513"/>
                  </a:lnTo>
                  <a:lnTo>
                    <a:pt x="8" y="572"/>
                  </a:lnTo>
                  <a:lnTo>
                    <a:pt x="0" y="635"/>
                  </a:lnTo>
                  <a:lnTo>
                    <a:pt x="876" y="7"/>
                  </a:lnTo>
                  <a:lnTo>
                    <a:pt x="749" y="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85" name="Freeform 5">
              <a:extLst>
                <a:ext uri="{FF2B5EF4-FFF2-40B4-BE49-F238E27FC236}">
                  <a16:creationId xmlns:a16="http://schemas.microsoft.com/office/drawing/2014/main" id="{F6AD3EFF-E7AB-4C91-8FCD-F128A20D0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010" y="3422002"/>
              <a:ext cx="77775" cy="43402"/>
            </a:xfrm>
            <a:custGeom>
              <a:avLst/>
              <a:gdLst>
                <a:gd name="T0" fmla="*/ 241 w 877"/>
                <a:gd name="T1" fmla="*/ 209 h 636"/>
                <a:gd name="T2" fmla="*/ 128 w 877"/>
                <a:gd name="T3" fmla="*/ 211 h 636"/>
                <a:gd name="T4" fmla="*/ 0 w 877"/>
                <a:gd name="T5" fmla="*/ 215 h 636"/>
                <a:gd name="T6" fmla="*/ 876 w 877"/>
                <a:gd name="T7" fmla="*/ 844 h 636"/>
                <a:gd name="T8" fmla="*/ 868 w 877"/>
                <a:gd name="T9" fmla="*/ 781 h 636"/>
                <a:gd name="T10" fmla="*/ 862 w 877"/>
                <a:gd name="T11" fmla="*/ 721 h 636"/>
                <a:gd name="T12" fmla="*/ 857 w 877"/>
                <a:gd name="T13" fmla="*/ 665 h 636"/>
                <a:gd name="T14" fmla="*/ 854 w 877"/>
                <a:gd name="T15" fmla="*/ 612 h 636"/>
                <a:gd name="T16" fmla="*/ 850 w 877"/>
                <a:gd name="T17" fmla="*/ 562 h 636"/>
                <a:gd name="T18" fmla="*/ 839 w 877"/>
                <a:gd name="T19" fmla="*/ 473 h 636"/>
                <a:gd name="T20" fmla="*/ 818 w 877"/>
                <a:gd name="T21" fmla="*/ 397 h 636"/>
                <a:gd name="T22" fmla="*/ 781 w 877"/>
                <a:gd name="T23" fmla="*/ 334 h 636"/>
                <a:gd name="T24" fmla="*/ 721 w 877"/>
                <a:gd name="T25" fmla="*/ 284 h 636"/>
                <a:gd name="T26" fmla="*/ 632 w 877"/>
                <a:gd name="T27" fmla="*/ 247 h 636"/>
                <a:gd name="T28" fmla="*/ 508 w 877"/>
                <a:gd name="T29" fmla="*/ 222 h 636"/>
                <a:gd name="T30" fmla="*/ 431 w 877"/>
                <a:gd name="T31" fmla="*/ 215 h 636"/>
                <a:gd name="T32" fmla="*/ 342 w 877"/>
                <a:gd name="T33" fmla="*/ 210 h 636"/>
                <a:gd name="T34" fmla="*/ 241 w 877"/>
                <a:gd name="T35" fmla="*/ 209 h 6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77" h="636">
                  <a:moveTo>
                    <a:pt x="241" y="0"/>
                  </a:moveTo>
                  <a:lnTo>
                    <a:pt x="128" y="2"/>
                  </a:lnTo>
                  <a:lnTo>
                    <a:pt x="0" y="6"/>
                  </a:lnTo>
                  <a:lnTo>
                    <a:pt x="876" y="635"/>
                  </a:lnTo>
                  <a:lnTo>
                    <a:pt x="868" y="572"/>
                  </a:lnTo>
                  <a:lnTo>
                    <a:pt x="862" y="512"/>
                  </a:lnTo>
                  <a:lnTo>
                    <a:pt x="857" y="456"/>
                  </a:lnTo>
                  <a:lnTo>
                    <a:pt x="854" y="403"/>
                  </a:lnTo>
                  <a:lnTo>
                    <a:pt x="850" y="353"/>
                  </a:lnTo>
                  <a:lnTo>
                    <a:pt x="839" y="264"/>
                  </a:lnTo>
                  <a:lnTo>
                    <a:pt x="818" y="188"/>
                  </a:lnTo>
                  <a:lnTo>
                    <a:pt x="781" y="125"/>
                  </a:lnTo>
                  <a:lnTo>
                    <a:pt x="721" y="75"/>
                  </a:lnTo>
                  <a:lnTo>
                    <a:pt x="632" y="38"/>
                  </a:lnTo>
                  <a:lnTo>
                    <a:pt x="508" y="13"/>
                  </a:lnTo>
                  <a:lnTo>
                    <a:pt x="431" y="6"/>
                  </a:lnTo>
                  <a:lnTo>
                    <a:pt x="342" y="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86" name="Freeform 6">
              <a:extLst>
                <a:ext uri="{FF2B5EF4-FFF2-40B4-BE49-F238E27FC236}">
                  <a16:creationId xmlns:a16="http://schemas.microsoft.com/office/drawing/2014/main" id="{C7E5993D-B028-41FB-A6F5-6BFCD76CF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36" y="3424049"/>
              <a:ext cx="145794" cy="399627"/>
            </a:xfrm>
            <a:custGeom>
              <a:avLst/>
              <a:gdLst>
                <a:gd name="T0" fmla="*/ 683 w 1644"/>
                <a:gd name="T1" fmla="*/ 240 h 5856"/>
                <a:gd name="T2" fmla="*/ 459 w 1644"/>
                <a:gd name="T3" fmla="*/ 250 h 5856"/>
                <a:gd name="T4" fmla="*/ 298 w 1644"/>
                <a:gd name="T5" fmla="*/ 273 h 5856"/>
                <a:gd name="T6" fmla="*/ 147 w 1644"/>
                <a:gd name="T7" fmla="*/ 339 h 5856"/>
                <a:gd name="T8" fmla="*/ 57 w 1644"/>
                <a:gd name="T9" fmla="*/ 500 h 5856"/>
                <a:gd name="T10" fmla="*/ 33 w 1644"/>
                <a:gd name="T11" fmla="*/ 648 h 5856"/>
                <a:gd name="T12" fmla="*/ 23 w 1644"/>
                <a:gd name="T13" fmla="*/ 785 h 5856"/>
                <a:gd name="T14" fmla="*/ 15 w 1644"/>
                <a:gd name="T15" fmla="*/ 977 h 5856"/>
                <a:gd name="T16" fmla="*/ 10 w 1644"/>
                <a:gd name="T17" fmla="*/ 1164 h 5856"/>
                <a:gd name="T18" fmla="*/ 8 w 1644"/>
                <a:gd name="T19" fmla="*/ 1312 h 5856"/>
                <a:gd name="T20" fmla="*/ 6 w 1644"/>
                <a:gd name="T21" fmla="*/ 1479 h 5856"/>
                <a:gd name="T22" fmla="*/ 4 w 1644"/>
                <a:gd name="T23" fmla="*/ 1668 h 5856"/>
                <a:gd name="T24" fmla="*/ 2 w 1644"/>
                <a:gd name="T25" fmla="*/ 1879 h 5856"/>
                <a:gd name="T26" fmla="*/ 1 w 1644"/>
                <a:gd name="T27" fmla="*/ 2114 h 5856"/>
                <a:gd name="T28" fmla="*/ 1 w 1644"/>
                <a:gd name="T29" fmla="*/ 2374 h 5856"/>
                <a:gd name="T30" fmla="*/ 0 w 1644"/>
                <a:gd name="T31" fmla="*/ 2661 h 5856"/>
                <a:gd name="T32" fmla="*/ 0 w 1644"/>
                <a:gd name="T33" fmla="*/ 5804 h 5856"/>
                <a:gd name="T34" fmla="*/ 40 w 1644"/>
                <a:gd name="T35" fmla="*/ 5950 h 5856"/>
                <a:gd name="T36" fmla="*/ 144 w 1644"/>
                <a:gd name="T37" fmla="*/ 6054 h 5856"/>
                <a:gd name="T38" fmla="*/ 290 w 1644"/>
                <a:gd name="T39" fmla="*/ 6094 h 5856"/>
                <a:gd name="T40" fmla="*/ 1430 w 1644"/>
                <a:gd name="T41" fmla="*/ 6084 h 5856"/>
                <a:gd name="T42" fmla="*/ 1558 w 1644"/>
                <a:gd name="T43" fmla="*/ 6009 h 5856"/>
                <a:gd name="T44" fmla="*/ 1633 w 1644"/>
                <a:gd name="T45" fmla="*/ 5881 h 5856"/>
                <a:gd name="T46" fmla="*/ 1643 w 1644"/>
                <a:gd name="T47" fmla="*/ 3277 h 5856"/>
                <a:gd name="T48" fmla="*/ 1642 w 1644"/>
                <a:gd name="T49" fmla="*/ 2928 h 5856"/>
                <a:gd name="T50" fmla="*/ 1640 w 1644"/>
                <a:gd name="T51" fmla="*/ 2522 h 5856"/>
                <a:gd name="T52" fmla="*/ 1620 w 1644"/>
                <a:gd name="T53" fmla="*/ 998 h 5856"/>
                <a:gd name="T54" fmla="*/ 1571 w 1644"/>
                <a:gd name="T55" fmla="*/ 451 h 5856"/>
                <a:gd name="T56" fmla="*/ 1456 w 1644"/>
                <a:gd name="T57" fmla="*/ 312 h 5856"/>
                <a:gd name="T58" fmla="*/ 1272 w 1644"/>
                <a:gd name="T59" fmla="*/ 260 h 5856"/>
                <a:gd name="T60" fmla="*/ 1081 w 1644"/>
                <a:gd name="T61" fmla="*/ 243 h 5856"/>
                <a:gd name="T62" fmla="*/ 822 w 1644"/>
                <a:gd name="T63" fmla="*/ 239 h 58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44" h="5856">
                  <a:moveTo>
                    <a:pt x="822" y="0"/>
                  </a:moveTo>
                  <a:lnTo>
                    <a:pt x="683" y="1"/>
                  </a:lnTo>
                  <a:lnTo>
                    <a:pt x="562" y="4"/>
                  </a:lnTo>
                  <a:lnTo>
                    <a:pt x="459" y="11"/>
                  </a:lnTo>
                  <a:lnTo>
                    <a:pt x="371" y="21"/>
                  </a:lnTo>
                  <a:lnTo>
                    <a:pt x="298" y="34"/>
                  </a:lnTo>
                  <a:lnTo>
                    <a:pt x="237" y="51"/>
                  </a:lnTo>
                  <a:lnTo>
                    <a:pt x="147" y="100"/>
                  </a:lnTo>
                  <a:lnTo>
                    <a:pt x="91" y="169"/>
                  </a:lnTo>
                  <a:lnTo>
                    <a:pt x="57" y="261"/>
                  </a:lnTo>
                  <a:lnTo>
                    <a:pt x="42" y="337"/>
                  </a:lnTo>
                  <a:lnTo>
                    <a:pt x="33" y="409"/>
                  </a:lnTo>
                  <a:lnTo>
                    <a:pt x="28" y="471"/>
                  </a:lnTo>
                  <a:lnTo>
                    <a:pt x="23" y="546"/>
                  </a:lnTo>
                  <a:lnTo>
                    <a:pt x="19" y="634"/>
                  </a:lnTo>
                  <a:lnTo>
                    <a:pt x="15" y="738"/>
                  </a:lnTo>
                  <a:lnTo>
                    <a:pt x="12" y="858"/>
                  </a:lnTo>
                  <a:lnTo>
                    <a:pt x="10" y="925"/>
                  </a:lnTo>
                  <a:lnTo>
                    <a:pt x="9" y="996"/>
                  </a:lnTo>
                  <a:lnTo>
                    <a:pt x="8" y="1073"/>
                  </a:lnTo>
                  <a:lnTo>
                    <a:pt x="7" y="1154"/>
                  </a:lnTo>
                  <a:lnTo>
                    <a:pt x="6" y="1240"/>
                  </a:lnTo>
                  <a:lnTo>
                    <a:pt x="5" y="1332"/>
                  </a:lnTo>
                  <a:lnTo>
                    <a:pt x="4" y="1429"/>
                  </a:lnTo>
                  <a:lnTo>
                    <a:pt x="3" y="1539"/>
                  </a:lnTo>
                  <a:lnTo>
                    <a:pt x="2" y="1640"/>
                  </a:lnTo>
                  <a:lnTo>
                    <a:pt x="2" y="1754"/>
                  </a:lnTo>
                  <a:lnTo>
                    <a:pt x="1" y="1875"/>
                  </a:lnTo>
                  <a:lnTo>
                    <a:pt x="1" y="2002"/>
                  </a:lnTo>
                  <a:lnTo>
                    <a:pt x="1" y="2135"/>
                  </a:lnTo>
                  <a:lnTo>
                    <a:pt x="0" y="2283"/>
                  </a:lnTo>
                  <a:lnTo>
                    <a:pt x="0" y="2422"/>
                  </a:lnTo>
                  <a:lnTo>
                    <a:pt x="0" y="2576"/>
                  </a:lnTo>
                  <a:lnTo>
                    <a:pt x="0" y="5565"/>
                  </a:lnTo>
                  <a:lnTo>
                    <a:pt x="10" y="5642"/>
                  </a:lnTo>
                  <a:lnTo>
                    <a:pt x="40" y="5711"/>
                  </a:lnTo>
                  <a:lnTo>
                    <a:pt x="85" y="5770"/>
                  </a:lnTo>
                  <a:lnTo>
                    <a:pt x="144" y="5815"/>
                  </a:lnTo>
                  <a:lnTo>
                    <a:pt x="213" y="5845"/>
                  </a:lnTo>
                  <a:lnTo>
                    <a:pt x="290" y="5855"/>
                  </a:lnTo>
                  <a:lnTo>
                    <a:pt x="1354" y="5855"/>
                  </a:lnTo>
                  <a:lnTo>
                    <a:pt x="1430" y="5845"/>
                  </a:lnTo>
                  <a:lnTo>
                    <a:pt x="1499" y="5815"/>
                  </a:lnTo>
                  <a:lnTo>
                    <a:pt x="1558" y="5770"/>
                  </a:lnTo>
                  <a:lnTo>
                    <a:pt x="1604" y="5711"/>
                  </a:lnTo>
                  <a:lnTo>
                    <a:pt x="1633" y="5642"/>
                  </a:lnTo>
                  <a:lnTo>
                    <a:pt x="1643" y="5565"/>
                  </a:lnTo>
                  <a:lnTo>
                    <a:pt x="1643" y="3038"/>
                  </a:lnTo>
                  <a:lnTo>
                    <a:pt x="1643" y="2860"/>
                  </a:lnTo>
                  <a:lnTo>
                    <a:pt x="1642" y="2689"/>
                  </a:lnTo>
                  <a:lnTo>
                    <a:pt x="1642" y="2615"/>
                  </a:lnTo>
                  <a:lnTo>
                    <a:pt x="1640" y="2283"/>
                  </a:lnTo>
                  <a:lnTo>
                    <a:pt x="1634" y="1539"/>
                  </a:lnTo>
                  <a:lnTo>
                    <a:pt x="1620" y="759"/>
                  </a:lnTo>
                  <a:lnTo>
                    <a:pt x="1598" y="318"/>
                  </a:lnTo>
                  <a:lnTo>
                    <a:pt x="1571" y="212"/>
                  </a:lnTo>
                  <a:lnTo>
                    <a:pt x="1528" y="132"/>
                  </a:lnTo>
                  <a:lnTo>
                    <a:pt x="1456" y="73"/>
                  </a:lnTo>
                  <a:lnTo>
                    <a:pt x="1345" y="34"/>
                  </a:lnTo>
                  <a:lnTo>
                    <a:pt x="1272" y="21"/>
                  </a:lnTo>
                  <a:lnTo>
                    <a:pt x="1184" y="11"/>
                  </a:lnTo>
                  <a:lnTo>
                    <a:pt x="1081" y="4"/>
                  </a:lnTo>
                  <a:lnTo>
                    <a:pt x="960" y="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FFE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87" name="Freeform 7">
              <a:extLst>
                <a:ext uri="{FF2B5EF4-FFF2-40B4-BE49-F238E27FC236}">
                  <a16:creationId xmlns:a16="http://schemas.microsoft.com/office/drawing/2014/main" id="{9610DD9C-4B8A-4E97-B685-6BAEB785F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36" y="3424049"/>
              <a:ext cx="145794" cy="399627"/>
            </a:xfrm>
            <a:custGeom>
              <a:avLst/>
              <a:gdLst>
                <a:gd name="T0" fmla="*/ 213 w 1644"/>
                <a:gd name="T1" fmla="*/ 6084 h 5856"/>
                <a:gd name="T2" fmla="*/ 85 w 1644"/>
                <a:gd name="T3" fmla="*/ 6009 h 5856"/>
                <a:gd name="T4" fmla="*/ 10 w 1644"/>
                <a:gd name="T5" fmla="*/ 5881 h 5856"/>
                <a:gd name="T6" fmla="*/ 0 w 1644"/>
                <a:gd name="T7" fmla="*/ 3144 h 5856"/>
                <a:gd name="T8" fmla="*/ 0 w 1644"/>
                <a:gd name="T9" fmla="*/ 2815 h 5856"/>
                <a:gd name="T10" fmla="*/ 0 w 1644"/>
                <a:gd name="T11" fmla="*/ 2514 h 5856"/>
                <a:gd name="T12" fmla="*/ 1 w 1644"/>
                <a:gd name="T13" fmla="*/ 2241 h 5856"/>
                <a:gd name="T14" fmla="*/ 2 w 1644"/>
                <a:gd name="T15" fmla="*/ 1993 h 5856"/>
                <a:gd name="T16" fmla="*/ 3 w 1644"/>
                <a:gd name="T17" fmla="*/ 1770 h 5856"/>
                <a:gd name="T18" fmla="*/ 5 w 1644"/>
                <a:gd name="T19" fmla="*/ 1571 h 5856"/>
                <a:gd name="T20" fmla="*/ 7 w 1644"/>
                <a:gd name="T21" fmla="*/ 1393 h 5856"/>
                <a:gd name="T22" fmla="*/ 9 w 1644"/>
                <a:gd name="T23" fmla="*/ 1235 h 5856"/>
                <a:gd name="T24" fmla="*/ 12 w 1644"/>
                <a:gd name="T25" fmla="*/ 1097 h 5856"/>
                <a:gd name="T26" fmla="*/ 17 w 1644"/>
                <a:gd name="T27" fmla="*/ 923 h 5856"/>
                <a:gd name="T28" fmla="*/ 25 w 1644"/>
                <a:gd name="T29" fmla="*/ 746 h 5856"/>
                <a:gd name="T30" fmla="*/ 39 w 1644"/>
                <a:gd name="T31" fmla="*/ 598 h 5856"/>
                <a:gd name="T32" fmla="*/ 91 w 1644"/>
                <a:gd name="T33" fmla="*/ 408 h 5856"/>
                <a:gd name="T34" fmla="*/ 237 w 1644"/>
                <a:gd name="T35" fmla="*/ 290 h 5856"/>
                <a:gd name="T36" fmla="*/ 371 w 1644"/>
                <a:gd name="T37" fmla="*/ 260 h 5856"/>
                <a:gd name="T38" fmla="*/ 562 w 1644"/>
                <a:gd name="T39" fmla="*/ 243 h 5856"/>
                <a:gd name="T40" fmla="*/ 822 w 1644"/>
                <a:gd name="T41" fmla="*/ 239 h 5856"/>
                <a:gd name="T42" fmla="*/ 1081 w 1644"/>
                <a:gd name="T43" fmla="*/ 243 h 5856"/>
                <a:gd name="T44" fmla="*/ 1272 w 1644"/>
                <a:gd name="T45" fmla="*/ 260 h 5856"/>
                <a:gd name="T46" fmla="*/ 1406 w 1644"/>
                <a:gd name="T47" fmla="*/ 290 h 5856"/>
                <a:gd name="T48" fmla="*/ 1552 w 1644"/>
                <a:gd name="T49" fmla="*/ 408 h 5856"/>
                <a:gd name="T50" fmla="*/ 1620 w 1644"/>
                <a:gd name="T51" fmla="*/ 998 h 5856"/>
                <a:gd name="T52" fmla="*/ 1640 w 1644"/>
                <a:gd name="T53" fmla="*/ 2522 h 5856"/>
                <a:gd name="T54" fmla="*/ 1642 w 1644"/>
                <a:gd name="T55" fmla="*/ 2928 h 5856"/>
                <a:gd name="T56" fmla="*/ 1643 w 1644"/>
                <a:gd name="T57" fmla="*/ 3099 h 5856"/>
                <a:gd name="T58" fmla="*/ 1643 w 1644"/>
                <a:gd name="T59" fmla="*/ 3277 h 5856"/>
                <a:gd name="T60" fmla="*/ 1643 w 1644"/>
                <a:gd name="T61" fmla="*/ 3433 h 5856"/>
                <a:gd name="T62" fmla="*/ 1633 w 1644"/>
                <a:gd name="T63" fmla="*/ 5881 h 5856"/>
                <a:gd name="T64" fmla="*/ 1558 w 1644"/>
                <a:gd name="T65" fmla="*/ 6009 h 5856"/>
                <a:gd name="T66" fmla="*/ 1430 w 1644"/>
                <a:gd name="T67" fmla="*/ 6084 h 5856"/>
                <a:gd name="T68" fmla="*/ 290 w 1644"/>
                <a:gd name="T69" fmla="*/ 6094 h 58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44" h="5856">
                  <a:moveTo>
                    <a:pt x="290" y="5855"/>
                  </a:moveTo>
                  <a:lnTo>
                    <a:pt x="213" y="5845"/>
                  </a:lnTo>
                  <a:lnTo>
                    <a:pt x="144" y="5815"/>
                  </a:lnTo>
                  <a:lnTo>
                    <a:pt x="85" y="5770"/>
                  </a:lnTo>
                  <a:lnTo>
                    <a:pt x="40" y="5711"/>
                  </a:lnTo>
                  <a:lnTo>
                    <a:pt x="10" y="5642"/>
                  </a:lnTo>
                  <a:lnTo>
                    <a:pt x="0" y="5565"/>
                  </a:lnTo>
                  <a:lnTo>
                    <a:pt x="0" y="2905"/>
                  </a:lnTo>
                  <a:lnTo>
                    <a:pt x="0" y="2736"/>
                  </a:lnTo>
                  <a:lnTo>
                    <a:pt x="0" y="2576"/>
                  </a:lnTo>
                  <a:lnTo>
                    <a:pt x="0" y="2422"/>
                  </a:lnTo>
                  <a:lnTo>
                    <a:pt x="0" y="2275"/>
                  </a:lnTo>
                  <a:lnTo>
                    <a:pt x="1" y="2135"/>
                  </a:lnTo>
                  <a:lnTo>
                    <a:pt x="1" y="2002"/>
                  </a:lnTo>
                  <a:lnTo>
                    <a:pt x="1" y="1875"/>
                  </a:lnTo>
                  <a:lnTo>
                    <a:pt x="2" y="1754"/>
                  </a:lnTo>
                  <a:lnTo>
                    <a:pt x="2" y="1640"/>
                  </a:lnTo>
                  <a:lnTo>
                    <a:pt x="3" y="1531"/>
                  </a:lnTo>
                  <a:lnTo>
                    <a:pt x="4" y="1429"/>
                  </a:lnTo>
                  <a:lnTo>
                    <a:pt x="5" y="1332"/>
                  </a:lnTo>
                  <a:lnTo>
                    <a:pt x="6" y="1240"/>
                  </a:lnTo>
                  <a:lnTo>
                    <a:pt x="7" y="1154"/>
                  </a:lnTo>
                  <a:lnTo>
                    <a:pt x="8" y="1073"/>
                  </a:lnTo>
                  <a:lnTo>
                    <a:pt x="9" y="996"/>
                  </a:lnTo>
                  <a:lnTo>
                    <a:pt x="10" y="925"/>
                  </a:lnTo>
                  <a:lnTo>
                    <a:pt x="12" y="858"/>
                  </a:lnTo>
                  <a:lnTo>
                    <a:pt x="13" y="796"/>
                  </a:lnTo>
                  <a:lnTo>
                    <a:pt x="17" y="684"/>
                  </a:lnTo>
                  <a:lnTo>
                    <a:pt x="21" y="588"/>
                  </a:lnTo>
                  <a:lnTo>
                    <a:pt x="25" y="507"/>
                  </a:lnTo>
                  <a:lnTo>
                    <a:pt x="30" y="439"/>
                  </a:lnTo>
                  <a:lnTo>
                    <a:pt x="39" y="359"/>
                  </a:lnTo>
                  <a:lnTo>
                    <a:pt x="57" y="261"/>
                  </a:lnTo>
                  <a:lnTo>
                    <a:pt x="91" y="169"/>
                  </a:lnTo>
                  <a:lnTo>
                    <a:pt x="147" y="100"/>
                  </a:lnTo>
                  <a:lnTo>
                    <a:pt x="237" y="51"/>
                  </a:lnTo>
                  <a:lnTo>
                    <a:pt x="298" y="34"/>
                  </a:lnTo>
                  <a:lnTo>
                    <a:pt x="371" y="21"/>
                  </a:lnTo>
                  <a:lnTo>
                    <a:pt x="459" y="11"/>
                  </a:lnTo>
                  <a:lnTo>
                    <a:pt x="562" y="4"/>
                  </a:lnTo>
                  <a:lnTo>
                    <a:pt x="683" y="1"/>
                  </a:lnTo>
                  <a:lnTo>
                    <a:pt x="822" y="0"/>
                  </a:lnTo>
                  <a:lnTo>
                    <a:pt x="960" y="1"/>
                  </a:lnTo>
                  <a:lnTo>
                    <a:pt x="1081" y="4"/>
                  </a:lnTo>
                  <a:lnTo>
                    <a:pt x="1184" y="11"/>
                  </a:lnTo>
                  <a:lnTo>
                    <a:pt x="1272" y="21"/>
                  </a:lnTo>
                  <a:lnTo>
                    <a:pt x="1345" y="34"/>
                  </a:lnTo>
                  <a:lnTo>
                    <a:pt x="1406" y="51"/>
                  </a:lnTo>
                  <a:lnTo>
                    <a:pt x="1496" y="100"/>
                  </a:lnTo>
                  <a:lnTo>
                    <a:pt x="1552" y="169"/>
                  </a:lnTo>
                  <a:lnTo>
                    <a:pt x="1586" y="261"/>
                  </a:lnTo>
                  <a:lnTo>
                    <a:pt x="1620" y="759"/>
                  </a:lnTo>
                  <a:lnTo>
                    <a:pt x="1634" y="1539"/>
                  </a:lnTo>
                  <a:lnTo>
                    <a:pt x="1640" y="2283"/>
                  </a:lnTo>
                  <a:lnTo>
                    <a:pt x="1642" y="2615"/>
                  </a:lnTo>
                  <a:lnTo>
                    <a:pt x="1642" y="2689"/>
                  </a:lnTo>
                  <a:lnTo>
                    <a:pt x="1643" y="2772"/>
                  </a:lnTo>
                  <a:lnTo>
                    <a:pt x="1643" y="2860"/>
                  </a:lnTo>
                  <a:lnTo>
                    <a:pt x="1643" y="2950"/>
                  </a:lnTo>
                  <a:lnTo>
                    <a:pt x="1643" y="3038"/>
                  </a:lnTo>
                  <a:lnTo>
                    <a:pt x="1643" y="3120"/>
                  </a:lnTo>
                  <a:lnTo>
                    <a:pt x="1643" y="3194"/>
                  </a:lnTo>
                  <a:lnTo>
                    <a:pt x="1643" y="5565"/>
                  </a:lnTo>
                  <a:lnTo>
                    <a:pt x="1633" y="5642"/>
                  </a:lnTo>
                  <a:lnTo>
                    <a:pt x="1604" y="5711"/>
                  </a:lnTo>
                  <a:lnTo>
                    <a:pt x="1558" y="5770"/>
                  </a:lnTo>
                  <a:lnTo>
                    <a:pt x="1499" y="5815"/>
                  </a:lnTo>
                  <a:lnTo>
                    <a:pt x="1430" y="5845"/>
                  </a:lnTo>
                  <a:lnTo>
                    <a:pt x="1354" y="5855"/>
                  </a:lnTo>
                  <a:lnTo>
                    <a:pt x="290" y="5855"/>
                  </a:lnTo>
                  <a:close/>
                </a:path>
              </a:pathLst>
            </a:custGeom>
            <a:noFill/>
            <a:ln w="11278">
              <a:solidFill>
                <a:srgbClr val="0203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88" name="AutoShape 8">
              <a:extLst>
                <a:ext uri="{FF2B5EF4-FFF2-40B4-BE49-F238E27FC236}">
                  <a16:creationId xmlns:a16="http://schemas.microsoft.com/office/drawing/2014/main" id="{968C8A6B-D174-48A0-8B80-5C61347DE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706" y="3485399"/>
              <a:ext cx="129476" cy="26342"/>
            </a:xfrm>
            <a:custGeom>
              <a:avLst/>
              <a:gdLst>
                <a:gd name="T0" fmla="*/ 730 w 1460"/>
                <a:gd name="T1" fmla="*/ 1138 h 386"/>
                <a:gd name="T2" fmla="*/ 612 w 1460"/>
                <a:gd name="T3" fmla="*/ 1142 h 386"/>
                <a:gd name="T4" fmla="*/ 500 w 1460"/>
                <a:gd name="T5" fmla="*/ 1152 h 386"/>
                <a:gd name="T6" fmla="*/ 395 w 1460"/>
                <a:gd name="T7" fmla="*/ 1167 h 386"/>
                <a:gd name="T8" fmla="*/ 299 w 1460"/>
                <a:gd name="T9" fmla="*/ 1186 h 386"/>
                <a:gd name="T10" fmla="*/ 214 w 1460"/>
                <a:gd name="T11" fmla="*/ 1206 h 386"/>
                <a:gd name="T12" fmla="*/ 141 w 1460"/>
                <a:gd name="T13" fmla="*/ 1227 h 386"/>
                <a:gd name="T14" fmla="*/ 82 w 1460"/>
                <a:gd name="T15" fmla="*/ 1246 h 386"/>
                <a:gd name="T16" fmla="*/ 38 w 1460"/>
                <a:gd name="T17" fmla="*/ 1263 h 386"/>
                <a:gd name="T18" fmla="*/ 10 w 1460"/>
                <a:gd name="T19" fmla="*/ 1276 h 386"/>
                <a:gd name="T20" fmla="*/ 0 w 1460"/>
                <a:gd name="T21" fmla="*/ 1283 h 386"/>
                <a:gd name="T22" fmla="*/ 88 w 1460"/>
                <a:gd name="T23" fmla="*/ 1523 h 386"/>
                <a:gd name="T24" fmla="*/ 211 w 1460"/>
                <a:gd name="T25" fmla="*/ 1473 h 386"/>
                <a:gd name="T26" fmla="*/ 319 w 1460"/>
                <a:gd name="T27" fmla="*/ 1447 h 386"/>
                <a:gd name="T28" fmla="*/ 472 w 1460"/>
                <a:gd name="T29" fmla="*/ 1438 h 386"/>
                <a:gd name="T30" fmla="*/ 1404 w 1460"/>
                <a:gd name="T31" fmla="*/ 1437 h 386"/>
                <a:gd name="T32" fmla="*/ 1460 w 1460"/>
                <a:gd name="T33" fmla="*/ 1283 h 386"/>
                <a:gd name="T34" fmla="*/ 1451 w 1460"/>
                <a:gd name="T35" fmla="*/ 1276 h 386"/>
                <a:gd name="T36" fmla="*/ 1423 w 1460"/>
                <a:gd name="T37" fmla="*/ 1263 h 386"/>
                <a:gd name="T38" fmla="*/ 1379 w 1460"/>
                <a:gd name="T39" fmla="*/ 1246 h 386"/>
                <a:gd name="T40" fmla="*/ 1319 w 1460"/>
                <a:gd name="T41" fmla="*/ 1227 h 386"/>
                <a:gd name="T42" fmla="*/ 1247 w 1460"/>
                <a:gd name="T43" fmla="*/ 1206 h 386"/>
                <a:gd name="T44" fmla="*/ 1162 w 1460"/>
                <a:gd name="T45" fmla="*/ 1186 h 386"/>
                <a:gd name="T46" fmla="*/ 1066 w 1460"/>
                <a:gd name="T47" fmla="*/ 1167 h 386"/>
                <a:gd name="T48" fmla="*/ 961 w 1460"/>
                <a:gd name="T49" fmla="*/ 1152 h 386"/>
                <a:gd name="T50" fmla="*/ 849 w 1460"/>
                <a:gd name="T51" fmla="*/ 1142 h 386"/>
                <a:gd name="T52" fmla="*/ 730 w 1460"/>
                <a:gd name="T53" fmla="*/ 1138 h 386"/>
                <a:gd name="T54" fmla="*/ 1404 w 1460"/>
                <a:gd name="T55" fmla="*/ 1437 h 386"/>
                <a:gd name="T56" fmla="*/ 730 w 1460"/>
                <a:gd name="T57" fmla="*/ 1437 h 386"/>
                <a:gd name="T58" fmla="*/ 1017 w 1460"/>
                <a:gd name="T59" fmla="*/ 1450 h 386"/>
                <a:gd name="T60" fmla="*/ 1217 w 1460"/>
                <a:gd name="T61" fmla="*/ 1480 h 386"/>
                <a:gd name="T62" fmla="*/ 1334 w 1460"/>
                <a:gd name="T63" fmla="*/ 1510 h 386"/>
                <a:gd name="T64" fmla="*/ 1372 w 1460"/>
                <a:gd name="T65" fmla="*/ 1523 h 386"/>
                <a:gd name="T66" fmla="*/ 1404 w 1460"/>
                <a:gd name="T67" fmla="*/ 1437 h 3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60" h="386">
                  <a:moveTo>
                    <a:pt x="730" y="0"/>
                  </a:moveTo>
                  <a:lnTo>
                    <a:pt x="612" y="4"/>
                  </a:lnTo>
                  <a:lnTo>
                    <a:pt x="500" y="14"/>
                  </a:lnTo>
                  <a:lnTo>
                    <a:pt x="395" y="29"/>
                  </a:lnTo>
                  <a:lnTo>
                    <a:pt x="299" y="48"/>
                  </a:lnTo>
                  <a:lnTo>
                    <a:pt x="214" y="68"/>
                  </a:lnTo>
                  <a:lnTo>
                    <a:pt x="141" y="89"/>
                  </a:lnTo>
                  <a:lnTo>
                    <a:pt x="82" y="108"/>
                  </a:lnTo>
                  <a:lnTo>
                    <a:pt x="38" y="125"/>
                  </a:lnTo>
                  <a:lnTo>
                    <a:pt x="10" y="138"/>
                  </a:lnTo>
                  <a:lnTo>
                    <a:pt x="0" y="145"/>
                  </a:lnTo>
                  <a:lnTo>
                    <a:pt x="88" y="385"/>
                  </a:lnTo>
                  <a:lnTo>
                    <a:pt x="211" y="335"/>
                  </a:lnTo>
                  <a:lnTo>
                    <a:pt x="319" y="309"/>
                  </a:lnTo>
                  <a:lnTo>
                    <a:pt x="472" y="300"/>
                  </a:lnTo>
                  <a:lnTo>
                    <a:pt x="1404" y="299"/>
                  </a:lnTo>
                  <a:lnTo>
                    <a:pt x="1460" y="145"/>
                  </a:lnTo>
                  <a:lnTo>
                    <a:pt x="1451" y="138"/>
                  </a:lnTo>
                  <a:lnTo>
                    <a:pt x="1423" y="125"/>
                  </a:lnTo>
                  <a:lnTo>
                    <a:pt x="1379" y="108"/>
                  </a:lnTo>
                  <a:lnTo>
                    <a:pt x="1319" y="89"/>
                  </a:lnTo>
                  <a:lnTo>
                    <a:pt x="1247" y="68"/>
                  </a:lnTo>
                  <a:lnTo>
                    <a:pt x="1162" y="48"/>
                  </a:lnTo>
                  <a:lnTo>
                    <a:pt x="1066" y="29"/>
                  </a:lnTo>
                  <a:lnTo>
                    <a:pt x="961" y="14"/>
                  </a:lnTo>
                  <a:lnTo>
                    <a:pt x="849" y="4"/>
                  </a:lnTo>
                  <a:lnTo>
                    <a:pt x="730" y="0"/>
                  </a:lnTo>
                  <a:close/>
                  <a:moveTo>
                    <a:pt x="1404" y="299"/>
                  </a:moveTo>
                  <a:lnTo>
                    <a:pt x="730" y="299"/>
                  </a:lnTo>
                  <a:lnTo>
                    <a:pt x="1017" y="312"/>
                  </a:lnTo>
                  <a:lnTo>
                    <a:pt x="1217" y="342"/>
                  </a:lnTo>
                  <a:lnTo>
                    <a:pt x="1334" y="372"/>
                  </a:lnTo>
                  <a:lnTo>
                    <a:pt x="1372" y="385"/>
                  </a:lnTo>
                  <a:lnTo>
                    <a:pt x="1404" y="2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89" name="Freeform 9">
              <a:extLst>
                <a:ext uri="{FF2B5EF4-FFF2-40B4-BE49-F238E27FC236}">
                  <a16:creationId xmlns:a16="http://schemas.microsoft.com/office/drawing/2014/main" id="{3BF128B2-F0DB-48FF-9CF3-A74A7A8AF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706" y="3485399"/>
              <a:ext cx="129476" cy="26342"/>
            </a:xfrm>
            <a:custGeom>
              <a:avLst/>
              <a:gdLst>
                <a:gd name="T0" fmla="*/ 1372 w 1460"/>
                <a:gd name="T1" fmla="*/ 1523 h 386"/>
                <a:gd name="T2" fmla="*/ 1460 w 1460"/>
                <a:gd name="T3" fmla="*/ 1283 h 386"/>
                <a:gd name="T4" fmla="*/ 1451 w 1460"/>
                <a:gd name="T5" fmla="*/ 1276 h 386"/>
                <a:gd name="T6" fmla="*/ 1423 w 1460"/>
                <a:gd name="T7" fmla="*/ 1263 h 386"/>
                <a:gd name="T8" fmla="*/ 1319 w 1460"/>
                <a:gd name="T9" fmla="*/ 1227 h 386"/>
                <a:gd name="T10" fmla="*/ 1247 w 1460"/>
                <a:gd name="T11" fmla="*/ 1206 h 386"/>
                <a:gd name="T12" fmla="*/ 1162 w 1460"/>
                <a:gd name="T13" fmla="*/ 1186 h 386"/>
                <a:gd name="T14" fmla="*/ 1066 w 1460"/>
                <a:gd name="T15" fmla="*/ 1167 h 386"/>
                <a:gd name="T16" fmla="*/ 961 w 1460"/>
                <a:gd name="T17" fmla="*/ 1152 h 386"/>
                <a:gd name="T18" fmla="*/ 849 w 1460"/>
                <a:gd name="T19" fmla="*/ 1142 h 386"/>
                <a:gd name="T20" fmla="*/ 730 w 1460"/>
                <a:gd name="T21" fmla="*/ 1138 h 386"/>
                <a:gd name="T22" fmla="*/ 612 w 1460"/>
                <a:gd name="T23" fmla="*/ 1142 h 386"/>
                <a:gd name="T24" fmla="*/ 500 w 1460"/>
                <a:gd name="T25" fmla="*/ 1152 h 386"/>
                <a:gd name="T26" fmla="*/ 395 w 1460"/>
                <a:gd name="T27" fmla="*/ 1167 h 386"/>
                <a:gd name="T28" fmla="*/ 299 w 1460"/>
                <a:gd name="T29" fmla="*/ 1186 h 386"/>
                <a:gd name="T30" fmla="*/ 214 w 1460"/>
                <a:gd name="T31" fmla="*/ 1206 h 386"/>
                <a:gd name="T32" fmla="*/ 141 w 1460"/>
                <a:gd name="T33" fmla="*/ 1227 h 386"/>
                <a:gd name="T34" fmla="*/ 82 w 1460"/>
                <a:gd name="T35" fmla="*/ 1247 h 386"/>
                <a:gd name="T36" fmla="*/ 10 w 1460"/>
                <a:gd name="T37" fmla="*/ 1276 h 386"/>
                <a:gd name="T38" fmla="*/ 0 w 1460"/>
                <a:gd name="T39" fmla="*/ 1283 h 386"/>
                <a:gd name="T40" fmla="*/ 88 w 1460"/>
                <a:gd name="T41" fmla="*/ 1523 h 386"/>
                <a:gd name="T42" fmla="*/ 211 w 1460"/>
                <a:gd name="T43" fmla="*/ 1473 h 386"/>
                <a:gd name="T44" fmla="*/ 319 w 1460"/>
                <a:gd name="T45" fmla="*/ 1447 h 386"/>
                <a:gd name="T46" fmla="*/ 472 w 1460"/>
                <a:gd name="T47" fmla="*/ 1438 h 386"/>
                <a:gd name="T48" fmla="*/ 730 w 1460"/>
                <a:gd name="T49" fmla="*/ 1437 h 386"/>
                <a:gd name="T50" fmla="*/ 1017 w 1460"/>
                <a:gd name="T51" fmla="*/ 1450 h 386"/>
                <a:gd name="T52" fmla="*/ 1217 w 1460"/>
                <a:gd name="T53" fmla="*/ 1480 h 386"/>
                <a:gd name="T54" fmla="*/ 1334 w 1460"/>
                <a:gd name="T55" fmla="*/ 1510 h 386"/>
                <a:gd name="T56" fmla="*/ 1372 w 1460"/>
                <a:gd name="T57" fmla="*/ 1523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0" h="386">
                  <a:moveTo>
                    <a:pt x="1372" y="385"/>
                  </a:moveTo>
                  <a:lnTo>
                    <a:pt x="1460" y="145"/>
                  </a:lnTo>
                  <a:lnTo>
                    <a:pt x="1451" y="138"/>
                  </a:lnTo>
                  <a:lnTo>
                    <a:pt x="1423" y="125"/>
                  </a:lnTo>
                  <a:lnTo>
                    <a:pt x="1319" y="89"/>
                  </a:lnTo>
                  <a:lnTo>
                    <a:pt x="1247" y="68"/>
                  </a:lnTo>
                  <a:lnTo>
                    <a:pt x="1162" y="48"/>
                  </a:lnTo>
                  <a:lnTo>
                    <a:pt x="1066" y="29"/>
                  </a:lnTo>
                  <a:lnTo>
                    <a:pt x="961" y="14"/>
                  </a:lnTo>
                  <a:lnTo>
                    <a:pt x="849" y="4"/>
                  </a:lnTo>
                  <a:lnTo>
                    <a:pt x="730" y="0"/>
                  </a:lnTo>
                  <a:lnTo>
                    <a:pt x="612" y="4"/>
                  </a:lnTo>
                  <a:lnTo>
                    <a:pt x="500" y="14"/>
                  </a:lnTo>
                  <a:lnTo>
                    <a:pt x="395" y="29"/>
                  </a:lnTo>
                  <a:lnTo>
                    <a:pt x="299" y="48"/>
                  </a:lnTo>
                  <a:lnTo>
                    <a:pt x="214" y="68"/>
                  </a:lnTo>
                  <a:lnTo>
                    <a:pt x="141" y="89"/>
                  </a:lnTo>
                  <a:lnTo>
                    <a:pt x="82" y="109"/>
                  </a:lnTo>
                  <a:lnTo>
                    <a:pt x="10" y="138"/>
                  </a:lnTo>
                  <a:lnTo>
                    <a:pt x="0" y="145"/>
                  </a:lnTo>
                  <a:lnTo>
                    <a:pt x="88" y="385"/>
                  </a:lnTo>
                  <a:lnTo>
                    <a:pt x="211" y="335"/>
                  </a:lnTo>
                  <a:lnTo>
                    <a:pt x="319" y="309"/>
                  </a:lnTo>
                  <a:lnTo>
                    <a:pt x="472" y="300"/>
                  </a:lnTo>
                  <a:lnTo>
                    <a:pt x="730" y="299"/>
                  </a:lnTo>
                  <a:lnTo>
                    <a:pt x="1017" y="312"/>
                  </a:lnTo>
                  <a:lnTo>
                    <a:pt x="1217" y="342"/>
                  </a:lnTo>
                  <a:lnTo>
                    <a:pt x="1334" y="372"/>
                  </a:lnTo>
                  <a:lnTo>
                    <a:pt x="1372" y="385"/>
                  </a:lnTo>
                </a:path>
              </a:pathLst>
            </a:custGeom>
            <a:noFill/>
            <a:ln w="1626">
              <a:solidFill>
                <a:srgbClr val="0203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90" name="Freeform 10">
              <a:extLst>
                <a:ext uri="{FF2B5EF4-FFF2-40B4-BE49-F238E27FC236}">
                  <a16:creationId xmlns:a16="http://schemas.microsoft.com/office/drawing/2014/main" id="{C1BB8D43-8634-4841-A83C-5DA7720E3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706" y="3505667"/>
              <a:ext cx="7893" cy="40536"/>
            </a:xfrm>
            <a:custGeom>
              <a:avLst/>
              <a:gdLst>
                <a:gd name="T0" fmla="*/ 0 w 89"/>
                <a:gd name="T1" fmla="*/ 1434 h 594"/>
                <a:gd name="T2" fmla="*/ 0 w 89"/>
                <a:gd name="T3" fmla="*/ 2028 h 594"/>
                <a:gd name="T4" fmla="*/ 88 w 89"/>
                <a:gd name="T5" fmla="*/ 2028 h 594"/>
                <a:gd name="T6" fmla="*/ 88 w 89"/>
                <a:gd name="T7" fmla="*/ 1675 h 594"/>
                <a:gd name="T8" fmla="*/ 0 w 89"/>
                <a:gd name="T9" fmla="*/ 1434 h 5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594">
                  <a:moveTo>
                    <a:pt x="0" y="0"/>
                  </a:moveTo>
                  <a:lnTo>
                    <a:pt x="0" y="594"/>
                  </a:lnTo>
                  <a:lnTo>
                    <a:pt x="88" y="594"/>
                  </a:lnTo>
                  <a:lnTo>
                    <a:pt x="88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91" name="Freeform 11">
              <a:extLst>
                <a:ext uri="{FF2B5EF4-FFF2-40B4-BE49-F238E27FC236}">
                  <a16:creationId xmlns:a16="http://schemas.microsoft.com/office/drawing/2014/main" id="{33BA6A48-3FC2-4A90-BE0A-ECDF97BD5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706" y="3505667"/>
              <a:ext cx="7893" cy="40536"/>
            </a:xfrm>
            <a:custGeom>
              <a:avLst/>
              <a:gdLst>
                <a:gd name="T0" fmla="*/ 0 w 89"/>
                <a:gd name="T1" fmla="*/ 1434 h 594"/>
                <a:gd name="T2" fmla="*/ 88 w 89"/>
                <a:gd name="T3" fmla="*/ 1675 h 594"/>
                <a:gd name="T4" fmla="*/ 88 w 89"/>
                <a:gd name="T5" fmla="*/ 2028 h 594"/>
                <a:gd name="T6" fmla="*/ 0 w 89"/>
                <a:gd name="T7" fmla="*/ 2028 h 594"/>
                <a:gd name="T8" fmla="*/ 0 w 89"/>
                <a:gd name="T9" fmla="*/ 1434 h 5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594">
                  <a:moveTo>
                    <a:pt x="0" y="0"/>
                  </a:moveTo>
                  <a:lnTo>
                    <a:pt x="88" y="241"/>
                  </a:lnTo>
                  <a:lnTo>
                    <a:pt x="88" y="594"/>
                  </a:lnTo>
                  <a:lnTo>
                    <a:pt x="0" y="5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26">
              <a:solidFill>
                <a:srgbClr val="0203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92" name="Line 12">
              <a:extLst>
                <a:ext uri="{FF2B5EF4-FFF2-40B4-BE49-F238E27FC236}">
                  <a16:creationId xmlns:a16="http://schemas.microsoft.com/office/drawing/2014/main" id="{A2A4F31B-C4F3-4F3E-ABD6-A3DB4554D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2608" y="3558009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93" name="Rectangle 13">
              <a:extLst>
                <a:ext uri="{FF2B5EF4-FFF2-40B4-BE49-F238E27FC236}">
                  <a16:creationId xmlns:a16="http://schemas.microsoft.com/office/drawing/2014/main" id="{8415EEE4-0B87-407E-8B00-FDA481366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8706" y="3558009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394" name="Line 14">
              <a:extLst>
                <a:ext uri="{FF2B5EF4-FFF2-40B4-BE49-F238E27FC236}">
                  <a16:creationId xmlns:a16="http://schemas.microsoft.com/office/drawing/2014/main" id="{1450CFF7-97F0-4170-A7BC-BC52051E0B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4280" y="3558009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95" name="Rectangle 15">
              <a:extLst>
                <a:ext uri="{FF2B5EF4-FFF2-40B4-BE49-F238E27FC236}">
                  <a16:creationId xmlns:a16="http://schemas.microsoft.com/office/drawing/2014/main" id="{942275CB-0698-4300-AADD-C016760E1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0378" y="3558009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396" name="Line 16">
              <a:extLst>
                <a:ext uri="{FF2B5EF4-FFF2-40B4-BE49-F238E27FC236}">
                  <a16:creationId xmlns:a16="http://schemas.microsoft.com/office/drawing/2014/main" id="{F9F69C5C-2C5C-4C14-B38F-0BEABE4F9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2608" y="3583736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97" name="Rectangle 17">
              <a:extLst>
                <a:ext uri="{FF2B5EF4-FFF2-40B4-BE49-F238E27FC236}">
                  <a16:creationId xmlns:a16="http://schemas.microsoft.com/office/drawing/2014/main" id="{450EB95F-0C27-437F-98DE-21929DA03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8706" y="3583668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398" name="Line 18">
              <a:extLst>
                <a:ext uri="{FF2B5EF4-FFF2-40B4-BE49-F238E27FC236}">
                  <a16:creationId xmlns:a16="http://schemas.microsoft.com/office/drawing/2014/main" id="{EA3FE88A-148B-4BCF-9A1D-74A5AD554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4280" y="3583736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99" name="Rectangle 19">
              <a:extLst>
                <a:ext uri="{FF2B5EF4-FFF2-40B4-BE49-F238E27FC236}">
                  <a16:creationId xmlns:a16="http://schemas.microsoft.com/office/drawing/2014/main" id="{628961BF-9433-46F0-972D-31FA9CEE7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0378" y="3583668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00" name="Line 20">
              <a:extLst>
                <a:ext uri="{FF2B5EF4-FFF2-40B4-BE49-F238E27FC236}">
                  <a16:creationId xmlns:a16="http://schemas.microsoft.com/office/drawing/2014/main" id="{993F8DDB-48A9-4842-8107-CB4D5F2801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2608" y="3609395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01" name="Rectangle 21">
              <a:extLst>
                <a:ext uri="{FF2B5EF4-FFF2-40B4-BE49-F238E27FC236}">
                  <a16:creationId xmlns:a16="http://schemas.microsoft.com/office/drawing/2014/main" id="{999E746F-F9B8-4281-A0E7-2FE403250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8706" y="3609395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02" name="Line 22">
              <a:extLst>
                <a:ext uri="{FF2B5EF4-FFF2-40B4-BE49-F238E27FC236}">
                  <a16:creationId xmlns:a16="http://schemas.microsoft.com/office/drawing/2014/main" id="{9CB2F5A3-42F7-44D0-B1F6-09ED097CD0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4280" y="3609395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03" name="Rectangle 23">
              <a:extLst>
                <a:ext uri="{FF2B5EF4-FFF2-40B4-BE49-F238E27FC236}">
                  <a16:creationId xmlns:a16="http://schemas.microsoft.com/office/drawing/2014/main" id="{0854B2D1-CDDB-4D4D-913B-EC9D52F00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0378" y="3609395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04" name="Line 24">
              <a:extLst>
                <a:ext uri="{FF2B5EF4-FFF2-40B4-BE49-F238E27FC236}">
                  <a16:creationId xmlns:a16="http://schemas.microsoft.com/office/drawing/2014/main" id="{7DCF67D0-B94E-491C-8947-8C9B96A2C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2608" y="3635122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05" name="Rectangle 25">
              <a:extLst>
                <a:ext uri="{FF2B5EF4-FFF2-40B4-BE49-F238E27FC236}">
                  <a16:creationId xmlns:a16="http://schemas.microsoft.com/office/drawing/2014/main" id="{525F4C96-2164-430C-A58C-9C0FBF5A6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8706" y="3635054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06" name="Line 26">
              <a:extLst>
                <a:ext uri="{FF2B5EF4-FFF2-40B4-BE49-F238E27FC236}">
                  <a16:creationId xmlns:a16="http://schemas.microsoft.com/office/drawing/2014/main" id="{7FBC3383-D280-402F-8F6A-4362E726A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4280" y="3635122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07" name="Rectangle 27">
              <a:extLst>
                <a:ext uri="{FF2B5EF4-FFF2-40B4-BE49-F238E27FC236}">
                  <a16:creationId xmlns:a16="http://schemas.microsoft.com/office/drawing/2014/main" id="{764F10F0-2CCD-46C0-829F-D84E80F5E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0378" y="3635054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08" name="Line 28">
              <a:extLst>
                <a:ext uri="{FF2B5EF4-FFF2-40B4-BE49-F238E27FC236}">
                  <a16:creationId xmlns:a16="http://schemas.microsoft.com/office/drawing/2014/main" id="{A03ADF4E-C58E-4DAE-A1EA-BBAF5BB70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2608" y="3660782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09" name="Rectangle 29">
              <a:extLst>
                <a:ext uri="{FF2B5EF4-FFF2-40B4-BE49-F238E27FC236}">
                  <a16:creationId xmlns:a16="http://schemas.microsoft.com/office/drawing/2014/main" id="{62A0E76A-986C-49B4-B7F9-0B9985CBB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8706" y="3660782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10" name="Line 30">
              <a:extLst>
                <a:ext uri="{FF2B5EF4-FFF2-40B4-BE49-F238E27FC236}">
                  <a16:creationId xmlns:a16="http://schemas.microsoft.com/office/drawing/2014/main" id="{B47B3C20-2404-425D-8719-C1BE7E725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4280" y="3660782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11" name="Rectangle 31">
              <a:extLst>
                <a:ext uri="{FF2B5EF4-FFF2-40B4-BE49-F238E27FC236}">
                  <a16:creationId xmlns:a16="http://schemas.microsoft.com/office/drawing/2014/main" id="{2D246F2E-92DC-4089-8308-F22E2D58F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0378" y="3660782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12" name="Line 32">
              <a:extLst>
                <a:ext uri="{FF2B5EF4-FFF2-40B4-BE49-F238E27FC236}">
                  <a16:creationId xmlns:a16="http://schemas.microsoft.com/office/drawing/2014/main" id="{60BA7C6A-5DFA-40EE-B968-6AEDC5D50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2608" y="3686509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13" name="Rectangle 33">
              <a:extLst>
                <a:ext uri="{FF2B5EF4-FFF2-40B4-BE49-F238E27FC236}">
                  <a16:creationId xmlns:a16="http://schemas.microsoft.com/office/drawing/2014/main" id="{036A8157-F6FB-458A-8DAA-7E061C751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8706" y="3686509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14" name="Line 34">
              <a:extLst>
                <a:ext uri="{FF2B5EF4-FFF2-40B4-BE49-F238E27FC236}">
                  <a16:creationId xmlns:a16="http://schemas.microsoft.com/office/drawing/2014/main" id="{93F7F807-7F17-48F5-8021-F11EDAACB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4280" y="3686509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15" name="Rectangle 35">
              <a:extLst>
                <a:ext uri="{FF2B5EF4-FFF2-40B4-BE49-F238E27FC236}">
                  <a16:creationId xmlns:a16="http://schemas.microsoft.com/office/drawing/2014/main" id="{C94A2CF9-19F3-4828-AB69-41E085F9A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0378" y="3686509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16" name="Line 36">
              <a:extLst>
                <a:ext uri="{FF2B5EF4-FFF2-40B4-BE49-F238E27FC236}">
                  <a16:creationId xmlns:a16="http://schemas.microsoft.com/office/drawing/2014/main" id="{B4E2C2DF-475E-44C9-B151-2D6354A55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2608" y="3712168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17" name="Rectangle 37">
              <a:extLst>
                <a:ext uri="{FF2B5EF4-FFF2-40B4-BE49-F238E27FC236}">
                  <a16:creationId xmlns:a16="http://schemas.microsoft.com/office/drawing/2014/main" id="{04092E69-E98E-486B-A3A5-C56F49FE3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8706" y="3712168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18" name="Line 38">
              <a:extLst>
                <a:ext uri="{FF2B5EF4-FFF2-40B4-BE49-F238E27FC236}">
                  <a16:creationId xmlns:a16="http://schemas.microsoft.com/office/drawing/2014/main" id="{312153BE-E1F8-48D4-A58A-2AAB8BBF8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4280" y="3712168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19" name="Rectangle 39">
              <a:extLst>
                <a:ext uri="{FF2B5EF4-FFF2-40B4-BE49-F238E27FC236}">
                  <a16:creationId xmlns:a16="http://schemas.microsoft.com/office/drawing/2014/main" id="{9008E57B-5456-452B-AC9B-50435DD76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0378" y="3712168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20" name="Rectangle 40">
              <a:extLst>
                <a:ext uri="{FF2B5EF4-FFF2-40B4-BE49-F238E27FC236}">
                  <a16:creationId xmlns:a16="http://schemas.microsoft.com/office/drawing/2014/main" id="{4DB20A86-199B-48DE-937C-F8BC9B9FD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8706" y="3737895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21" name="Rectangle 41">
              <a:extLst>
                <a:ext uri="{FF2B5EF4-FFF2-40B4-BE49-F238E27FC236}">
                  <a16:creationId xmlns:a16="http://schemas.microsoft.com/office/drawing/2014/main" id="{CEFA4031-5825-484B-A6AA-43B2AB875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0378" y="3737895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22" name="Rectangle 42">
              <a:extLst>
                <a:ext uri="{FF2B5EF4-FFF2-40B4-BE49-F238E27FC236}">
                  <a16:creationId xmlns:a16="http://schemas.microsoft.com/office/drawing/2014/main" id="{DBE88BCC-D462-48F6-B4F8-AF2757510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8706" y="3737895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23" name="Rectangle 43">
              <a:extLst>
                <a:ext uri="{FF2B5EF4-FFF2-40B4-BE49-F238E27FC236}">
                  <a16:creationId xmlns:a16="http://schemas.microsoft.com/office/drawing/2014/main" id="{1BAD2477-E2AF-45AF-ADFD-F3465CED0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0378" y="3737895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24" name="Line 44">
              <a:extLst>
                <a:ext uri="{FF2B5EF4-FFF2-40B4-BE49-F238E27FC236}">
                  <a16:creationId xmlns:a16="http://schemas.microsoft.com/office/drawing/2014/main" id="{82C2523F-5658-4E2C-8BC1-411802D9C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2608" y="3737895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25" name="Rectangle 45">
              <a:extLst>
                <a:ext uri="{FF2B5EF4-FFF2-40B4-BE49-F238E27FC236}">
                  <a16:creationId xmlns:a16="http://schemas.microsoft.com/office/drawing/2014/main" id="{4747646B-F5C6-4625-8451-4DD78297A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8706" y="3737895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26" name="Line 46">
              <a:extLst>
                <a:ext uri="{FF2B5EF4-FFF2-40B4-BE49-F238E27FC236}">
                  <a16:creationId xmlns:a16="http://schemas.microsoft.com/office/drawing/2014/main" id="{F6BC0103-4D00-4DBD-8ED3-948D800A63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4280" y="3737895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27" name="Rectangle 47">
              <a:extLst>
                <a:ext uri="{FF2B5EF4-FFF2-40B4-BE49-F238E27FC236}">
                  <a16:creationId xmlns:a16="http://schemas.microsoft.com/office/drawing/2014/main" id="{FDFADD3C-EC92-4466-8A36-5666DA67A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0378" y="3737895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28" name="Line 48">
              <a:extLst>
                <a:ext uri="{FF2B5EF4-FFF2-40B4-BE49-F238E27FC236}">
                  <a16:creationId xmlns:a16="http://schemas.microsoft.com/office/drawing/2014/main" id="{B40DAD41-2AC4-4DF6-9FFC-4D41CAD69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2608" y="3763623"/>
              <a:ext cx="0" cy="16992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29" name="Rectangle 49">
              <a:extLst>
                <a:ext uri="{FF2B5EF4-FFF2-40B4-BE49-F238E27FC236}">
                  <a16:creationId xmlns:a16="http://schemas.microsoft.com/office/drawing/2014/main" id="{B6148AA7-295C-4B7F-B3E0-C90653B40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8706" y="3763554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30" name="Line 50">
              <a:extLst>
                <a:ext uri="{FF2B5EF4-FFF2-40B4-BE49-F238E27FC236}">
                  <a16:creationId xmlns:a16="http://schemas.microsoft.com/office/drawing/2014/main" id="{B1CD6285-DCEF-4683-A48C-080927CC9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4280" y="3763623"/>
              <a:ext cx="0" cy="16992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31" name="Rectangle 51">
              <a:extLst>
                <a:ext uri="{FF2B5EF4-FFF2-40B4-BE49-F238E27FC236}">
                  <a16:creationId xmlns:a16="http://schemas.microsoft.com/office/drawing/2014/main" id="{4022EEC1-E28C-49CD-8D1B-C6678FA73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0378" y="3763554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32" name="Line 52">
              <a:extLst>
                <a:ext uri="{FF2B5EF4-FFF2-40B4-BE49-F238E27FC236}">
                  <a16:creationId xmlns:a16="http://schemas.microsoft.com/office/drawing/2014/main" id="{B511B1BB-41E8-4789-A7A4-00A76A9B9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2608" y="3789282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33" name="Rectangle 53">
              <a:extLst>
                <a:ext uri="{FF2B5EF4-FFF2-40B4-BE49-F238E27FC236}">
                  <a16:creationId xmlns:a16="http://schemas.microsoft.com/office/drawing/2014/main" id="{D20B1F64-B2AD-4DFC-8B73-D908167F8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8706" y="3789282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34" name="Line 54">
              <a:extLst>
                <a:ext uri="{FF2B5EF4-FFF2-40B4-BE49-F238E27FC236}">
                  <a16:creationId xmlns:a16="http://schemas.microsoft.com/office/drawing/2014/main" id="{823B38DB-7CC5-4BEE-A79D-7CC7DA8B91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4280" y="3789282"/>
              <a:ext cx="0" cy="17061"/>
            </a:xfrm>
            <a:prstGeom prst="line">
              <a:avLst/>
            </a:prstGeom>
            <a:noFill/>
            <a:ln w="55893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35" name="Rectangle 55">
              <a:extLst>
                <a:ext uri="{FF2B5EF4-FFF2-40B4-BE49-F238E27FC236}">
                  <a16:creationId xmlns:a16="http://schemas.microsoft.com/office/drawing/2014/main" id="{BEA1B874-3F86-420C-935C-59484EBF0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0378" y="3789282"/>
              <a:ext cx="7893" cy="17061"/>
            </a:xfrm>
            <a:prstGeom prst="rect">
              <a:avLst/>
            </a:prstGeom>
            <a:noFill/>
            <a:ln w="1626">
              <a:solidFill>
                <a:srgbClr val="02030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36" name="Line 56">
              <a:extLst>
                <a:ext uri="{FF2B5EF4-FFF2-40B4-BE49-F238E27FC236}">
                  <a16:creationId xmlns:a16="http://schemas.microsoft.com/office/drawing/2014/main" id="{04A1BFA4-2DF6-4975-B41E-1FC4044E8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1818" y="3522113"/>
              <a:ext cx="0" cy="24090"/>
            </a:xfrm>
            <a:prstGeom prst="line">
              <a:avLst/>
            </a:prstGeom>
            <a:noFill/>
            <a:ln w="51714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37" name="Freeform 57">
              <a:extLst>
                <a:ext uri="{FF2B5EF4-FFF2-40B4-BE49-F238E27FC236}">
                  <a16:creationId xmlns:a16="http://schemas.microsoft.com/office/drawing/2014/main" id="{75E238E2-9230-472E-843B-1B74362A2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182" y="3522045"/>
              <a:ext cx="7272" cy="24158"/>
            </a:xfrm>
            <a:custGeom>
              <a:avLst/>
              <a:gdLst>
                <a:gd name="T0" fmla="*/ 80 w 82"/>
                <a:gd name="T1" fmla="*/ 1675 h 354"/>
                <a:gd name="T2" fmla="*/ 0 w 82"/>
                <a:gd name="T3" fmla="*/ 1675 h 354"/>
                <a:gd name="T4" fmla="*/ 0 w 82"/>
                <a:gd name="T5" fmla="*/ 2028 h 354"/>
                <a:gd name="T6" fmla="*/ 82 w 82"/>
                <a:gd name="T7" fmla="*/ 2028 h 354"/>
                <a:gd name="T8" fmla="*/ 80 w 82"/>
                <a:gd name="T9" fmla="*/ 1675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354">
                  <a:moveTo>
                    <a:pt x="80" y="0"/>
                  </a:moveTo>
                  <a:lnTo>
                    <a:pt x="0" y="0"/>
                  </a:lnTo>
                  <a:lnTo>
                    <a:pt x="0" y="353"/>
                  </a:lnTo>
                  <a:lnTo>
                    <a:pt x="82" y="353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1626">
              <a:solidFill>
                <a:srgbClr val="0203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38" name="Line 58">
              <a:extLst>
                <a:ext uri="{FF2B5EF4-FFF2-40B4-BE49-F238E27FC236}">
                  <a16:creationId xmlns:a16="http://schemas.microsoft.com/office/drawing/2014/main" id="{BCA7DEC8-6171-4A5F-B781-4753E74326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39854" y="3820878"/>
              <a:ext cx="47268" cy="0"/>
            </a:xfrm>
            <a:prstGeom prst="line">
              <a:avLst/>
            </a:prstGeom>
            <a:noFill/>
            <a:ln w="51714">
              <a:solidFill>
                <a:srgbClr val="F1F1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39" name="Freeform 59">
              <a:extLst>
                <a:ext uri="{FF2B5EF4-FFF2-40B4-BE49-F238E27FC236}">
                  <a16:creationId xmlns:a16="http://schemas.microsoft.com/office/drawing/2014/main" id="{5DDA07B2-1CAD-4AAB-B2E6-9E2B7E004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766" y="3818080"/>
              <a:ext cx="47356" cy="5596"/>
            </a:xfrm>
            <a:custGeom>
              <a:avLst/>
              <a:gdLst>
                <a:gd name="T0" fmla="*/ 533 w 534"/>
                <a:gd name="T1" fmla="*/ 6093 h 82"/>
                <a:gd name="T2" fmla="*/ 533 w 534"/>
                <a:gd name="T3" fmla="*/ 6013 h 82"/>
                <a:gd name="T4" fmla="*/ 0 w 534"/>
                <a:gd name="T5" fmla="*/ 6013 h 82"/>
                <a:gd name="T6" fmla="*/ 0 w 534"/>
                <a:gd name="T7" fmla="*/ 6094 h 82"/>
                <a:gd name="T8" fmla="*/ 533 w 534"/>
                <a:gd name="T9" fmla="*/ 6093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4" h="82">
                  <a:moveTo>
                    <a:pt x="533" y="80"/>
                  </a:moveTo>
                  <a:lnTo>
                    <a:pt x="533" y="0"/>
                  </a:lnTo>
                  <a:lnTo>
                    <a:pt x="0" y="0"/>
                  </a:lnTo>
                  <a:lnTo>
                    <a:pt x="0" y="81"/>
                  </a:lnTo>
                  <a:lnTo>
                    <a:pt x="533" y="80"/>
                  </a:lnTo>
                  <a:close/>
                </a:path>
              </a:pathLst>
            </a:custGeom>
            <a:noFill/>
            <a:ln w="1626">
              <a:solidFill>
                <a:srgbClr val="0203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14440" name="Picture 60">
              <a:extLst>
                <a:ext uri="{FF2B5EF4-FFF2-40B4-BE49-F238E27FC236}">
                  <a16:creationId xmlns:a16="http://schemas.microsoft.com/office/drawing/2014/main" id="{EE339219-D9F4-4BBC-BADB-7789AA0D2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275" y="3505462"/>
              <a:ext cx="15697" cy="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441" name="Picture 61">
              <a:extLst>
                <a:ext uri="{FF2B5EF4-FFF2-40B4-BE49-F238E27FC236}">
                  <a16:creationId xmlns:a16="http://schemas.microsoft.com/office/drawing/2014/main" id="{CDD90E4B-C09E-4DA1-A9AC-B7FB38BD48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916" y="3505462"/>
              <a:ext cx="15697" cy="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442" name="Freeform 62">
              <a:extLst>
                <a:ext uri="{FF2B5EF4-FFF2-40B4-BE49-F238E27FC236}">
                  <a16:creationId xmlns:a16="http://schemas.microsoft.com/office/drawing/2014/main" id="{CFD247CD-5B8A-4C65-B0D1-309654D2F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449" y="3424868"/>
              <a:ext cx="16318" cy="66673"/>
            </a:xfrm>
            <a:custGeom>
              <a:avLst/>
              <a:gdLst>
                <a:gd name="T0" fmla="*/ 0 w 184"/>
                <a:gd name="T1" fmla="*/ 250 h 977"/>
                <a:gd name="T2" fmla="*/ 0 w 184"/>
                <a:gd name="T3" fmla="*/ 343 h 977"/>
                <a:gd name="T4" fmla="*/ 184 w 184"/>
                <a:gd name="T5" fmla="*/ 1227 h 9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4" h="977">
                  <a:moveTo>
                    <a:pt x="0" y="0"/>
                  </a:moveTo>
                  <a:lnTo>
                    <a:pt x="0" y="93"/>
                  </a:lnTo>
                  <a:lnTo>
                    <a:pt x="184" y="977"/>
                  </a:lnTo>
                </a:path>
              </a:pathLst>
            </a:custGeom>
            <a:noFill/>
            <a:ln w="1600">
              <a:solidFill>
                <a:srgbClr val="0203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43" name="Freeform 63">
              <a:extLst>
                <a:ext uri="{FF2B5EF4-FFF2-40B4-BE49-F238E27FC236}">
                  <a16:creationId xmlns:a16="http://schemas.microsoft.com/office/drawing/2014/main" id="{CA54D9E8-1BC7-4B60-BD22-4B937EA7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210" y="3424868"/>
              <a:ext cx="16318" cy="66673"/>
            </a:xfrm>
            <a:custGeom>
              <a:avLst/>
              <a:gdLst>
                <a:gd name="T0" fmla="*/ 184 w 184"/>
                <a:gd name="T1" fmla="*/ 250 h 977"/>
                <a:gd name="T2" fmla="*/ 184 w 184"/>
                <a:gd name="T3" fmla="*/ 343 h 977"/>
                <a:gd name="T4" fmla="*/ 0 w 184"/>
                <a:gd name="T5" fmla="*/ 1227 h 9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4" h="977">
                  <a:moveTo>
                    <a:pt x="184" y="0"/>
                  </a:moveTo>
                  <a:lnTo>
                    <a:pt x="184" y="93"/>
                  </a:lnTo>
                  <a:lnTo>
                    <a:pt x="0" y="977"/>
                  </a:lnTo>
                </a:path>
              </a:pathLst>
            </a:custGeom>
            <a:noFill/>
            <a:ln w="1600">
              <a:solidFill>
                <a:srgbClr val="0203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44" name="Line 64">
              <a:extLst>
                <a:ext uri="{FF2B5EF4-FFF2-40B4-BE49-F238E27FC236}">
                  <a16:creationId xmlns:a16="http://schemas.microsoft.com/office/drawing/2014/main" id="{F4CED1E8-BC8A-4FDB-A49D-F72AB09BF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3533" y="3425073"/>
              <a:ext cx="0" cy="60394"/>
            </a:xfrm>
            <a:prstGeom prst="line">
              <a:avLst/>
            </a:prstGeom>
            <a:noFill/>
            <a:ln w="1600">
              <a:solidFill>
                <a:srgbClr val="0203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45" name="AutoShape 65">
              <a:extLst>
                <a:ext uri="{FF2B5EF4-FFF2-40B4-BE49-F238E27FC236}">
                  <a16:creationId xmlns:a16="http://schemas.microsoft.com/office/drawing/2014/main" id="{1031C3AB-DD59-4110-B2C1-4EAFAB4A5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111" y="3748882"/>
              <a:ext cx="38666" cy="17265"/>
            </a:xfrm>
            <a:custGeom>
              <a:avLst/>
              <a:gdLst>
                <a:gd name="T0" fmla="*/ 427 w 436"/>
                <a:gd name="T1" fmla="*/ 5076 h 253"/>
                <a:gd name="T2" fmla="*/ 317 w 436"/>
                <a:gd name="T3" fmla="*/ 5076 h 253"/>
                <a:gd name="T4" fmla="*/ 336 w 436"/>
                <a:gd name="T5" fmla="*/ 5078 h 253"/>
                <a:gd name="T6" fmla="*/ 350 w 436"/>
                <a:gd name="T7" fmla="*/ 5087 h 253"/>
                <a:gd name="T8" fmla="*/ 359 w 436"/>
                <a:gd name="T9" fmla="*/ 5102 h 253"/>
                <a:gd name="T10" fmla="*/ 362 w 436"/>
                <a:gd name="T11" fmla="*/ 5123 h 253"/>
                <a:gd name="T12" fmla="*/ 359 w 436"/>
                <a:gd name="T13" fmla="*/ 5142 h 253"/>
                <a:gd name="T14" fmla="*/ 350 w 436"/>
                <a:gd name="T15" fmla="*/ 5161 h 253"/>
                <a:gd name="T16" fmla="*/ 335 w 436"/>
                <a:gd name="T17" fmla="*/ 5181 h 253"/>
                <a:gd name="T18" fmla="*/ 314 w 436"/>
                <a:gd name="T19" fmla="*/ 5200 h 253"/>
                <a:gd name="T20" fmla="*/ 369 w 436"/>
                <a:gd name="T21" fmla="*/ 5252 h 253"/>
                <a:gd name="T22" fmla="*/ 395 w 436"/>
                <a:gd name="T23" fmla="*/ 5228 h 253"/>
                <a:gd name="T24" fmla="*/ 416 w 436"/>
                <a:gd name="T25" fmla="*/ 5199 h 253"/>
                <a:gd name="T26" fmla="*/ 430 w 436"/>
                <a:gd name="T27" fmla="*/ 5165 h 253"/>
                <a:gd name="T28" fmla="*/ 435 w 436"/>
                <a:gd name="T29" fmla="*/ 5126 h 253"/>
                <a:gd name="T30" fmla="*/ 427 w 436"/>
                <a:gd name="T31" fmla="*/ 5076 h 253"/>
                <a:gd name="T32" fmla="*/ 60 w 436"/>
                <a:gd name="T33" fmla="*/ 5007 h 253"/>
                <a:gd name="T34" fmla="*/ 34 w 436"/>
                <a:gd name="T35" fmla="*/ 5031 h 253"/>
                <a:gd name="T36" fmla="*/ 15 w 436"/>
                <a:gd name="T37" fmla="*/ 5057 h 253"/>
                <a:gd name="T38" fmla="*/ 4 w 436"/>
                <a:gd name="T39" fmla="*/ 5087 h 253"/>
                <a:gd name="T40" fmla="*/ 0 w 436"/>
                <a:gd name="T41" fmla="*/ 5123 h 253"/>
                <a:gd name="T42" fmla="*/ 9 w 436"/>
                <a:gd name="T43" fmla="*/ 5171 h 253"/>
                <a:gd name="T44" fmla="*/ 33 w 436"/>
                <a:gd name="T45" fmla="*/ 5208 h 253"/>
                <a:gd name="T46" fmla="*/ 69 w 436"/>
                <a:gd name="T47" fmla="*/ 5232 h 253"/>
                <a:gd name="T48" fmla="*/ 113 w 436"/>
                <a:gd name="T49" fmla="*/ 5241 h 253"/>
                <a:gd name="T50" fmla="*/ 159 w 436"/>
                <a:gd name="T51" fmla="*/ 5234 h 253"/>
                <a:gd name="T52" fmla="*/ 195 w 436"/>
                <a:gd name="T53" fmla="*/ 5214 h 253"/>
                <a:gd name="T54" fmla="*/ 223 w 436"/>
                <a:gd name="T55" fmla="*/ 5182 h 253"/>
                <a:gd name="T56" fmla="*/ 234 w 436"/>
                <a:gd name="T57" fmla="*/ 5164 h 253"/>
                <a:gd name="T58" fmla="*/ 110 w 436"/>
                <a:gd name="T59" fmla="*/ 5164 h 253"/>
                <a:gd name="T60" fmla="*/ 95 w 436"/>
                <a:gd name="T61" fmla="*/ 5161 h 253"/>
                <a:gd name="T62" fmla="*/ 83 w 436"/>
                <a:gd name="T63" fmla="*/ 5153 h 253"/>
                <a:gd name="T64" fmla="*/ 76 w 436"/>
                <a:gd name="T65" fmla="*/ 5141 h 253"/>
                <a:gd name="T66" fmla="*/ 73 w 436"/>
                <a:gd name="T67" fmla="*/ 5126 h 253"/>
                <a:gd name="T68" fmla="*/ 73 w 436"/>
                <a:gd name="T69" fmla="*/ 5123 h 253"/>
                <a:gd name="T70" fmla="*/ 75 w 436"/>
                <a:gd name="T71" fmla="*/ 5105 h 253"/>
                <a:gd name="T72" fmla="*/ 81 w 436"/>
                <a:gd name="T73" fmla="*/ 5089 h 253"/>
                <a:gd name="T74" fmla="*/ 93 w 436"/>
                <a:gd name="T75" fmla="*/ 5074 h 253"/>
                <a:gd name="T76" fmla="*/ 110 w 436"/>
                <a:gd name="T77" fmla="*/ 5057 h 253"/>
                <a:gd name="T78" fmla="*/ 60 w 436"/>
                <a:gd name="T79" fmla="*/ 5007 h 253"/>
                <a:gd name="T80" fmla="*/ 315 w 436"/>
                <a:gd name="T81" fmla="*/ 4999 h 253"/>
                <a:gd name="T82" fmla="*/ 268 w 436"/>
                <a:gd name="T83" fmla="*/ 5005 h 253"/>
                <a:gd name="T84" fmla="*/ 233 w 436"/>
                <a:gd name="T85" fmla="*/ 5024 h 253"/>
                <a:gd name="T86" fmla="*/ 204 w 436"/>
                <a:gd name="T87" fmla="*/ 5057 h 253"/>
                <a:gd name="T88" fmla="*/ 184 w 436"/>
                <a:gd name="T89" fmla="*/ 5089 h 253"/>
                <a:gd name="T90" fmla="*/ 158 w 436"/>
                <a:gd name="T91" fmla="*/ 5133 h 253"/>
                <a:gd name="T92" fmla="*/ 143 w 436"/>
                <a:gd name="T93" fmla="*/ 5151 h 253"/>
                <a:gd name="T94" fmla="*/ 127 w 436"/>
                <a:gd name="T95" fmla="*/ 5161 h 253"/>
                <a:gd name="T96" fmla="*/ 110 w 436"/>
                <a:gd name="T97" fmla="*/ 5164 h 253"/>
                <a:gd name="T98" fmla="*/ 234 w 436"/>
                <a:gd name="T99" fmla="*/ 5164 h 253"/>
                <a:gd name="T100" fmla="*/ 248 w 436"/>
                <a:gd name="T101" fmla="*/ 5140 h 253"/>
                <a:gd name="T102" fmla="*/ 266 w 436"/>
                <a:gd name="T103" fmla="*/ 5109 h 253"/>
                <a:gd name="T104" fmla="*/ 283 w 436"/>
                <a:gd name="T105" fmla="*/ 5089 h 253"/>
                <a:gd name="T106" fmla="*/ 299 w 436"/>
                <a:gd name="T107" fmla="*/ 5079 h 253"/>
                <a:gd name="T108" fmla="*/ 317 w 436"/>
                <a:gd name="T109" fmla="*/ 5076 h 253"/>
                <a:gd name="T110" fmla="*/ 427 w 436"/>
                <a:gd name="T111" fmla="*/ 5076 h 253"/>
                <a:gd name="T112" fmla="*/ 426 w 436"/>
                <a:gd name="T113" fmla="*/ 5073 h 253"/>
                <a:gd name="T114" fmla="*/ 401 w 436"/>
                <a:gd name="T115" fmla="*/ 5033 h 253"/>
                <a:gd name="T116" fmla="*/ 363 w 436"/>
                <a:gd name="T117" fmla="*/ 5008 h 253"/>
                <a:gd name="T118" fmla="*/ 315 w 436"/>
                <a:gd name="T119" fmla="*/ 4999 h 2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6" h="253">
                  <a:moveTo>
                    <a:pt x="427" y="77"/>
                  </a:moveTo>
                  <a:lnTo>
                    <a:pt x="317" y="77"/>
                  </a:lnTo>
                  <a:lnTo>
                    <a:pt x="336" y="79"/>
                  </a:lnTo>
                  <a:lnTo>
                    <a:pt x="350" y="88"/>
                  </a:lnTo>
                  <a:lnTo>
                    <a:pt x="359" y="103"/>
                  </a:lnTo>
                  <a:lnTo>
                    <a:pt x="362" y="124"/>
                  </a:lnTo>
                  <a:lnTo>
                    <a:pt x="359" y="143"/>
                  </a:lnTo>
                  <a:lnTo>
                    <a:pt x="350" y="162"/>
                  </a:lnTo>
                  <a:lnTo>
                    <a:pt x="335" y="182"/>
                  </a:lnTo>
                  <a:lnTo>
                    <a:pt x="314" y="201"/>
                  </a:lnTo>
                  <a:lnTo>
                    <a:pt x="369" y="253"/>
                  </a:lnTo>
                  <a:lnTo>
                    <a:pt x="395" y="229"/>
                  </a:lnTo>
                  <a:lnTo>
                    <a:pt x="416" y="200"/>
                  </a:lnTo>
                  <a:lnTo>
                    <a:pt x="430" y="166"/>
                  </a:lnTo>
                  <a:lnTo>
                    <a:pt x="435" y="127"/>
                  </a:lnTo>
                  <a:lnTo>
                    <a:pt x="427" y="77"/>
                  </a:lnTo>
                  <a:close/>
                  <a:moveTo>
                    <a:pt x="60" y="8"/>
                  </a:moveTo>
                  <a:lnTo>
                    <a:pt x="34" y="32"/>
                  </a:lnTo>
                  <a:lnTo>
                    <a:pt x="15" y="58"/>
                  </a:lnTo>
                  <a:lnTo>
                    <a:pt x="4" y="88"/>
                  </a:lnTo>
                  <a:lnTo>
                    <a:pt x="0" y="124"/>
                  </a:lnTo>
                  <a:lnTo>
                    <a:pt x="9" y="172"/>
                  </a:lnTo>
                  <a:lnTo>
                    <a:pt x="33" y="209"/>
                  </a:lnTo>
                  <a:lnTo>
                    <a:pt x="69" y="233"/>
                  </a:lnTo>
                  <a:lnTo>
                    <a:pt x="113" y="242"/>
                  </a:lnTo>
                  <a:lnTo>
                    <a:pt x="159" y="235"/>
                  </a:lnTo>
                  <a:lnTo>
                    <a:pt x="195" y="215"/>
                  </a:lnTo>
                  <a:lnTo>
                    <a:pt x="223" y="183"/>
                  </a:lnTo>
                  <a:lnTo>
                    <a:pt x="234" y="165"/>
                  </a:lnTo>
                  <a:lnTo>
                    <a:pt x="110" y="165"/>
                  </a:lnTo>
                  <a:lnTo>
                    <a:pt x="95" y="162"/>
                  </a:lnTo>
                  <a:lnTo>
                    <a:pt x="83" y="154"/>
                  </a:lnTo>
                  <a:lnTo>
                    <a:pt x="76" y="142"/>
                  </a:lnTo>
                  <a:lnTo>
                    <a:pt x="73" y="127"/>
                  </a:lnTo>
                  <a:lnTo>
                    <a:pt x="73" y="124"/>
                  </a:lnTo>
                  <a:lnTo>
                    <a:pt x="75" y="106"/>
                  </a:lnTo>
                  <a:lnTo>
                    <a:pt x="81" y="90"/>
                  </a:lnTo>
                  <a:lnTo>
                    <a:pt x="93" y="75"/>
                  </a:lnTo>
                  <a:lnTo>
                    <a:pt x="110" y="58"/>
                  </a:lnTo>
                  <a:lnTo>
                    <a:pt x="60" y="8"/>
                  </a:lnTo>
                  <a:close/>
                  <a:moveTo>
                    <a:pt x="315" y="0"/>
                  </a:moveTo>
                  <a:lnTo>
                    <a:pt x="268" y="6"/>
                  </a:lnTo>
                  <a:lnTo>
                    <a:pt x="233" y="25"/>
                  </a:lnTo>
                  <a:lnTo>
                    <a:pt x="204" y="58"/>
                  </a:lnTo>
                  <a:lnTo>
                    <a:pt x="184" y="90"/>
                  </a:lnTo>
                  <a:lnTo>
                    <a:pt x="158" y="134"/>
                  </a:lnTo>
                  <a:lnTo>
                    <a:pt x="143" y="152"/>
                  </a:lnTo>
                  <a:lnTo>
                    <a:pt x="127" y="162"/>
                  </a:lnTo>
                  <a:lnTo>
                    <a:pt x="110" y="165"/>
                  </a:lnTo>
                  <a:lnTo>
                    <a:pt x="234" y="165"/>
                  </a:lnTo>
                  <a:lnTo>
                    <a:pt x="248" y="141"/>
                  </a:lnTo>
                  <a:lnTo>
                    <a:pt x="266" y="110"/>
                  </a:lnTo>
                  <a:lnTo>
                    <a:pt x="283" y="90"/>
                  </a:lnTo>
                  <a:lnTo>
                    <a:pt x="299" y="80"/>
                  </a:lnTo>
                  <a:lnTo>
                    <a:pt x="317" y="77"/>
                  </a:lnTo>
                  <a:lnTo>
                    <a:pt x="427" y="77"/>
                  </a:lnTo>
                  <a:lnTo>
                    <a:pt x="426" y="74"/>
                  </a:lnTo>
                  <a:lnTo>
                    <a:pt x="401" y="34"/>
                  </a:lnTo>
                  <a:lnTo>
                    <a:pt x="363" y="9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46" name="AutoShape 66">
              <a:extLst>
                <a:ext uri="{FF2B5EF4-FFF2-40B4-BE49-F238E27FC236}">
                  <a16:creationId xmlns:a16="http://schemas.microsoft.com/office/drawing/2014/main" id="{0894CFF0-EC20-4B7A-B795-48747AF7A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111" y="3728614"/>
              <a:ext cx="38666" cy="17675"/>
            </a:xfrm>
            <a:custGeom>
              <a:avLst/>
              <a:gdLst>
                <a:gd name="T0" fmla="*/ 107 w 436"/>
                <a:gd name="T1" fmla="*/ 4702 h 259"/>
                <a:gd name="T2" fmla="*/ 64 w 436"/>
                <a:gd name="T3" fmla="*/ 4717 h 259"/>
                <a:gd name="T4" fmla="*/ 30 w 436"/>
                <a:gd name="T5" fmla="*/ 4741 h 259"/>
                <a:gd name="T6" fmla="*/ 8 w 436"/>
                <a:gd name="T7" fmla="*/ 4775 h 259"/>
                <a:gd name="T8" fmla="*/ 0 w 436"/>
                <a:gd name="T9" fmla="*/ 4821 h 259"/>
                <a:gd name="T10" fmla="*/ 17 w 436"/>
                <a:gd name="T11" fmla="*/ 4882 h 259"/>
                <a:gd name="T12" fmla="*/ 63 w 436"/>
                <a:gd name="T13" fmla="*/ 4926 h 259"/>
                <a:gd name="T14" fmla="*/ 133 w 436"/>
                <a:gd name="T15" fmla="*/ 4951 h 259"/>
                <a:gd name="T16" fmla="*/ 218 w 436"/>
                <a:gd name="T17" fmla="*/ 4960 h 259"/>
                <a:gd name="T18" fmla="*/ 303 w 436"/>
                <a:gd name="T19" fmla="*/ 4951 h 259"/>
                <a:gd name="T20" fmla="*/ 372 w 436"/>
                <a:gd name="T21" fmla="*/ 4926 h 259"/>
                <a:gd name="T22" fmla="*/ 419 w 436"/>
                <a:gd name="T23" fmla="*/ 4883 h 259"/>
                <a:gd name="T24" fmla="*/ 419 w 436"/>
                <a:gd name="T25" fmla="*/ 4882 h 259"/>
                <a:gd name="T26" fmla="*/ 217 w 436"/>
                <a:gd name="T27" fmla="*/ 4882 h 259"/>
                <a:gd name="T28" fmla="*/ 157 w 436"/>
                <a:gd name="T29" fmla="*/ 4879 h 259"/>
                <a:gd name="T30" fmla="*/ 112 w 436"/>
                <a:gd name="T31" fmla="*/ 4868 h 259"/>
                <a:gd name="T32" fmla="*/ 85 w 436"/>
                <a:gd name="T33" fmla="*/ 4849 h 259"/>
                <a:gd name="T34" fmla="*/ 75 w 436"/>
                <a:gd name="T35" fmla="*/ 4823 h 259"/>
                <a:gd name="T36" fmla="*/ 78 w 436"/>
                <a:gd name="T37" fmla="*/ 4805 h 259"/>
                <a:gd name="T38" fmla="*/ 88 w 436"/>
                <a:gd name="T39" fmla="*/ 4791 h 259"/>
                <a:gd name="T40" fmla="*/ 105 w 436"/>
                <a:gd name="T41" fmla="*/ 4781 h 259"/>
                <a:gd name="T42" fmla="*/ 130 w 436"/>
                <a:gd name="T43" fmla="*/ 4773 h 259"/>
                <a:gd name="T44" fmla="*/ 107 w 436"/>
                <a:gd name="T45" fmla="*/ 4702 h 259"/>
                <a:gd name="T46" fmla="*/ 327 w 436"/>
                <a:gd name="T47" fmla="*/ 4701 h 259"/>
                <a:gd name="T48" fmla="*/ 300 w 436"/>
                <a:gd name="T49" fmla="*/ 4767 h 259"/>
                <a:gd name="T50" fmla="*/ 328 w 436"/>
                <a:gd name="T51" fmla="*/ 4778 h 259"/>
                <a:gd name="T52" fmla="*/ 347 w 436"/>
                <a:gd name="T53" fmla="*/ 4790 h 259"/>
                <a:gd name="T54" fmla="*/ 357 w 436"/>
                <a:gd name="T55" fmla="*/ 4804 h 259"/>
                <a:gd name="T56" fmla="*/ 360 w 436"/>
                <a:gd name="T57" fmla="*/ 4821 h 259"/>
                <a:gd name="T58" fmla="*/ 350 w 436"/>
                <a:gd name="T59" fmla="*/ 4848 h 259"/>
                <a:gd name="T60" fmla="*/ 322 w 436"/>
                <a:gd name="T61" fmla="*/ 4867 h 259"/>
                <a:gd name="T62" fmla="*/ 277 w 436"/>
                <a:gd name="T63" fmla="*/ 4879 h 259"/>
                <a:gd name="T64" fmla="*/ 217 w 436"/>
                <a:gd name="T65" fmla="*/ 4882 h 259"/>
                <a:gd name="T66" fmla="*/ 419 w 436"/>
                <a:gd name="T67" fmla="*/ 4882 h 259"/>
                <a:gd name="T68" fmla="*/ 435 w 436"/>
                <a:gd name="T69" fmla="*/ 4823 h 259"/>
                <a:gd name="T70" fmla="*/ 428 w 436"/>
                <a:gd name="T71" fmla="*/ 4779 h 259"/>
                <a:gd name="T72" fmla="*/ 407 w 436"/>
                <a:gd name="T73" fmla="*/ 4745 h 259"/>
                <a:gd name="T74" fmla="*/ 374 w 436"/>
                <a:gd name="T75" fmla="*/ 4720 h 259"/>
                <a:gd name="T76" fmla="*/ 327 w 436"/>
                <a:gd name="T77" fmla="*/ 4701 h 25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36" h="259">
                  <a:moveTo>
                    <a:pt x="107" y="1"/>
                  </a:moveTo>
                  <a:lnTo>
                    <a:pt x="64" y="16"/>
                  </a:lnTo>
                  <a:lnTo>
                    <a:pt x="30" y="40"/>
                  </a:lnTo>
                  <a:lnTo>
                    <a:pt x="8" y="74"/>
                  </a:lnTo>
                  <a:lnTo>
                    <a:pt x="0" y="120"/>
                  </a:lnTo>
                  <a:lnTo>
                    <a:pt x="17" y="181"/>
                  </a:lnTo>
                  <a:lnTo>
                    <a:pt x="63" y="225"/>
                  </a:lnTo>
                  <a:lnTo>
                    <a:pt x="133" y="250"/>
                  </a:lnTo>
                  <a:lnTo>
                    <a:pt x="218" y="259"/>
                  </a:lnTo>
                  <a:lnTo>
                    <a:pt x="303" y="250"/>
                  </a:lnTo>
                  <a:lnTo>
                    <a:pt x="372" y="225"/>
                  </a:lnTo>
                  <a:lnTo>
                    <a:pt x="419" y="182"/>
                  </a:lnTo>
                  <a:lnTo>
                    <a:pt x="419" y="181"/>
                  </a:lnTo>
                  <a:lnTo>
                    <a:pt x="217" y="181"/>
                  </a:lnTo>
                  <a:lnTo>
                    <a:pt x="157" y="178"/>
                  </a:lnTo>
                  <a:lnTo>
                    <a:pt x="112" y="167"/>
                  </a:lnTo>
                  <a:lnTo>
                    <a:pt x="85" y="148"/>
                  </a:lnTo>
                  <a:lnTo>
                    <a:pt x="75" y="122"/>
                  </a:lnTo>
                  <a:lnTo>
                    <a:pt x="78" y="104"/>
                  </a:lnTo>
                  <a:lnTo>
                    <a:pt x="88" y="90"/>
                  </a:lnTo>
                  <a:lnTo>
                    <a:pt x="105" y="80"/>
                  </a:lnTo>
                  <a:lnTo>
                    <a:pt x="130" y="72"/>
                  </a:lnTo>
                  <a:lnTo>
                    <a:pt x="107" y="1"/>
                  </a:lnTo>
                  <a:close/>
                  <a:moveTo>
                    <a:pt x="327" y="0"/>
                  </a:moveTo>
                  <a:lnTo>
                    <a:pt x="300" y="66"/>
                  </a:lnTo>
                  <a:lnTo>
                    <a:pt x="328" y="77"/>
                  </a:lnTo>
                  <a:lnTo>
                    <a:pt x="347" y="89"/>
                  </a:lnTo>
                  <a:lnTo>
                    <a:pt x="357" y="103"/>
                  </a:lnTo>
                  <a:lnTo>
                    <a:pt x="360" y="120"/>
                  </a:lnTo>
                  <a:lnTo>
                    <a:pt x="350" y="147"/>
                  </a:lnTo>
                  <a:lnTo>
                    <a:pt x="322" y="166"/>
                  </a:lnTo>
                  <a:lnTo>
                    <a:pt x="277" y="178"/>
                  </a:lnTo>
                  <a:lnTo>
                    <a:pt x="217" y="181"/>
                  </a:lnTo>
                  <a:lnTo>
                    <a:pt x="419" y="181"/>
                  </a:lnTo>
                  <a:lnTo>
                    <a:pt x="435" y="122"/>
                  </a:lnTo>
                  <a:lnTo>
                    <a:pt x="428" y="78"/>
                  </a:lnTo>
                  <a:lnTo>
                    <a:pt x="407" y="44"/>
                  </a:lnTo>
                  <a:lnTo>
                    <a:pt x="374" y="19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47" name="Line 67">
              <a:extLst>
                <a:ext uri="{FF2B5EF4-FFF2-40B4-BE49-F238E27FC236}">
                  <a16:creationId xmlns:a16="http://schemas.microsoft.com/office/drawing/2014/main" id="{8EAAF3CB-EC9B-4D4B-BB7A-FF5F723BB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4732" y="3722063"/>
              <a:ext cx="37513" cy="0"/>
            </a:xfrm>
            <a:prstGeom prst="line">
              <a:avLst/>
            </a:prstGeom>
            <a:noFill/>
            <a:ln w="4787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48" name="Rectangle 68">
              <a:extLst>
                <a:ext uri="{FF2B5EF4-FFF2-40B4-BE49-F238E27FC236}">
                  <a16:creationId xmlns:a16="http://schemas.microsoft.com/office/drawing/2014/main" id="{E9C5D553-0779-4294-808B-6EF1737DA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9453" y="3712850"/>
              <a:ext cx="6563" cy="66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49" name="Line 69">
              <a:extLst>
                <a:ext uri="{FF2B5EF4-FFF2-40B4-BE49-F238E27FC236}">
                  <a16:creationId xmlns:a16="http://schemas.microsoft.com/office/drawing/2014/main" id="{B8F7D71C-C62B-45A1-A23C-091164410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4732" y="3710325"/>
              <a:ext cx="37513" cy="0"/>
            </a:xfrm>
            <a:prstGeom prst="line">
              <a:avLst/>
            </a:prstGeom>
            <a:noFill/>
            <a:ln w="4787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50" name="AutoShape 70">
              <a:extLst>
                <a:ext uri="{FF2B5EF4-FFF2-40B4-BE49-F238E27FC236}">
                  <a16:creationId xmlns:a16="http://schemas.microsoft.com/office/drawing/2014/main" id="{1892807D-891B-4C95-A050-9523EDC90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111" y="3684257"/>
              <a:ext cx="38666" cy="19176"/>
            </a:xfrm>
            <a:custGeom>
              <a:avLst/>
              <a:gdLst>
                <a:gd name="T0" fmla="*/ 217 w 436"/>
                <a:gd name="T1" fmla="*/ 4051 h 281"/>
                <a:gd name="T2" fmla="*/ 132 w 436"/>
                <a:gd name="T3" fmla="*/ 4059 h 281"/>
                <a:gd name="T4" fmla="*/ 63 w 436"/>
                <a:gd name="T5" fmla="*/ 4084 h 281"/>
                <a:gd name="T6" fmla="*/ 17 w 436"/>
                <a:gd name="T7" fmla="*/ 4128 h 281"/>
                <a:gd name="T8" fmla="*/ 0 w 436"/>
                <a:gd name="T9" fmla="*/ 4191 h 281"/>
                <a:gd name="T10" fmla="*/ 17 w 436"/>
                <a:gd name="T11" fmla="*/ 4254 h 281"/>
                <a:gd name="T12" fmla="*/ 63 w 436"/>
                <a:gd name="T13" fmla="*/ 4298 h 281"/>
                <a:gd name="T14" fmla="*/ 133 w 436"/>
                <a:gd name="T15" fmla="*/ 4324 h 281"/>
                <a:gd name="T16" fmla="*/ 218 w 436"/>
                <a:gd name="T17" fmla="*/ 4332 h 281"/>
                <a:gd name="T18" fmla="*/ 303 w 436"/>
                <a:gd name="T19" fmla="*/ 4324 h 281"/>
                <a:gd name="T20" fmla="*/ 372 w 436"/>
                <a:gd name="T21" fmla="*/ 4299 h 281"/>
                <a:gd name="T22" fmla="*/ 419 w 436"/>
                <a:gd name="T23" fmla="*/ 4255 h 281"/>
                <a:gd name="T24" fmla="*/ 419 w 436"/>
                <a:gd name="T25" fmla="*/ 4255 h 281"/>
                <a:gd name="T26" fmla="*/ 217 w 436"/>
                <a:gd name="T27" fmla="*/ 4255 h 281"/>
                <a:gd name="T28" fmla="*/ 157 w 436"/>
                <a:gd name="T29" fmla="*/ 4251 h 281"/>
                <a:gd name="T30" fmla="*/ 112 w 436"/>
                <a:gd name="T31" fmla="*/ 4240 h 281"/>
                <a:gd name="T32" fmla="*/ 85 w 436"/>
                <a:gd name="T33" fmla="*/ 4221 h 281"/>
                <a:gd name="T34" fmla="*/ 75 w 436"/>
                <a:gd name="T35" fmla="*/ 4192 h 281"/>
                <a:gd name="T36" fmla="*/ 85 w 436"/>
                <a:gd name="T37" fmla="*/ 4163 h 281"/>
                <a:gd name="T38" fmla="*/ 113 w 436"/>
                <a:gd name="T39" fmla="*/ 4143 h 281"/>
                <a:gd name="T40" fmla="*/ 158 w 436"/>
                <a:gd name="T41" fmla="*/ 4132 h 281"/>
                <a:gd name="T42" fmla="*/ 218 w 436"/>
                <a:gd name="T43" fmla="*/ 4129 h 281"/>
                <a:gd name="T44" fmla="*/ 418 w 436"/>
                <a:gd name="T45" fmla="*/ 4129 h 281"/>
                <a:gd name="T46" fmla="*/ 372 w 436"/>
                <a:gd name="T47" fmla="*/ 4085 h 281"/>
                <a:gd name="T48" fmla="*/ 303 w 436"/>
                <a:gd name="T49" fmla="*/ 4060 h 281"/>
                <a:gd name="T50" fmla="*/ 217 w 436"/>
                <a:gd name="T51" fmla="*/ 4051 h 281"/>
                <a:gd name="T52" fmla="*/ 418 w 436"/>
                <a:gd name="T53" fmla="*/ 4129 h 281"/>
                <a:gd name="T54" fmla="*/ 218 w 436"/>
                <a:gd name="T55" fmla="*/ 4129 h 281"/>
                <a:gd name="T56" fmla="*/ 278 w 436"/>
                <a:gd name="T57" fmla="*/ 4132 h 281"/>
                <a:gd name="T58" fmla="*/ 323 w 436"/>
                <a:gd name="T59" fmla="*/ 4143 h 281"/>
                <a:gd name="T60" fmla="*/ 350 w 436"/>
                <a:gd name="T61" fmla="*/ 4162 h 281"/>
                <a:gd name="T62" fmla="*/ 360 w 436"/>
                <a:gd name="T63" fmla="*/ 4191 h 281"/>
                <a:gd name="T64" fmla="*/ 350 w 436"/>
                <a:gd name="T65" fmla="*/ 4220 h 281"/>
                <a:gd name="T66" fmla="*/ 322 w 436"/>
                <a:gd name="T67" fmla="*/ 4240 h 281"/>
                <a:gd name="T68" fmla="*/ 277 w 436"/>
                <a:gd name="T69" fmla="*/ 4251 h 281"/>
                <a:gd name="T70" fmla="*/ 217 w 436"/>
                <a:gd name="T71" fmla="*/ 4255 h 281"/>
                <a:gd name="T72" fmla="*/ 419 w 436"/>
                <a:gd name="T73" fmla="*/ 4255 h 281"/>
                <a:gd name="T74" fmla="*/ 435 w 436"/>
                <a:gd name="T75" fmla="*/ 4192 h 281"/>
                <a:gd name="T76" fmla="*/ 418 w 436"/>
                <a:gd name="T77" fmla="*/ 4129 h 281"/>
                <a:gd name="T78" fmla="*/ 418 w 436"/>
                <a:gd name="T79" fmla="*/ 4129 h 2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6" h="281">
                  <a:moveTo>
                    <a:pt x="217" y="0"/>
                  </a:moveTo>
                  <a:lnTo>
                    <a:pt x="132" y="8"/>
                  </a:lnTo>
                  <a:lnTo>
                    <a:pt x="63" y="33"/>
                  </a:lnTo>
                  <a:lnTo>
                    <a:pt x="17" y="77"/>
                  </a:lnTo>
                  <a:lnTo>
                    <a:pt x="0" y="140"/>
                  </a:lnTo>
                  <a:lnTo>
                    <a:pt x="17" y="203"/>
                  </a:lnTo>
                  <a:lnTo>
                    <a:pt x="63" y="247"/>
                  </a:lnTo>
                  <a:lnTo>
                    <a:pt x="133" y="273"/>
                  </a:lnTo>
                  <a:lnTo>
                    <a:pt x="218" y="281"/>
                  </a:lnTo>
                  <a:lnTo>
                    <a:pt x="303" y="273"/>
                  </a:lnTo>
                  <a:lnTo>
                    <a:pt x="372" y="248"/>
                  </a:lnTo>
                  <a:lnTo>
                    <a:pt x="419" y="204"/>
                  </a:lnTo>
                  <a:lnTo>
                    <a:pt x="217" y="204"/>
                  </a:lnTo>
                  <a:lnTo>
                    <a:pt x="157" y="200"/>
                  </a:lnTo>
                  <a:lnTo>
                    <a:pt x="112" y="189"/>
                  </a:lnTo>
                  <a:lnTo>
                    <a:pt x="85" y="170"/>
                  </a:lnTo>
                  <a:lnTo>
                    <a:pt x="75" y="141"/>
                  </a:lnTo>
                  <a:lnTo>
                    <a:pt x="85" y="112"/>
                  </a:lnTo>
                  <a:lnTo>
                    <a:pt x="113" y="92"/>
                  </a:lnTo>
                  <a:lnTo>
                    <a:pt x="158" y="81"/>
                  </a:lnTo>
                  <a:lnTo>
                    <a:pt x="218" y="78"/>
                  </a:lnTo>
                  <a:lnTo>
                    <a:pt x="418" y="78"/>
                  </a:lnTo>
                  <a:lnTo>
                    <a:pt x="372" y="34"/>
                  </a:lnTo>
                  <a:lnTo>
                    <a:pt x="303" y="9"/>
                  </a:lnTo>
                  <a:lnTo>
                    <a:pt x="217" y="0"/>
                  </a:lnTo>
                  <a:close/>
                  <a:moveTo>
                    <a:pt x="418" y="78"/>
                  </a:moveTo>
                  <a:lnTo>
                    <a:pt x="218" y="78"/>
                  </a:lnTo>
                  <a:lnTo>
                    <a:pt x="278" y="81"/>
                  </a:lnTo>
                  <a:lnTo>
                    <a:pt x="323" y="92"/>
                  </a:lnTo>
                  <a:lnTo>
                    <a:pt x="350" y="111"/>
                  </a:lnTo>
                  <a:lnTo>
                    <a:pt x="360" y="140"/>
                  </a:lnTo>
                  <a:lnTo>
                    <a:pt x="350" y="169"/>
                  </a:lnTo>
                  <a:lnTo>
                    <a:pt x="322" y="189"/>
                  </a:lnTo>
                  <a:lnTo>
                    <a:pt x="277" y="200"/>
                  </a:lnTo>
                  <a:lnTo>
                    <a:pt x="217" y="204"/>
                  </a:lnTo>
                  <a:lnTo>
                    <a:pt x="419" y="204"/>
                  </a:lnTo>
                  <a:lnTo>
                    <a:pt x="435" y="141"/>
                  </a:lnTo>
                  <a:lnTo>
                    <a:pt x="41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51" name="AutoShape 71">
              <a:extLst>
                <a:ext uri="{FF2B5EF4-FFF2-40B4-BE49-F238E27FC236}">
                  <a16:creationId xmlns:a16="http://schemas.microsoft.com/office/drawing/2014/main" id="{B840C281-B240-4ACE-9D15-AD226D28B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111" y="3661805"/>
              <a:ext cx="38666" cy="19176"/>
            </a:xfrm>
            <a:custGeom>
              <a:avLst/>
              <a:gdLst>
                <a:gd name="T0" fmla="*/ 217 w 436"/>
                <a:gd name="T1" fmla="*/ 3722 h 281"/>
                <a:gd name="T2" fmla="*/ 132 w 436"/>
                <a:gd name="T3" fmla="*/ 3730 h 281"/>
                <a:gd name="T4" fmla="*/ 63 w 436"/>
                <a:gd name="T5" fmla="*/ 3755 h 281"/>
                <a:gd name="T6" fmla="*/ 17 w 436"/>
                <a:gd name="T7" fmla="*/ 3799 h 281"/>
                <a:gd name="T8" fmla="*/ 0 w 436"/>
                <a:gd name="T9" fmla="*/ 3862 h 281"/>
                <a:gd name="T10" fmla="*/ 17 w 436"/>
                <a:gd name="T11" fmla="*/ 3925 h 281"/>
                <a:gd name="T12" fmla="*/ 63 w 436"/>
                <a:gd name="T13" fmla="*/ 3969 h 281"/>
                <a:gd name="T14" fmla="*/ 133 w 436"/>
                <a:gd name="T15" fmla="*/ 3995 h 281"/>
                <a:gd name="T16" fmla="*/ 218 w 436"/>
                <a:gd name="T17" fmla="*/ 4003 h 281"/>
                <a:gd name="T18" fmla="*/ 303 w 436"/>
                <a:gd name="T19" fmla="*/ 3995 h 281"/>
                <a:gd name="T20" fmla="*/ 372 w 436"/>
                <a:gd name="T21" fmla="*/ 3970 h 281"/>
                <a:gd name="T22" fmla="*/ 419 w 436"/>
                <a:gd name="T23" fmla="*/ 3926 h 281"/>
                <a:gd name="T24" fmla="*/ 419 w 436"/>
                <a:gd name="T25" fmla="*/ 3926 h 281"/>
                <a:gd name="T26" fmla="*/ 217 w 436"/>
                <a:gd name="T27" fmla="*/ 3926 h 281"/>
                <a:gd name="T28" fmla="*/ 157 w 436"/>
                <a:gd name="T29" fmla="*/ 3922 h 281"/>
                <a:gd name="T30" fmla="*/ 112 w 436"/>
                <a:gd name="T31" fmla="*/ 3911 h 281"/>
                <a:gd name="T32" fmla="*/ 85 w 436"/>
                <a:gd name="T33" fmla="*/ 3892 h 281"/>
                <a:gd name="T34" fmla="*/ 75 w 436"/>
                <a:gd name="T35" fmla="*/ 3863 h 281"/>
                <a:gd name="T36" fmla="*/ 85 w 436"/>
                <a:gd name="T37" fmla="*/ 3834 h 281"/>
                <a:gd name="T38" fmla="*/ 113 w 436"/>
                <a:gd name="T39" fmla="*/ 3814 h 281"/>
                <a:gd name="T40" fmla="*/ 158 w 436"/>
                <a:gd name="T41" fmla="*/ 3803 h 281"/>
                <a:gd name="T42" fmla="*/ 218 w 436"/>
                <a:gd name="T43" fmla="*/ 3800 h 281"/>
                <a:gd name="T44" fmla="*/ 418 w 436"/>
                <a:gd name="T45" fmla="*/ 3800 h 281"/>
                <a:gd name="T46" fmla="*/ 372 w 436"/>
                <a:gd name="T47" fmla="*/ 3756 h 281"/>
                <a:gd name="T48" fmla="*/ 303 w 436"/>
                <a:gd name="T49" fmla="*/ 3731 h 281"/>
                <a:gd name="T50" fmla="*/ 217 w 436"/>
                <a:gd name="T51" fmla="*/ 3722 h 281"/>
                <a:gd name="T52" fmla="*/ 418 w 436"/>
                <a:gd name="T53" fmla="*/ 3800 h 281"/>
                <a:gd name="T54" fmla="*/ 218 w 436"/>
                <a:gd name="T55" fmla="*/ 3800 h 281"/>
                <a:gd name="T56" fmla="*/ 278 w 436"/>
                <a:gd name="T57" fmla="*/ 3803 h 281"/>
                <a:gd name="T58" fmla="*/ 323 w 436"/>
                <a:gd name="T59" fmla="*/ 3814 h 281"/>
                <a:gd name="T60" fmla="*/ 350 w 436"/>
                <a:gd name="T61" fmla="*/ 3833 h 281"/>
                <a:gd name="T62" fmla="*/ 360 w 436"/>
                <a:gd name="T63" fmla="*/ 3862 h 281"/>
                <a:gd name="T64" fmla="*/ 350 w 436"/>
                <a:gd name="T65" fmla="*/ 3891 h 281"/>
                <a:gd name="T66" fmla="*/ 322 w 436"/>
                <a:gd name="T67" fmla="*/ 3911 h 281"/>
                <a:gd name="T68" fmla="*/ 277 w 436"/>
                <a:gd name="T69" fmla="*/ 3922 h 281"/>
                <a:gd name="T70" fmla="*/ 217 w 436"/>
                <a:gd name="T71" fmla="*/ 3926 h 281"/>
                <a:gd name="T72" fmla="*/ 419 w 436"/>
                <a:gd name="T73" fmla="*/ 3926 h 281"/>
                <a:gd name="T74" fmla="*/ 435 w 436"/>
                <a:gd name="T75" fmla="*/ 3863 h 281"/>
                <a:gd name="T76" fmla="*/ 418 w 436"/>
                <a:gd name="T77" fmla="*/ 3800 h 281"/>
                <a:gd name="T78" fmla="*/ 418 w 436"/>
                <a:gd name="T79" fmla="*/ 3800 h 2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6" h="281">
                  <a:moveTo>
                    <a:pt x="217" y="0"/>
                  </a:moveTo>
                  <a:lnTo>
                    <a:pt x="132" y="8"/>
                  </a:lnTo>
                  <a:lnTo>
                    <a:pt x="63" y="33"/>
                  </a:lnTo>
                  <a:lnTo>
                    <a:pt x="17" y="77"/>
                  </a:lnTo>
                  <a:lnTo>
                    <a:pt x="0" y="140"/>
                  </a:lnTo>
                  <a:lnTo>
                    <a:pt x="17" y="203"/>
                  </a:lnTo>
                  <a:lnTo>
                    <a:pt x="63" y="247"/>
                  </a:lnTo>
                  <a:lnTo>
                    <a:pt x="133" y="273"/>
                  </a:lnTo>
                  <a:lnTo>
                    <a:pt x="218" y="281"/>
                  </a:lnTo>
                  <a:lnTo>
                    <a:pt x="303" y="273"/>
                  </a:lnTo>
                  <a:lnTo>
                    <a:pt x="372" y="248"/>
                  </a:lnTo>
                  <a:lnTo>
                    <a:pt x="419" y="204"/>
                  </a:lnTo>
                  <a:lnTo>
                    <a:pt x="217" y="204"/>
                  </a:lnTo>
                  <a:lnTo>
                    <a:pt x="157" y="200"/>
                  </a:lnTo>
                  <a:lnTo>
                    <a:pt x="112" y="189"/>
                  </a:lnTo>
                  <a:lnTo>
                    <a:pt x="85" y="170"/>
                  </a:lnTo>
                  <a:lnTo>
                    <a:pt x="75" y="141"/>
                  </a:lnTo>
                  <a:lnTo>
                    <a:pt x="85" y="112"/>
                  </a:lnTo>
                  <a:lnTo>
                    <a:pt x="113" y="92"/>
                  </a:lnTo>
                  <a:lnTo>
                    <a:pt x="158" y="81"/>
                  </a:lnTo>
                  <a:lnTo>
                    <a:pt x="218" y="78"/>
                  </a:lnTo>
                  <a:lnTo>
                    <a:pt x="418" y="78"/>
                  </a:lnTo>
                  <a:lnTo>
                    <a:pt x="372" y="34"/>
                  </a:lnTo>
                  <a:lnTo>
                    <a:pt x="303" y="9"/>
                  </a:lnTo>
                  <a:lnTo>
                    <a:pt x="217" y="0"/>
                  </a:lnTo>
                  <a:close/>
                  <a:moveTo>
                    <a:pt x="418" y="78"/>
                  </a:moveTo>
                  <a:lnTo>
                    <a:pt x="218" y="78"/>
                  </a:lnTo>
                  <a:lnTo>
                    <a:pt x="278" y="81"/>
                  </a:lnTo>
                  <a:lnTo>
                    <a:pt x="323" y="92"/>
                  </a:lnTo>
                  <a:lnTo>
                    <a:pt x="350" y="111"/>
                  </a:lnTo>
                  <a:lnTo>
                    <a:pt x="360" y="140"/>
                  </a:lnTo>
                  <a:lnTo>
                    <a:pt x="350" y="169"/>
                  </a:lnTo>
                  <a:lnTo>
                    <a:pt x="322" y="189"/>
                  </a:lnTo>
                  <a:lnTo>
                    <a:pt x="277" y="200"/>
                  </a:lnTo>
                  <a:lnTo>
                    <a:pt x="217" y="204"/>
                  </a:lnTo>
                  <a:lnTo>
                    <a:pt x="419" y="204"/>
                  </a:lnTo>
                  <a:lnTo>
                    <a:pt x="435" y="141"/>
                  </a:lnTo>
                  <a:lnTo>
                    <a:pt x="41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52" name="Line 72">
              <a:extLst>
                <a:ext uri="{FF2B5EF4-FFF2-40B4-BE49-F238E27FC236}">
                  <a16:creationId xmlns:a16="http://schemas.microsoft.com/office/drawing/2014/main" id="{F536A46A-87BB-4829-8024-4FA0481B9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4732" y="3654913"/>
              <a:ext cx="37513" cy="0"/>
            </a:xfrm>
            <a:prstGeom prst="line">
              <a:avLst/>
            </a:prstGeom>
            <a:noFill/>
            <a:ln w="482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53" name="Rectangle 73">
              <a:extLst>
                <a:ext uri="{FF2B5EF4-FFF2-40B4-BE49-F238E27FC236}">
                  <a16:creationId xmlns:a16="http://schemas.microsoft.com/office/drawing/2014/main" id="{08A72F0F-778F-41B0-BE83-46D408FF2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682" y="3643243"/>
              <a:ext cx="6563" cy="9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2400"/>
                </a:spcBef>
                <a:buClr>
                  <a:srgbClr val="2D2863"/>
                </a:buClr>
                <a:buChar char="•"/>
                <a:defRPr sz="3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5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800">
                  <a:solidFill>
                    <a:srgbClr val="1C1C1C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200"/>
                </a:spcBef>
                <a:buClr>
                  <a:srgbClr val="2D2863"/>
                </a:buClr>
                <a:buChar char="•"/>
                <a:defRPr sz="2400">
                  <a:solidFill>
                    <a:srgbClr val="1C1C1C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–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2D2863"/>
                </a:buClr>
                <a:buFont typeface="Arial" panose="020B0604020202020204" pitchFamily="34" charset="0"/>
                <a:buChar char="»"/>
                <a:defRPr sz="2000">
                  <a:solidFill>
                    <a:srgbClr val="1C1C1C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4454" name="AutoShape 74">
              <a:extLst>
                <a:ext uri="{FF2B5EF4-FFF2-40B4-BE49-F238E27FC236}">
                  <a16:creationId xmlns:a16="http://schemas.microsoft.com/office/drawing/2014/main" id="{339F0E7B-BC3B-4A3E-BAAB-2C3F048DF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732" y="3612671"/>
              <a:ext cx="37513" cy="17061"/>
            </a:xfrm>
            <a:custGeom>
              <a:avLst/>
              <a:gdLst>
                <a:gd name="T0" fmla="*/ 113 w 423"/>
                <a:gd name="T1" fmla="*/ 3013 h 250"/>
                <a:gd name="T2" fmla="*/ 66 w 423"/>
                <a:gd name="T3" fmla="*/ 3022 h 250"/>
                <a:gd name="T4" fmla="*/ 31 w 423"/>
                <a:gd name="T5" fmla="*/ 3047 h 250"/>
                <a:gd name="T6" fmla="*/ 8 w 423"/>
                <a:gd name="T7" fmla="*/ 3086 h 250"/>
                <a:gd name="T8" fmla="*/ 1 w 423"/>
                <a:gd name="T9" fmla="*/ 3138 h 250"/>
                <a:gd name="T10" fmla="*/ 0 w 423"/>
                <a:gd name="T11" fmla="*/ 3253 h 250"/>
                <a:gd name="T12" fmla="*/ 423 w 423"/>
                <a:gd name="T13" fmla="*/ 3253 h 250"/>
                <a:gd name="T14" fmla="*/ 423 w 423"/>
                <a:gd name="T15" fmla="*/ 3179 h 250"/>
                <a:gd name="T16" fmla="*/ 70 w 423"/>
                <a:gd name="T17" fmla="*/ 3179 h 250"/>
                <a:gd name="T18" fmla="*/ 70 w 423"/>
                <a:gd name="T19" fmla="*/ 3138 h 250"/>
                <a:gd name="T20" fmla="*/ 73 w 423"/>
                <a:gd name="T21" fmla="*/ 3115 h 250"/>
                <a:gd name="T22" fmla="*/ 82 w 423"/>
                <a:gd name="T23" fmla="*/ 3099 h 250"/>
                <a:gd name="T24" fmla="*/ 97 w 423"/>
                <a:gd name="T25" fmla="*/ 3091 h 250"/>
                <a:gd name="T26" fmla="*/ 116 w 423"/>
                <a:gd name="T27" fmla="*/ 3088 h 250"/>
                <a:gd name="T28" fmla="*/ 254 w 423"/>
                <a:gd name="T29" fmla="*/ 3088 h 250"/>
                <a:gd name="T30" fmla="*/ 265 w 423"/>
                <a:gd name="T31" fmla="*/ 3081 h 250"/>
                <a:gd name="T32" fmla="*/ 294 w 423"/>
                <a:gd name="T33" fmla="*/ 3078 h 250"/>
                <a:gd name="T34" fmla="*/ 412 w 423"/>
                <a:gd name="T35" fmla="*/ 3078 h 250"/>
                <a:gd name="T36" fmla="*/ 405 w 423"/>
                <a:gd name="T37" fmla="*/ 3065 h 250"/>
                <a:gd name="T38" fmla="*/ 196 w 423"/>
                <a:gd name="T39" fmla="*/ 3065 h 250"/>
                <a:gd name="T40" fmla="*/ 182 w 423"/>
                <a:gd name="T41" fmla="*/ 3043 h 250"/>
                <a:gd name="T42" fmla="*/ 163 w 423"/>
                <a:gd name="T43" fmla="*/ 3026 h 250"/>
                <a:gd name="T44" fmla="*/ 139 w 423"/>
                <a:gd name="T45" fmla="*/ 3016 h 250"/>
                <a:gd name="T46" fmla="*/ 113 w 423"/>
                <a:gd name="T47" fmla="*/ 3013 h 250"/>
                <a:gd name="T48" fmla="*/ 254 w 423"/>
                <a:gd name="T49" fmla="*/ 3088 h 250"/>
                <a:gd name="T50" fmla="*/ 116 w 423"/>
                <a:gd name="T51" fmla="*/ 3088 h 250"/>
                <a:gd name="T52" fmla="*/ 134 w 423"/>
                <a:gd name="T53" fmla="*/ 3090 h 250"/>
                <a:gd name="T54" fmla="*/ 148 w 423"/>
                <a:gd name="T55" fmla="*/ 3098 h 250"/>
                <a:gd name="T56" fmla="*/ 158 w 423"/>
                <a:gd name="T57" fmla="*/ 3113 h 250"/>
                <a:gd name="T58" fmla="*/ 162 w 423"/>
                <a:gd name="T59" fmla="*/ 3136 h 250"/>
                <a:gd name="T60" fmla="*/ 162 w 423"/>
                <a:gd name="T61" fmla="*/ 3179 h 250"/>
                <a:gd name="T62" fmla="*/ 230 w 423"/>
                <a:gd name="T63" fmla="*/ 3179 h 250"/>
                <a:gd name="T64" fmla="*/ 230 w 423"/>
                <a:gd name="T65" fmla="*/ 3141 h 250"/>
                <a:gd name="T66" fmla="*/ 234 w 423"/>
                <a:gd name="T67" fmla="*/ 3112 h 250"/>
                <a:gd name="T68" fmla="*/ 245 w 423"/>
                <a:gd name="T69" fmla="*/ 3093 h 250"/>
                <a:gd name="T70" fmla="*/ 254 w 423"/>
                <a:gd name="T71" fmla="*/ 3088 h 250"/>
                <a:gd name="T72" fmla="*/ 412 w 423"/>
                <a:gd name="T73" fmla="*/ 3078 h 250"/>
                <a:gd name="T74" fmla="*/ 294 w 423"/>
                <a:gd name="T75" fmla="*/ 3078 h 250"/>
                <a:gd name="T76" fmla="*/ 318 w 423"/>
                <a:gd name="T77" fmla="*/ 3081 h 250"/>
                <a:gd name="T78" fmla="*/ 337 w 423"/>
                <a:gd name="T79" fmla="*/ 3092 h 250"/>
                <a:gd name="T80" fmla="*/ 349 w 423"/>
                <a:gd name="T81" fmla="*/ 3111 h 250"/>
                <a:gd name="T82" fmla="*/ 353 w 423"/>
                <a:gd name="T83" fmla="*/ 3138 h 250"/>
                <a:gd name="T84" fmla="*/ 353 w 423"/>
                <a:gd name="T85" fmla="*/ 3179 h 250"/>
                <a:gd name="T86" fmla="*/ 423 w 423"/>
                <a:gd name="T87" fmla="*/ 3179 h 250"/>
                <a:gd name="T88" fmla="*/ 423 w 423"/>
                <a:gd name="T89" fmla="*/ 3143 h 250"/>
                <a:gd name="T90" fmla="*/ 415 w 423"/>
                <a:gd name="T91" fmla="*/ 3083 h 250"/>
                <a:gd name="T92" fmla="*/ 412 w 423"/>
                <a:gd name="T93" fmla="*/ 3078 h 250"/>
                <a:gd name="T94" fmla="*/ 292 w 423"/>
                <a:gd name="T95" fmla="*/ 3003 h 250"/>
                <a:gd name="T96" fmla="*/ 257 w 423"/>
                <a:gd name="T97" fmla="*/ 3008 h 250"/>
                <a:gd name="T98" fmla="*/ 229 w 423"/>
                <a:gd name="T99" fmla="*/ 3021 h 250"/>
                <a:gd name="T100" fmla="*/ 209 w 423"/>
                <a:gd name="T101" fmla="*/ 3041 h 250"/>
                <a:gd name="T102" fmla="*/ 196 w 423"/>
                <a:gd name="T103" fmla="*/ 3065 h 250"/>
                <a:gd name="T104" fmla="*/ 405 w 423"/>
                <a:gd name="T105" fmla="*/ 3065 h 250"/>
                <a:gd name="T106" fmla="*/ 390 w 423"/>
                <a:gd name="T107" fmla="*/ 3039 h 250"/>
                <a:gd name="T108" fmla="*/ 349 w 423"/>
                <a:gd name="T109" fmla="*/ 3012 h 250"/>
                <a:gd name="T110" fmla="*/ 292 w 423"/>
                <a:gd name="T111" fmla="*/ 3003 h 2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23" h="250">
                  <a:moveTo>
                    <a:pt x="113" y="10"/>
                  </a:moveTo>
                  <a:lnTo>
                    <a:pt x="66" y="19"/>
                  </a:lnTo>
                  <a:lnTo>
                    <a:pt x="31" y="44"/>
                  </a:lnTo>
                  <a:lnTo>
                    <a:pt x="8" y="83"/>
                  </a:lnTo>
                  <a:lnTo>
                    <a:pt x="1" y="135"/>
                  </a:lnTo>
                  <a:lnTo>
                    <a:pt x="0" y="250"/>
                  </a:lnTo>
                  <a:lnTo>
                    <a:pt x="423" y="250"/>
                  </a:lnTo>
                  <a:lnTo>
                    <a:pt x="423" y="176"/>
                  </a:lnTo>
                  <a:lnTo>
                    <a:pt x="70" y="176"/>
                  </a:lnTo>
                  <a:lnTo>
                    <a:pt x="70" y="135"/>
                  </a:lnTo>
                  <a:lnTo>
                    <a:pt x="73" y="112"/>
                  </a:lnTo>
                  <a:lnTo>
                    <a:pt x="82" y="96"/>
                  </a:lnTo>
                  <a:lnTo>
                    <a:pt x="97" y="88"/>
                  </a:lnTo>
                  <a:lnTo>
                    <a:pt x="116" y="85"/>
                  </a:lnTo>
                  <a:lnTo>
                    <a:pt x="254" y="85"/>
                  </a:lnTo>
                  <a:lnTo>
                    <a:pt x="265" y="78"/>
                  </a:lnTo>
                  <a:lnTo>
                    <a:pt x="294" y="75"/>
                  </a:lnTo>
                  <a:lnTo>
                    <a:pt x="412" y="75"/>
                  </a:lnTo>
                  <a:lnTo>
                    <a:pt x="405" y="62"/>
                  </a:lnTo>
                  <a:lnTo>
                    <a:pt x="196" y="62"/>
                  </a:lnTo>
                  <a:lnTo>
                    <a:pt x="182" y="40"/>
                  </a:lnTo>
                  <a:lnTo>
                    <a:pt x="163" y="23"/>
                  </a:lnTo>
                  <a:lnTo>
                    <a:pt x="139" y="13"/>
                  </a:lnTo>
                  <a:lnTo>
                    <a:pt x="113" y="10"/>
                  </a:lnTo>
                  <a:close/>
                  <a:moveTo>
                    <a:pt x="254" y="85"/>
                  </a:moveTo>
                  <a:lnTo>
                    <a:pt x="116" y="85"/>
                  </a:lnTo>
                  <a:lnTo>
                    <a:pt x="134" y="87"/>
                  </a:lnTo>
                  <a:lnTo>
                    <a:pt x="148" y="95"/>
                  </a:lnTo>
                  <a:lnTo>
                    <a:pt x="158" y="110"/>
                  </a:lnTo>
                  <a:lnTo>
                    <a:pt x="162" y="133"/>
                  </a:lnTo>
                  <a:lnTo>
                    <a:pt x="162" y="176"/>
                  </a:lnTo>
                  <a:lnTo>
                    <a:pt x="230" y="176"/>
                  </a:lnTo>
                  <a:lnTo>
                    <a:pt x="230" y="138"/>
                  </a:lnTo>
                  <a:lnTo>
                    <a:pt x="234" y="109"/>
                  </a:lnTo>
                  <a:lnTo>
                    <a:pt x="245" y="90"/>
                  </a:lnTo>
                  <a:lnTo>
                    <a:pt x="254" y="85"/>
                  </a:lnTo>
                  <a:close/>
                  <a:moveTo>
                    <a:pt x="412" y="75"/>
                  </a:moveTo>
                  <a:lnTo>
                    <a:pt x="294" y="75"/>
                  </a:lnTo>
                  <a:lnTo>
                    <a:pt x="318" y="78"/>
                  </a:lnTo>
                  <a:lnTo>
                    <a:pt x="337" y="89"/>
                  </a:lnTo>
                  <a:lnTo>
                    <a:pt x="349" y="108"/>
                  </a:lnTo>
                  <a:lnTo>
                    <a:pt x="353" y="135"/>
                  </a:lnTo>
                  <a:lnTo>
                    <a:pt x="353" y="176"/>
                  </a:lnTo>
                  <a:lnTo>
                    <a:pt x="423" y="176"/>
                  </a:lnTo>
                  <a:lnTo>
                    <a:pt x="423" y="140"/>
                  </a:lnTo>
                  <a:lnTo>
                    <a:pt x="415" y="80"/>
                  </a:lnTo>
                  <a:lnTo>
                    <a:pt x="412" y="75"/>
                  </a:lnTo>
                  <a:close/>
                  <a:moveTo>
                    <a:pt x="292" y="0"/>
                  </a:moveTo>
                  <a:lnTo>
                    <a:pt x="257" y="5"/>
                  </a:lnTo>
                  <a:lnTo>
                    <a:pt x="229" y="18"/>
                  </a:lnTo>
                  <a:lnTo>
                    <a:pt x="209" y="38"/>
                  </a:lnTo>
                  <a:lnTo>
                    <a:pt x="196" y="62"/>
                  </a:lnTo>
                  <a:lnTo>
                    <a:pt x="405" y="62"/>
                  </a:lnTo>
                  <a:lnTo>
                    <a:pt x="390" y="36"/>
                  </a:lnTo>
                  <a:lnTo>
                    <a:pt x="349" y="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55" name="Freeform 75">
              <a:extLst>
                <a:ext uri="{FF2B5EF4-FFF2-40B4-BE49-F238E27FC236}">
                  <a16:creationId xmlns:a16="http://schemas.microsoft.com/office/drawing/2014/main" id="{2D4F4395-7E86-4320-871C-4356AD6BA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732" y="3591584"/>
              <a:ext cx="38045" cy="17129"/>
            </a:xfrm>
            <a:custGeom>
              <a:avLst/>
              <a:gdLst>
                <a:gd name="T0" fmla="*/ 254 w 429"/>
                <a:gd name="T1" fmla="*/ 2694 h 251"/>
                <a:gd name="T2" fmla="*/ 0 w 429"/>
                <a:gd name="T3" fmla="*/ 2694 h 251"/>
                <a:gd name="T4" fmla="*/ 0 w 429"/>
                <a:gd name="T5" fmla="*/ 2769 h 251"/>
                <a:gd name="T6" fmla="*/ 255 w 429"/>
                <a:gd name="T7" fmla="*/ 2769 h 251"/>
                <a:gd name="T8" fmla="*/ 301 w 429"/>
                <a:gd name="T9" fmla="*/ 2772 h 251"/>
                <a:gd name="T10" fmla="*/ 332 w 429"/>
                <a:gd name="T11" fmla="*/ 2781 h 251"/>
                <a:gd name="T12" fmla="*/ 349 w 429"/>
                <a:gd name="T13" fmla="*/ 2796 h 251"/>
                <a:gd name="T14" fmla="*/ 355 w 429"/>
                <a:gd name="T15" fmla="*/ 2819 h 251"/>
                <a:gd name="T16" fmla="*/ 349 w 429"/>
                <a:gd name="T17" fmla="*/ 2841 h 251"/>
                <a:gd name="T18" fmla="*/ 332 w 429"/>
                <a:gd name="T19" fmla="*/ 2857 h 251"/>
                <a:gd name="T20" fmla="*/ 301 w 429"/>
                <a:gd name="T21" fmla="*/ 2866 h 251"/>
                <a:gd name="T22" fmla="*/ 255 w 429"/>
                <a:gd name="T23" fmla="*/ 2869 h 251"/>
                <a:gd name="T24" fmla="*/ 0 w 429"/>
                <a:gd name="T25" fmla="*/ 2869 h 251"/>
                <a:gd name="T26" fmla="*/ 0 w 429"/>
                <a:gd name="T27" fmla="*/ 2945 h 251"/>
                <a:gd name="T28" fmla="*/ 255 w 429"/>
                <a:gd name="T29" fmla="*/ 2945 h 251"/>
                <a:gd name="T30" fmla="*/ 327 w 429"/>
                <a:gd name="T31" fmla="*/ 2938 h 251"/>
                <a:gd name="T32" fmla="*/ 382 w 429"/>
                <a:gd name="T33" fmla="*/ 2916 h 251"/>
                <a:gd name="T34" fmla="*/ 417 w 429"/>
                <a:gd name="T35" fmla="*/ 2877 h 251"/>
                <a:gd name="T36" fmla="*/ 429 w 429"/>
                <a:gd name="T37" fmla="*/ 2819 h 251"/>
                <a:gd name="T38" fmla="*/ 417 w 429"/>
                <a:gd name="T39" fmla="*/ 2760 h 251"/>
                <a:gd name="T40" fmla="*/ 383 w 429"/>
                <a:gd name="T41" fmla="*/ 2722 h 251"/>
                <a:gd name="T42" fmla="*/ 328 w 429"/>
                <a:gd name="T43" fmla="*/ 2700 h 251"/>
                <a:gd name="T44" fmla="*/ 254 w 429"/>
                <a:gd name="T45" fmla="*/ 2694 h 2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29" h="251">
                  <a:moveTo>
                    <a:pt x="254" y="0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255" y="75"/>
                  </a:lnTo>
                  <a:lnTo>
                    <a:pt x="301" y="78"/>
                  </a:lnTo>
                  <a:lnTo>
                    <a:pt x="332" y="87"/>
                  </a:lnTo>
                  <a:lnTo>
                    <a:pt x="349" y="102"/>
                  </a:lnTo>
                  <a:lnTo>
                    <a:pt x="355" y="125"/>
                  </a:lnTo>
                  <a:lnTo>
                    <a:pt x="349" y="147"/>
                  </a:lnTo>
                  <a:lnTo>
                    <a:pt x="332" y="163"/>
                  </a:lnTo>
                  <a:lnTo>
                    <a:pt x="301" y="172"/>
                  </a:lnTo>
                  <a:lnTo>
                    <a:pt x="255" y="175"/>
                  </a:lnTo>
                  <a:lnTo>
                    <a:pt x="0" y="175"/>
                  </a:lnTo>
                  <a:lnTo>
                    <a:pt x="0" y="251"/>
                  </a:lnTo>
                  <a:lnTo>
                    <a:pt x="255" y="251"/>
                  </a:lnTo>
                  <a:lnTo>
                    <a:pt x="327" y="244"/>
                  </a:lnTo>
                  <a:lnTo>
                    <a:pt x="382" y="222"/>
                  </a:lnTo>
                  <a:lnTo>
                    <a:pt x="417" y="183"/>
                  </a:lnTo>
                  <a:lnTo>
                    <a:pt x="429" y="125"/>
                  </a:lnTo>
                  <a:lnTo>
                    <a:pt x="417" y="66"/>
                  </a:lnTo>
                  <a:lnTo>
                    <a:pt x="383" y="28"/>
                  </a:lnTo>
                  <a:lnTo>
                    <a:pt x="328" y="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56" name="AutoShape 76">
              <a:extLst>
                <a:ext uri="{FF2B5EF4-FFF2-40B4-BE49-F238E27FC236}">
                  <a16:creationId xmlns:a16="http://schemas.microsoft.com/office/drawing/2014/main" id="{29363FB8-9A91-40AD-AEE0-67FF4F398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111" y="3570770"/>
              <a:ext cx="38666" cy="17265"/>
            </a:xfrm>
            <a:custGeom>
              <a:avLst/>
              <a:gdLst>
                <a:gd name="T0" fmla="*/ 427 w 436"/>
                <a:gd name="T1" fmla="*/ 2466 h 253"/>
                <a:gd name="T2" fmla="*/ 317 w 436"/>
                <a:gd name="T3" fmla="*/ 2466 h 253"/>
                <a:gd name="T4" fmla="*/ 336 w 436"/>
                <a:gd name="T5" fmla="*/ 2469 h 253"/>
                <a:gd name="T6" fmla="*/ 350 w 436"/>
                <a:gd name="T7" fmla="*/ 2477 h 253"/>
                <a:gd name="T8" fmla="*/ 359 w 436"/>
                <a:gd name="T9" fmla="*/ 2492 h 253"/>
                <a:gd name="T10" fmla="*/ 362 w 436"/>
                <a:gd name="T11" fmla="*/ 2513 h 253"/>
                <a:gd name="T12" fmla="*/ 359 w 436"/>
                <a:gd name="T13" fmla="*/ 2532 h 253"/>
                <a:gd name="T14" fmla="*/ 350 w 436"/>
                <a:gd name="T15" fmla="*/ 2552 h 253"/>
                <a:gd name="T16" fmla="*/ 335 w 436"/>
                <a:gd name="T17" fmla="*/ 2571 h 253"/>
                <a:gd name="T18" fmla="*/ 314 w 436"/>
                <a:gd name="T19" fmla="*/ 2590 h 253"/>
                <a:gd name="T20" fmla="*/ 369 w 436"/>
                <a:gd name="T21" fmla="*/ 2642 h 253"/>
                <a:gd name="T22" fmla="*/ 395 w 436"/>
                <a:gd name="T23" fmla="*/ 2618 h 253"/>
                <a:gd name="T24" fmla="*/ 416 w 436"/>
                <a:gd name="T25" fmla="*/ 2589 h 253"/>
                <a:gd name="T26" fmla="*/ 430 w 436"/>
                <a:gd name="T27" fmla="*/ 2555 h 253"/>
                <a:gd name="T28" fmla="*/ 435 w 436"/>
                <a:gd name="T29" fmla="*/ 2516 h 253"/>
                <a:gd name="T30" fmla="*/ 427 w 436"/>
                <a:gd name="T31" fmla="*/ 2466 h 253"/>
                <a:gd name="T32" fmla="*/ 60 w 436"/>
                <a:gd name="T33" fmla="*/ 2397 h 253"/>
                <a:gd name="T34" fmla="*/ 34 w 436"/>
                <a:gd name="T35" fmla="*/ 2421 h 253"/>
                <a:gd name="T36" fmla="*/ 15 w 436"/>
                <a:gd name="T37" fmla="*/ 2447 h 253"/>
                <a:gd name="T38" fmla="*/ 4 w 436"/>
                <a:gd name="T39" fmla="*/ 2477 h 253"/>
                <a:gd name="T40" fmla="*/ 0 w 436"/>
                <a:gd name="T41" fmla="*/ 2513 h 253"/>
                <a:gd name="T42" fmla="*/ 9 w 436"/>
                <a:gd name="T43" fmla="*/ 2561 h 253"/>
                <a:gd name="T44" fmla="*/ 33 w 436"/>
                <a:gd name="T45" fmla="*/ 2598 h 253"/>
                <a:gd name="T46" fmla="*/ 69 w 436"/>
                <a:gd name="T47" fmla="*/ 2622 h 253"/>
                <a:gd name="T48" fmla="*/ 113 w 436"/>
                <a:gd name="T49" fmla="*/ 2631 h 253"/>
                <a:gd name="T50" fmla="*/ 159 w 436"/>
                <a:gd name="T51" fmla="*/ 2624 h 253"/>
                <a:gd name="T52" fmla="*/ 195 w 436"/>
                <a:gd name="T53" fmla="*/ 2604 h 253"/>
                <a:gd name="T54" fmla="*/ 223 w 436"/>
                <a:gd name="T55" fmla="*/ 2572 h 253"/>
                <a:gd name="T56" fmla="*/ 234 w 436"/>
                <a:gd name="T57" fmla="*/ 2554 h 253"/>
                <a:gd name="T58" fmla="*/ 110 w 436"/>
                <a:gd name="T59" fmla="*/ 2554 h 253"/>
                <a:gd name="T60" fmla="*/ 95 w 436"/>
                <a:gd name="T61" fmla="*/ 2551 h 253"/>
                <a:gd name="T62" fmla="*/ 83 w 436"/>
                <a:gd name="T63" fmla="*/ 2543 h 253"/>
                <a:gd name="T64" fmla="*/ 76 w 436"/>
                <a:gd name="T65" fmla="*/ 2531 h 253"/>
                <a:gd name="T66" fmla="*/ 73 w 436"/>
                <a:gd name="T67" fmla="*/ 2516 h 253"/>
                <a:gd name="T68" fmla="*/ 73 w 436"/>
                <a:gd name="T69" fmla="*/ 2513 h 253"/>
                <a:gd name="T70" fmla="*/ 75 w 436"/>
                <a:gd name="T71" fmla="*/ 2495 h 253"/>
                <a:gd name="T72" fmla="*/ 81 w 436"/>
                <a:gd name="T73" fmla="*/ 2479 h 253"/>
                <a:gd name="T74" fmla="*/ 93 w 436"/>
                <a:gd name="T75" fmla="*/ 2464 h 253"/>
                <a:gd name="T76" fmla="*/ 110 w 436"/>
                <a:gd name="T77" fmla="*/ 2447 h 253"/>
                <a:gd name="T78" fmla="*/ 60 w 436"/>
                <a:gd name="T79" fmla="*/ 2397 h 253"/>
                <a:gd name="T80" fmla="*/ 315 w 436"/>
                <a:gd name="T81" fmla="*/ 2389 h 253"/>
                <a:gd name="T82" fmla="*/ 268 w 436"/>
                <a:gd name="T83" fmla="*/ 2395 h 253"/>
                <a:gd name="T84" fmla="*/ 233 w 436"/>
                <a:gd name="T85" fmla="*/ 2414 h 253"/>
                <a:gd name="T86" fmla="*/ 204 w 436"/>
                <a:gd name="T87" fmla="*/ 2447 h 253"/>
                <a:gd name="T88" fmla="*/ 184 w 436"/>
                <a:gd name="T89" fmla="*/ 2479 h 253"/>
                <a:gd name="T90" fmla="*/ 158 w 436"/>
                <a:gd name="T91" fmla="*/ 2523 h 253"/>
                <a:gd name="T92" fmla="*/ 143 w 436"/>
                <a:gd name="T93" fmla="*/ 2541 h 253"/>
                <a:gd name="T94" fmla="*/ 127 w 436"/>
                <a:gd name="T95" fmla="*/ 2551 h 253"/>
                <a:gd name="T96" fmla="*/ 110 w 436"/>
                <a:gd name="T97" fmla="*/ 2554 h 253"/>
                <a:gd name="T98" fmla="*/ 234 w 436"/>
                <a:gd name="T99" fmla="*/ 2554 h 253"/>
                <a:gd name="T100" fmla="*/ 248 w 436"/>
                <a:gd name="T101" fmla="*/ 2530 h 253"/>
                <a:gd name="T102" fmla="*/ 266 w 436"/>
                <a:gd name="T103" fmla="*/ 2499 h 253"/>
                <a:gd name="T104" fmla="*/ 283 w 436"/>
                <a:gd name="T105" fmla="*/ 2479 h 253"/>
                <a:gd name="T106" fmla="*/ 299 w 436"/>
                <a:gd name="T107" fmla="*/ 2469 h 253"/>
                <a:gd name="T108" fmla="*/ 317 w 436"/>
                <a:gd name="T109" fmla="*/ 2466 h 253"/>
                <a:gd name="T110" fmla="*/ 427 w 436"/>
                <a:gd name="T111" fmla="*/ 2466 h 253"/>
                <a:gd name="T112" fmla="*/ 426 w 436"/>
                <a:gd name="T113" fmla="*/ 2463 h 253"/>
                <a:gd name="T114" fmla="*/ 401 w 436"/>
                <a:gd name="T115" fmla="*/ 2423 h 253"/>
                <a:gd name="T116" fmla="*/ 363 w 436"/>
                <a:gd name="T117" fmla="*/ 2398 h 253"/>
                <a:gd name="T118" fmla="*/ 315 w 436"/>
                <a:gd name="T119" fmla="*/ 2389 h 2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6" h="253">
                  <a:moveTo>
                    <a:pt x="427" y="77"/>
                  </a:moveTo>
                  <a:lnTo>
                    <a:pt x="317" y="77"/>
                  </a:lnTo>
                  <a:lnTo>
                    <a:pt x="336" y="80"/>
                  </a:lnTo>
                  <a:lnTo>
                    <a:pt x="350" y="88"/>
                  </a:lnTo>
                  <a:lnTo>
                    <a:pt x="359" y="103"/>
                  </a:lnTo>
                  <a:lnTo>
                    <a:pt x="362" y="124"/>
                  </a:lnTo>
                  <a:lnTo>
                    <a:pt x="359" y="143"/>
                  </a:lnTo>
                  <a:lnTo>
                    <a:pt x="350" y="163"/>
                  </a:lnTo>
                  <a:lnTo>
                    <a:pt x="335" y="182"/>
                  </a:lnTo>
                  <a:lnTo>
                    <a:pt x="314" y="201"/>
                  </a:lnTo>
                  <a:lnTo>
                    <a:pt x="369" y="253"/>
                  </a:lnTo>
                  <a:lnTo>
                    <a:pt x="395" y="229"/>
                  </a:lnTo>
                  <a:lnTo>
                    <a:pt x="416" y="200"/>
                  </a:lnTo>
                  <a:lnTo>
                    <a:pt x="430" y="166"/>
                  </a:lnTo>
                  <a:lnTo>
                    <a:pt x="435" y="127"/>
                  </a:lnTo>
                  <a:lnTo>
                    <a:pt x="427" y="77"/>
                  </a:lnTo>
                  <a:close/>
                  <a:moveTo>
                    <a:pt x="60" y="8"/>
                  </a:moveTo>
                  <a:lnTo>
                    <a:pt x="34" y="32"/>
                  </a:lnTo>
                  <a:lnTo>
                    <a:pt x="15" y="58"/>
                  </a:lnTo>
                  <a:lnTo>
                    <a:pt x="4" y="88"/>
                  </a:lnTo>
                  <a:lnTo>
                    <a:pt x="0" y="124"/>
                  </a:lnTo>
                  <a:lnTo>
                    <a:pt x="9" y="172"/>
                  </a:lnTo>
                  <a:lnTo>
                    <a:pt x="33" y="209"/>
                  </a:lnTo>
                  <a:lnTo>
                    <a:pt x="69" y="233"/>
                  </a:lnTo>
                  <a:lnTo>
                    <a:pt x="113" y="242"/>
                  </a:lnTo>
                  <a:lnTo>
                    <a:pt x="159" y="235"/>
                  </a:lnTo>
                  <a:lnTo>
                    <a:pt x="195" y="215"/>
                  </a:lnTo>
                  <a:lnTo>
                    <a:pt x="223" y="183"/>
                  </a:lnTo>
                  <a:lnTo>
                    <a:pt x="234" y="165"/>
                  </a:lnTo>
                  <a:lnTo>
                    <a:pt x="110" y="165"/>
                  </a:lnTo>
                  <a:lnTo>
                    <a:pt x="95" y="162"/>
                  </a:lnTo>
                  <a:lnTo>
                    <a:pt x="83" y="154"/>
                  </a:lnTo>
                  <a:lnTo>
                    <a:pt x="76" y="142"/>
                  </a:lnTo>
                  <a:lnTo>
                    <a:pt x="73" y="127"/>
                  </a:lnTo>
                  <a:lnTo>
                    <a:pt x="73" y="124"/>
                  </a:lnTo>
                  <a:lnTo>
                    <a:pt x="75" y="106"/>
                  </a:lnTo>
                  <a:lnTo>
                    <a:pt x="81" y="90"/>
                  </a:lnTo>
                  <a:lnTo>
                    <a:pt x="93" y="75"/>
                  </a:lnTo>
                  <a:lnTo>
                    <a:pt x="110" y="58"/>
                  </a:lnTo>
                  <a:lnTo>
                    <a:pt x="60" y="8"/>
                  </a:lnTo>
                  <a:close/>
                  <a:moveTo>
                    <a:pt x="315" y="0"/>
                  </a:moveTo>
                  <a:lnTo>
                    <a:pt x="268" y="6"/>
                  </a:lnTo>
                  <a:lnTo>
                    <a:pt x="233" y="25"/>
                  </a:lnTo>
                  <a:lnTo>
                    <a:pt x="204" y="58"/>
                  </a:lnTo>
                  <a:lnTo>
                    <a:pt x="184" y="90"/>
                  </a:lnTo>
                  <a:lnTo>
                    <a:pt x="158" y="134"/>
                  </a:lnTo>
                  <a:lnTo>
                    <a:pt x="143" y="152"/>
                  </a:lnTo>
                  <a:lnTo>
                    <a:pt x="127" y="162"/>
                  </a:lnTo>
                  <a:lnTo>
                    <a:pt x="110" y="165"/>
                  </a:lnTo>
                  <a:lnTo>
                    <a:pt x="234" y="165"/>
                  </a:lnTo>
                  <a:lnTo>
                    <a:pt x="248" y="141"/>
                  </a:lnTo>
                  <a:lnTo>
                    <a:pt x="266" y="110"/>
                  </a:lnTo>
                  <a:lnTo>
                    <a:pt x="283" y="90"/>
                  </a:lnTo>
                  <a:lnTo>
                    <a:pt x="299" y="80"/>
                  </a:lnTo>
                  <a:lnTo>
                    <a:pt x="317" y="77"/>
                  </a:lnTo>
                  <a:lnTo>
                    <a:pt x="427" y="77"/>
                  </a:lnTo>
                  <a:lnTo>
                    <a:pt x="426" y="74"/>
                  </a:lnTo>
                  <a:lnTo>
                    <a:pt x="401" y="34"/>
                  </a:lnTo>
                  <a:lnTo>
                    <a:pt x="363" y="9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613863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269</Words>
  <Application>Microsoft Office PowerPoint</Application>
  <PresentationFormat>On-screen Show (4:3)</PresentationFormat>
  <Paragraphs>34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Malgun Gothic</vt:lpstr>
      <vt:lpstr>Arial</vt:lpstr>
      <vt:lpstr>Calibri</vt:lpstr>
      <vt:lpstr>Calibri Light</vt:lpstr>
      <vt:lpstr>Century Gothic</vt:lpstr>
      <vt:lpstr>Office Theme</vt:lpstr>
      <vt:lpstr>PowerPoint Presentation</vt:lpstr>
      <vt:lpstr>TIM in Massachusetts</vt:lpstr>
      <vt:lpstr>Massachusetts TIM Task Force</vt:lpstr>
      <vt:lpstr> Vehicle Positioning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Cusolito</dc:creator>
  <cp:lastModifiedBy>Peter Cusolito</cp:lastModifiedBy>
  <cp:revision>3</cp:revision>
  <dcterms:created xsi:type="dcterms:W3CDTF">2018-05-07T00:17:12Z</dcterms:created>
  <dcterms:modified xsi:type="dcterms:W3CDTF">2018-05-07T00:33:15Z</dcterms:modified>
</cp:coreProperties>
</file>